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sldIdLst>
    <p:sldId id="256" r:id="rId2"/>
    <p:sldId id="266" r:id="rId3"/>
    <p:sldId id="267" r:id="rId4"/>
    <p:sldId id="257" r:id="rId5"/>
    <p:sldId id="262" r:id="rId6"/>
    <p:sldId id="265" r:id="rId7"/>
    <p:sldId id="260" r:id="rId8"/>
    <p:sldId id="264" r:id="rId9"/>
    <p:sldId id="268" r:id="rId10"/>
    <p:sldId id="258" r:id="rId11"/>
    <p:sldId id="261" r:id="rId12"/>
    <p:sldId id="259" r:id="rId13"/>
    <p:sldId id="263" r:id="rId14"/>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8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8573784E-DC6C-4B28-85C4-C544A56B4315}"/>
              </a:ext>
            </a:extLst>
          </p:cNvPr>
          <p:cNvGrpSpPr>
            <a:grpSpLocks/>
          </p:cNvGrpSpPr>
          <p:nvPr/>
        </p:nvGrpSpPr>
        <p:grpSpPr bwMode="auto">
          <a:xfrm>
            <a:off x="381000" y="457200"/>
            <a:ext cx="8397875" cy="5562600"/>
            <a:chOff x="240" y="288"/>
            <a:chExt cx="5290" cy="3504"/>
          </a:xfrm>
        </p:grpSpPr>
        <p:sp>
          <p:nvSpPr>
            <p:cNvPr id="5123" name="Rectangle 3">
              <a:extLst>
                <a:ext uri="{FF2B5EF4-FFF2-40B4-BE49-F238E27FC236}">
                  <a16:creationId xmlns:a16="http://schemas.microsoft.com/office/drawing/2014/main" id="{C48EF1E3-ABDD-4D72-975B-DD90556E111D}"/>
                </a:ext>
              </a:extLst>
            </p:cNvPr>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ltLang="sl-SI" sz="2400">
                <a:latin typeface="Times New Roman" panose="02020603050405020304" pitchFamily="18" charset="0"/>
              </a:endParaRPr>
            </a:p>
          </p:txBody>
        </p:sp>
        <p:sp>
          <p:nvSpPr>
            <p:cNvPr id="5124" name="Rectangle 4">
              <a:extLst>
                <a:ext uri="{FF2B5EF4-FFF2-40B4-BE49-F238E27FC236}">
                  <a16:creationId xmlns:a16="http://schemas.microsoft.com/office/drawing/2014/main" id="{EB02C483-53A0-4800-B806-18B1C2207098}"/>
                </a:ext>
              </a:extLst>
            </p:cNvPr>
            <p:cNvSpPr>
              <a:spLocks noChangeArrowheads="1"/>
            </p:cNvSpPr>
            <p:nvPr/>
          </p:nvSpPr>
          <p:spPr bwMode="auto">
            <a:xfrm>
              <a:off x="285" y="336"/>
              <a:ext cx="5184" cy="3408"/>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ltLang="sl-SI" sz="2400">
                <a:latin typeface="Times New Roman" panose="02020603050405020304" pitchFamily="18" charset="0"/>
              </a:endParaRPr>
            </a:p>
          </p:txBody>
        </p:sp>
        <p:sp>
          <p:nvSpPr>
            <p:cNvPr id="5125" name="Line 5">
              <a:extLst>
                <a:ext uri="{FF2B5EF4-FFF2-40B4-BE49-F238E27FC236}">
                  <a16:creationId xmlns:a16="http://schemas.microsoft.com/office/drawing/2014/main" id="{4AFA5DC2-BF29-4FDB-B73B-970215F4B762}"/>
                </a:ext>
              </a:extLst>
            </p:cNvPr>
            <p:cNvSpPr>
              <a:spLocks noChangeShapeType="1"/>
            </p:cNvSpPr>
            <p:nvPr/>
          </p:nvSpPr>
          <p:spPr bwMode="auto">
            <a:xfrm>
              <a:off x="576" y="2256"/>
              <a:ext cx="4608"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sp>
        <p:nvSpPr>
          <p:cNvPr id="5126" name="Rectangle 6">
            <a:extLst>
              <a:ext uri="{FF2B5EF4-FFF2-40B4-BE49-F238E27FC236}">
                <a16:creationId xmlns:a16="http://schemas.microsoft.com/office/drawing/2014/main" id="{00E39F0D-3334-4D94-A9E9-97F25528EBC5}"/>
              </a:ext>
            </a:extLst>
          </p:cNvPr>
          <p:cNvSpPr>
            <a:spLocks noGrp="1" noChangeArrowheads="1"/>
          </p:cNvSpPr>
          <p:nvPr>
            <p:ph type="ctrTitle"/>
          </p:nvPr>
        </p:nvSpPr>
        <p:spPr>
          <a:xfrm>
            <a:off x="1219200" y="838200"/>
            <a:ext cx="6781800" cy="2559050"/>
          </a:xfrm>
        </p:spPr>
        <p:txBody>
          <a:bodyPr anchorCtr="1"/>
          <a:lstStyle>
            <a:lvl1pPr algn="ctr">
              <a:defRPr sz="6200"/>
            </a:lvl1pPr>
          </a:lstStyle>
          <a:p>
            <a:pPr lvl="0"/>
            <a:r>
              <a:rPr lang="en-US" altLang="sl-SI" noProof="0"/>
              <a:t>Kliknite, če želite urediti slog naslova matrice</a:t>
            </a:r>
          </a:p>
        </p:txBody>
      </p:sp>
      <p:sp>
        <p:nvSpPr>
          <p:cNvPr id="5127" name="Rectangle 7">
            <a:extLst>
              <a:ext uri="{FF2B5EF4-FFF2-40B4-BE49-F238E27FC236}">
                <a16:creationId xmlns:a16="http://schemas.microsoft.com/office/drawing/2014/main" id="{CC897E44-2E4D-465D-8B7E-E8E94F78AB68}"/>
              </a:ext>
            </a:extLst>
          </p:cNvPr>
          <p:cNvSpPr>
            <a:spLocks noGrp="1" noChangeArrowheads="1"/>
          </p:cNvSpPr>
          <p:nvPr>
            <p:ph type="subTitle" idx="1"/>
          </p:nvPr>
        </p:nvSpPr>
        <p:spPr>
          <a:xfrm>
            <a:off x="1371600" y="3733800"/>
            <a:ext cx="6400800" cy="1873250"/>
          </a:xfrm>
        </p:spPr>
        <p:txBody>
          <a:bodyPr/>
          <a:lstStyle>
            <a:lvl1pPr marL="0" indent="0" algn="ctr">
              <a:buFont typeface="Wingdings" panose="05000000000000000000" pitchFamily="2" charset="2"/>
              <a:buNone/>
              <a:defRPr sz="3000"/>
            </a:lvl1pPr>
          </a:lstStyle>
          <a:p>
            <a:pPr lvl="0"/>
            <a:r>
              <a:rPr lang="en-US" altLang="sl-SI" noProof="0"/>
              <a:t>Kliknite, če želite urediti slog podnaslova matrice</a:t>
            </a:r>
          </a:p>
        </p:txBody>
      </p:sp>
      <p:sp>
        <p:nvSpPr>
          <p:cNvPr id="5128" name="Rectangle 8">
            <a:extLst>
              <a:ext uri="{FF2B5EF4-FFF2-40B4-BE49-F238E27FC236}">
                <a16:creationId xmlns:a16="http://schemas.microsoft.com/office/drawing/2014/main" id="{FB750C11-C965-4754-9EEA-1F9B7A33062F}"/>
              </a:ext>
            </a:extLst>
          </p:cNvPr>
          <p:cNvSpPr>
            <a:spLocks noGrp="1" noChangeArrowheads="1"/>
          </p:cNvSpPr>
          <p:nvPr>
            <p:ph type="dt" sz="half" idx="2"/>
          </p:nvPr>
        </p:nvSpPr>
        <p:spPr>
          <a:xfrm>
            <a:off x="536575" y="6248400"/>
            <a:ext cx="2054225" cy="457200"/>
          </a:xfrm>
        </p:spPr>
        <p:txBody>
          <a:bodyPr/>
          <a:lstStyle>
            <a:lvl1pPr>
              <a:defRPr/>
            </a:lvl1pPr>
          </a:lstStyle>
          <a:p>
            <a:endParaRPr lang="en-US" altLang="sl-SI"/>
          </a:p>
        </p:txBody>
      </p:sp>
      <p:sp>
        <p:nvSpPr>
          <p:cNvPr id="5129" name="Rectangle 9">
            <a:extLst>
              <a:ext uri="{FF2B5EF4-FFF2-40B4-BE49-F238E27FC236}">
                <a16:creationId xmlns:a16="http://schemas.microsoft.com/office/drawing/2014/main" id="{03D882D5-4498-4054-A637-DD656E6F461D}"/>
              </a:ext>
            </a:extLst>
          </p:cNvPr>
          <p:cNvSpPr>
            <a:spLocks noGrp="1" noChangeArrowheads="1"/>
          </p:cNvSpPr>
          <p:nvPr>
            <p:ph type="ftr" sz="quarter" idx="3"/>
          </p:nvPr>
        </p:nvSpPr>
        <p:spPr>
          <a:xfrm>
            <a:off x="3251200" y="6248400"/>
            <a:ext cx="2887663" cy="457200"/>
          </a:xfrm>
        </p:spPr>
        <p:txBody>
          <a:bodyPr/>
          <a:lstStyle>
            <a:lvl1pPr>
              <a:defRPr/>
            </a:lvl1pPr>
          </a:lstStyle>
          <a:p>
            <a:endParaRPr lang="en-US" altLang="sl-SI"/>
          </a:p>
        </p:txBody>
      </p:sp>
      <p:sp>
        <p:nvSpPr>
          <p:cNvPr id="5130" name="Rectangle 10">
            <a:extLst>
              <a:ext uri="{FF2B5EF4-FFF2-40B4-BE49-F238E27FC236}">
                <a16:creationId xmlns:a16="http://schemas.microsoft.com/office/drawing/2014/main" id="{669AA550-30BE-4B95-96D5-285F04A6A6E3}"/>
              </a:ext>
            </a:extLst>
          </p:cNvPr>
          <p:cNvSpPr>
            <a:spLocks noGrp="1" noChangeArrowheads="1"/>
          </p:cNvSpPr>
          <p:nvPr>
            <p:ph type="sldNum" sz="quarter" idx="4"/>
          </p:nvPr>
        </p:nvSpPr>
        <p:spPr>
          <a:xfrm>
            <a:off x="6788150" y="6257925"/>
            <a:ext cx="1905000" cy="457200"/>
          </a:xfrm>
        </p:spPr>
        <p:txBody>
          <a:bodyPr/>
          <a:lstStyle>
            <a:lvl1pPr>
              <a:defRPr/>
            </a:lvl1pPr>
          </a:lstStyle>
          <a:p>
            <a:fld id="{00FC538B-2DC5-4012-9248-2611170D17B9}" type="slidenum">
              <a:rPr lang="en-US" altLang="sl-SI"/>
              <a:pPr/>
              <a:t>‹#›</a:t>
            </a:fld>
            <a:endParaRPr lang="en-US" altLang="sl-SI"/>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fade">
                                      <p:cBhvr>
                                        <p:cTn id="7" dur="2000"/>
                                        <p:tgtEl>
                                          <p:spTgt spid="51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7"/>
                                        </p:tgtEl>
                                        <p:attrNameLst>
                                          <p:attrName>style.visibility</p:attrName>
                                        </p:attrNameLst>
                                      </p:cBhvr>
                                      <p:to>
                                        <p:strVal val="visible"/>
                                      </p:to>
                                    </p:set>
                                    <p:animEffect transition="in" filter="fade">
                                      <p:cBhvr>
                                        <p:cTn id="10" dur="20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5127" grpId="0">
        <p:tmplLst>
          <p:tmpl>
            <p:tnLst>
              <p:par>
                <p:cTn presetID="10" presetClass="entr" presetSubtype="0" fill="hold" nodeType="withEffect">
                  <p:stCondLst>
                    <p:cond delay="0"/>
                  </p:stCondLst>
                  <p:childTnLst>
                    <p:set>
                      <p:cBhvr>
                        <p:cTn dur="1" fill="hold">
                          <p:stCondLst>
                            <p:cond delay="0"/>
                          </p:stCondLst>
                        </p:cTn>
                        <p:tgtEl>
                          <p:spTgt spid="5127"/>
                        </p:tgtEl>
                        <p:attrNameLst>
                          <p:attrName>style.visibility</p:attrName>
                        </p:attrNameLst>
                      </p:cBhvr>
                      <p:to>
                        <p:strVal val="visible"/>
                      </p:to>
                    </p:set>
                    <p:animEffect transition="in" filter="fade">
                      <p:cBhvr>
                        <p:cTn dur="2000"/>
                        <p:tgtEl>
                          <p:spTgt spid="512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E4C8D-5B91-4CFC-9441-2653A0458CB2}"/>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58153EE-C0D5-4948-BB9A-73B92E0E3D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FC21A3E-0BC9-4D27-9442-73AC26C23804}"/>
              </a:ext>
            </a:extLst>
          </p:cNvPr>
          <p:cNvSpPr>
            <a:spLocks noGrp="1"/>
          </p:cNvSpPr>
          <p:nvPr>
            <p:ph type="dt" sz="half" idx="10"/>
          </p:nvPr>
        </p:nvSpPr>
        <p:spPr/>
        <p:txBody>
          <a:bodyPr/>
          <a:lstStyle>
            <a:lvl1pPr>
              <a:defRPr/>
            </a:lvl1pPr>
          </a:lstStyle>
          <a:p>
            <a:endParaRPr lang="en-US" altLang="sl-SI"/>
          </a:p>
        </p:txBody>
      </p:sp>
      <p:sp>
        <p:nvSpPr>
          <p:cNvPr id="5" name="Footer Placeholder 4">
            <a:extLst>
              <a:ext uri="{FF2B5EF4-FFF2-40B4-BE49-F238E27FC236}">
                <a16:creationId xmlns:a16="http://schemas.microsoft.com/office/drawing/2014/main" id="{38F175E3-A04F-4156-979B-0D6F48152558}"/>
              </a:ext>
            </a:extLst>
          </p:cNvPr>
          <p:cNvSpPr>
            <a:spLocks noGrp="1"/>
          </p:cNvSpPr>
          <p:nvPr>
            <p:ph type="ftr" sz="quarter" idx="11"/>
          </p:nvPr>
        </p:nvSpPr>
        <p:spPr/>
        <p:txBody>
          <a:bodyPr/>
          <a:lstStyle>
            <a:lvl1pPr>
              <a:defRPr/>
            </a:lvl1pPr>
          </a:lstStyle>
          <a:p>
            <a:endParaRPr lang="en-US" altLang="sl-SI"/>
          </a:p>
        </p:txBody>
      </p:sp>
      <p:sp>
        <p:nvSpPr>
          <p:cNvPr id="6" name="Slide Number Placeholder 5">
            <a:extLst>
              <a:ext uri="{FF2B5EF4-FFF2-40B4-BE49-F238E27FC236}">
                <a16:creationId xmlns:a16="http://schemas.microsoft.com/office/drawing/2014/main" id="{1F246AC0-0504-4BEE-AC12-3244671C3D72}"/>
              </a:ext>
            </a:extLst>
          </p:cNvPr>
          <p:cNvSpPr>
            <a:spLocks noGrp="1"/>
          </p:cNvSpPr>
          <p:nvPr>
            <p:ph type="sldNum" sz="quarter" idx="12"/>
          </p:nvPr>
        </p:nvSpPr>
        <p:spPr/>
        <p:txBody>
          <a:bodyPr/>
          <a:lstStyle>
            <a:lvl1pPr>
              <a:defRPr/>
            </a:lvl1pPr>
          </a:lstStyle>
          <a:p>
            <a:fld id="{052D4028-57BB-420C-AC19-637649EEBD6F}" type="slidenum">
              <a:rPr lang="en-US" altLang="sl-SI"/>
              <a:pPr/>
              <a:t>‹#›</a:t>
            </a:fld>
            <a:endParaRPr lang="en-US" altLang="sl-SI"/>
          </a:p>
        </p:txBody>
      </p:sp>
    </p:spTree>
    <p:extLst>
      <p:ext uri="{BB962C8B-B14F-4D97-AF65-F5344CB8AC3E}">
        <p14:creationId xmlns:p14="http://schemas.microsoft.com/office/powerpoint/2010/main" val="135482107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B5FD95-C244-4ABF-8D42-19CD518CE2C1}"/>
              </a:ext>
            </a:extLst>
          </p:cNvPr>
          <p:cNvSpPr>
            <a:spLocks noGrp="1"/>
          </p:cNvSpPr>
          <p:nvPr>
            <p:ph type="title" orient="vert"/>
          </p:nvPr>
        </p:nvSpPr>
        <p:spPr>
          <a:xfrm>
            <a:off x="6648450" y="473075"/>
            <a:ext cx="2038350" cy="53943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52FDF5B-D25F-4953-922A-18258B75FEA3}"/>
              </a:ext>
            </a:extLst>
          </p:cNvPr>
          <p:cNvSpPr>
            <a:spLocks noGrp="1"/>
          </p:cNvSpPr>
          <p:nvPr>
            <p:ph type="body" orient="vert" idx="1"/>
          </p:nvPr>
        </p:nvSpPr>
        <p:spPr>
          <a:xfrm>
            <a:off x="533400" y="473075"/>
            <a:ext cx="5962650" cy="5394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D8E5A43-AEF3-4B9F-9112-9A8D6D2BD122}"/>
              </a:ext>
            </a:extLst>
          </p:cNvPr>
          <p:cNvSpPr>
            <a:spLocks noGrp="1"/>
          </p:cNvSpPr>
          <p:nvPr>
            <p:ph type="dt" sz="half" idx="10"/>
          </p:nvPr>
        </p:nvSpPr>
        <p:spPr/>
        <p:txBody>
          <a:bodyPr/>
          <a:lstStyle>
            <a:lvl1pPr>
              <a:defRPr/>
            </a:lvl1pPr>
          </a:lstStyle>
          <a:p>
            <a:endParaRPr lang="en-US" altLang="sl-SI"/>
          </a:p>
        </p:txBody>
      </p:sp>
      <p:sp>
        <p:nvSpPr>
          <p:cNvPr id="5" name="Footer Placeholder 4">
            <a:extLst>
              <a:ext uri="{FF2B5EF4-FFF2-40B4-BE49-F238E27FC236}">
                <a16:creationId xmlns:a16="http://schemas.microsoft.com/office/drawing/2014/main" id="{04A10ED2-8053-4CFE-B4CA-3848C1EC4E6B}"/>
              </a:ext>
            </a:extLst>
          </p:cNvPr>
          <p:cNvSpPr>
            <a:spLocks noGrp="1"/>
          </p:cNvSpPr>
          <p:nvPr>
            <p:ph type="ftr" sz="quarter" idx="11"/>
          </p:nvPr>
        </p:nvSpPr>
        <p:spPr/>
        <p:txBody>
          <a:bodyPr/>
          <a:lstStyle>
            <a:lvl1pPr>
              <a:defRPr/>
            </a:lvl1pPr>
          </a:lstStyle>
          <a:p>
            <a:endParaRPr lang="en-US" altLang="sl-SI"/>
          </a:p>
        </p:txBody>
      </p:sp>
      <p:sp>
        <p:nvSpPr>
          <p:cNvPr id="6" name="Slide Number Placeholder 5">
            <a:extLst>
              <a:ext uri="{FF2B5EF4-FFF2-40B4-BE49-F238E27FC236}">
                <a16:creationId xmlns:a16="http://schemas.microsoft.com/office/drawing/2014/main" id="{9BE33471-BCF8-4980-AF74-B9F061F81F26}"/>
              </a:ext>
            </a:extLst>
          </p:cNvPr>
          <p:cNvSpPr>
            <a:spLocks noGrp="1"/>
          </p:cNvSpPr>
          <p:nvPr>
            <p:ph type="sldNum" sz="quarter" idx="12"/>
          </p:nvPr>
        </p:nvSpPr>
        <p:spPr/>
        <p:txBody>
          <a:bodyPr/>
          <a:lstStyle>
            <a:lvl1pPr>
              <a:defRPr/>
            </a:lvl1pPr>
          </a:lstStyle>
          <a:p>
            <a:fld id="{66D8850E-7457-45C0-8142-18C45AC8D812}" type="slidenum">
              <a:rPr lang="en-US" altLang="sl-SI"/>
              <a:pPr/>
              <a:t>‹#›</a:t>
            </a:fld>
            <a:endParaRPr lang="en-US" altLang="sl-SI"/>
          </a:p>
        </p:txBody>
      </p:sp>
    </p:spTree>
    <p:extLst>
      <p:ext uri="{BB962C8B-B14F-4D97-AF65-F5344CB8AC3E}">
        <p14:creationId xmlns:p14="http://schemas.microsoft.com/office/powerpoint/2010/main" val="260747233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726FA6-083A-4FD2-9AF2-F8158E0DAF64}"/>
              </a:ext>
            </a:extLst>
          </p:cNvPr>
          <p:cNvSpPr>
            <a:spLocks noGrp="1"/>
          </p:cNvSpPr>
          <p:nvPr>
            <p:ph/>
          </p:nvPr>
        </p:nvSpPr>
        <p:spPr>
          <a:xfrm>
            <a:off x="533400" y="473075"/>
            <a:ext cx="8153400" cy="539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3" name="Date Placeholder 2">
            <a:extLst>
              <a:ext uri="{FF2B5EF4-FFF2-40B4-BE49-F238E27FC236}">
                <a16:creationId xmlns:a16="http://schemas.microsoft.com/office/drawing/2014/main" id="{A4CF6B40-B7BB-459B-B7EF-2DC8529B6149}"/>
              </a:ext>
            </a:extLst>
          </p:cNvPr>
          <p:cNvSpPr>
            <a:spLocks noGrp="1"/>
          </p:cNvSpPr>
          <p:nvPr>
            <p:ph type="dt" sz="half" idx="10"/>
          </p:nvPr>
        </p:nvSpPr>
        <p:spPr>
          <a:xfrm>
            <a:off x="533400" y="6248400"/>
            <a:ext cx="2057400" cy="457200"/>
          </a:xfrm>
        </p:spPr>
        <p:txBody>
          <a:bodyPr/>
          <a:lstStyle>
            <a:lvl1pPr>
              <a:defRPr/>
            </a:lvl1pPr>
          </a:lstStyle>
          <a:p>
            <a:endParaRPr lang="en-US" altLang="sl-SI"/>
          </a:p>
        </p:txBody>
      </p:sp>
      <p:sp>
        <p:nvSpPr>
          <p:cNvPr id="4" name="Footer Placeholder 3">
            <a:extLst>
              <a:ext uri="{FF2B5EF4-FFF2-40B4-BE49-F238E27FC236}">
                <a16:creationId xmlns:a16="http://schemas.microsoft.com/office/drawing/2014/main" id="{8A98C656-5004-4734-8270-8C6159180D55}"/>
              </a:ext>
            </a:extLst>
          </p:cNvPr>
          <p:cNvSpPr>
            <a:spLocks noGrp="1"/>
          </p:cNvSpPr>
          <p:nvPr>
            <p:ph type="ftr" sz="quarter" idx="11"/>
          </p:nvPr>
        </p:nvSpPr>
        <p:spPr>
          <a:xfrm>
            <a:off x="3238500" y="6248400"/>
            <a:ext cx="2895600" cy="457200"/>
          </a:xfrm>
        </p:spPr>
        <p:txBody>
          <a:bodyPr/>
          <a:lstStyle>
            <a:lvl1pPr>
              <a:defRPr/>
            </a:lvl1pPr>
          </a:lstStyle>
          <a:p>
            <a:endParaRPr lang="en-US" altLang="sl-SI"/>
          </a:p>
        </p:txBody>
      </p:sp>
      <p:sp>
        <p:nvSpPr>
          <p:cNvPr id="5" name="Slide Number Placeholder 4">
            <a:extLst>
              <a:ext uri="{FF2B5EF4-FFF2-40B4-BE49-F238E27FC236}">
                <a16:creationId xmlns:a16="http://schemas.microsoft.com/office/drawing/2014/main" id="{C825E503-3875-4003-B555-65D483B8BAFE}"/>
              </a:ext>
            </a:extLst>
          </p:cNvPr>
          <p:cNvSpPr>
            <a:spLocks noGrp="1"/>
          </p:cNvSpPr>
          <p:nvPr>
            <p:ph type="sldNum" sz="quarter" idx="12"/>
          </p:nvPr>
        </p:nvSpPr>
        <p:spPr>
          <a:xfrm>
            <a:off x="6781800" y="6248400"/>
            <a:ext cx="1905000" cy="457200"/>
          </a:xfrm>
        </p:spPr>
        <p:txBody>
          <a:bodyPr/>
          <a:lstStyle>
            <a:lvl1pPr>
              <a:defRPr/>
            </a:lvl1pPr>
          </a:lstStyle>
          <a:p>
            <a:fld id="{5FBD1BF6-FC9B-46A0-835A-797F5891A3A2}" type="slidenum">
              <a:rPr lang="en-US" altLang="sl-SI"/>
              <a:pPr/>
              <a:t>‹#›</a:t>
            </a:fld>
            <a:endParaRPr lang="en-US" altLang="sl-SI"/>
          </a:p>
        </p:txBody>
      </p:sp>
    </p:spTree>
    <p:extLst>
      <p:ext uri="{BB962C8B-B14F-4D97-AF65-F5344CB8AC3E}">
        <p14:creationId xmlns:p14="http://schemas.microsoft.com/office/powerpoint/2010/main" val="334146364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B216-735D-4284-A12B-F347D69712A9}"/>
              </a:ext>
            </a:extLst>
          </p:cNvPr>
          <p:cNvSpPr>
            <a:spLocks noGrp="1"/>
          </p:cNvSpPr>
          <p:nvPr>
            <p:ph type="title"/>
          </p:nvPr>
        </p:nvSpPr>
        <p:spPr>
          <a:xfrm>
            <a:off x="533400" y="473075"/>
            <a:ext cx="81534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58CB192C-C69A-4EE8-A3CF-8D1EAB937DCB}"/>
              </a:ext>
            </a:extLst>
          </p:cNvPr>
          <p:cNvSpPr>
            <a:spLocks noGrp="1"/>
          </p:cNvSpPr>
          <p:nvPr>
            <p:ph type="body" sz="half" idx="1"/>
          </p:nvPr>
        </p:nvSpPr>
        <p:spPr>
          <a:xfrm>
            <a:off x="5334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803D038-A0D9-47F0-9537-74BB822BF010}"/>
              </a:ext>
            </a:extLst>
          </p:cNvPr>
          <p:cNvSpPr>
            <a:spLocks noGrp="1"/>
          </p:cNvSpPr>
          <p:nvPr>
            <p:ph sz="half" idx="2"/>
          </p:nvPr>
        </p:nvSpPr>
        <p:spPr>
          <a:xfrm>
            <a:off x="46863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3ADC4A0F-FBDD-46B9-93A1-BCE82545C239}"/>
              </a:ext>
            </a:extLst>
          </p:cNvPr>
          <p:cNvSpPr>
            <a:spLocks noGrp="1"/>
          </p:cNvSpPr>
          <p:nvPr>
            <p:ph type="dt" sz="half" idx="10"/>
          </p:nvPr>
        </p:nvSpPr>
        <p:spPr>
          <a:xfrm>
            <a:off x="533400" y="6248400"/>
            <a:ext cx="2057400" cy="457200"/>
          </a:xfrm>
        </p:spPr>
        <p:txBody>
          <a:bodyPr/>
          <a:lstStyle>
            <a:lvl1pPr>
              <a:defRPr/>
            </a:lvl1pPr>
          </a:lstStyle>
          <a:p>
            <a:endParaRPr lang="en-US" altLang="sl-SI"/>
          </a:p>
        </p:txBody>
      </p:sp>
      <p:sp>
        <p:nvSpPr>
          <p:cNvPr id="6" name="Footer Placeholder 5">
            <a:extLst>
              <a:ext uri="{FF2B5EF4-FFF2-40B4-BE49-F238E27FC236}">
                <a16:creationId xmlns:a16="http://schemas.microsoft.com/office/drawing/2014/main" id="{E3D9C54D-E170-4740-A537-E609E47722A4}"/>
              </a:ext>
            </a:extLst>
          </p:cNvPr>
          <p:cNvSpPr>
            <a:spLocks noGrp="1"/>
          </p:cNvSpPr>
          <p:nvPr>
            <p:ph type="ftr" sz="quarter" idx="11"/>
          </p:nvPr>
        </p:nvSpPr>
        <p:spPr>
          <a:xfrm>
            <a:off x="3238500" y="6248400"/>
            <a:ext cx="2895600" cy="457200"/>
          </a:xfrm>
        </p:spPr>
        <p:txBody>
          <a:bodyPr/>
          <a:lstStyle>
            <a:lvl1pPr>
              <a:defRPr/>
            </a:lvl1pPr>
          </a:lstStyle>
          <a:p>
            <a:endParaRPr lang="en-US" altLang="sl-SI"/>
          </a:p>
        </p:txBody>
      </p:sp>
      <p:sp>
        <p:nvSpPr>
          <p:cNvPr id="7" name="Slide Number Placeholder 6">
            <a:extLst>
              <a:ext uri="{FF2B5EF4-FFF2-40B4-BE49-F238E27FC236}">
                <a16:creationId xmlns:a16="http://schemas.microsoft.com/office/drawing/2014/main" id="{93ADD57D-A284-4082-B027-609DF233D81F}"/>
              </a:ext>
            </a:extLst>
          </p:cNvPr>
          <p:cNvSpPr>
            <a:spLocks noGrp="1"/>
          </p:cNvSpPr>
          <p:nvPr>
            <p:ph type="sldNum" sz="quarter" idx="12"/>
          </p:nvPr>
        </p:nvSpPr>
        <p:spPr>
          <a:xfrm>
            <a:off x="6781800" y="6248400"/>
            <a:ext cx="1905000" cy="457200"/>
          </a:xfrm>
        </p:spPr>
        <p:txBody>
          <a:bodyPr/>
          <a:lstStyle>
            <a:lvl1pPr>
              <a:defRPr/>
            </a:lvl1pPr>
          </a:lstStyle>
          <a:p>
            <a:fld id="{D8DE05B6-BB02-4E4F-911B-3DFC64993841}" type="slidenum">
              <a:rPr lang="en-US" altLang="sl-SI"/>
              <a:pPr/>
              <a:t>‹#›</a:t>
            </a:fld>
            <a:endParaRPr lang="en-US" altLang="sl-SI"/>
          </a:p>
        </p:txBody>
      </p:sp>
    </p:spTree>
    <p:extLst>
      <p:ext uri="{BB962C8B-B14F-4D97-AF65-F5344CB8AC3E}">
        <p14:creationId xmlns:p14="http://schemas.microsoft.com/office/powerpoint/2010/main" val="59544133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7BEE7-AF7B-4610-96E6-355D34B18716}"/>
              </a:ext>
            </a:extLst>
          </p:cNvPr>
          <p:cNvSpPr>
            <a:spLocks noGrp="1"/>
          </p:cNvSpPr>
          <p:nvPr>
            <p:ph type="title"/>
          </p:nvPr>
        </p:nvSpPr>
        <p:spPr>
          <a:xfrm>
            <a:off x="533400" y="473075"/>
            <a:ext cx="81534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143D2CA-06CD-4B81-B795-1110E097E94E}"/>
              </a:ext>
            </a:extLst>
          </p:cNvPr>
          <p:cNvSpPr>
            <a:spLocks noGrp="1"/>
          </p:cNvSpPr>
          <p:nvPr>
            <p:ph type="body" sz="half" idx="1"/>
          </p:nvPr>
        </p:nvSpPr>
        <p:spPr>
          <a:xfrm>
            <a:off x="5334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446F00FE-B59F-4831-92A2-881671FD5BC0}"/>
              </a:ext>
            </a:extLst>
          </p:cNvPr>
          <p:cNvSpPr>
            <a:spLocks noGrp="1"/>
          </p:cNvSpPr>
          <p:nvPr>
            <p:ph sz="quarter" idx="2"/>
          </p:nvPr>
        </p:nvSpPr>
        <p:spPr>
          <a:xfrm>
            <a:off x="4686300" y="18288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Content Placeholder 4">
            <a:extLst>
              <a:ext uri="{FF2B5EF4-FFF2-40B4-BE49-F238E27FC236}">
                <a16:creationId xmlns:a16="http://schemas.microsoft.com/office/drawing/2014/main" id="{333339AE-4988-45E2-A0C9-F835A1F7DBDE}"/>
              </a:ext>
            </a:extLst>
          </p:cNvPr>
          <p:cNvSpPr>
            <a:spLocks noGrp="1"/>
          </p:cNvSpPr>
          <p:nvPr>
            <p:ph sz="quarter" idx="3"/>
          </p:nvPr>
        </p:nvSpPr>
        <p:spPr>
          <a:xfrm>
            <a:off x="4686300" y="39243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3FDBB524-379B-43B0-BE0F-61AAE0B320CC}"/>
              </a:ext>
            </a:extLst>
          </p:cNvPr>
          <p:cNvSpPr>
            <a:spLocks noGrp="1"/>
          </p:cNvSpPr>
          <p:nvPr>
            <p:ph type="dt" sz="half" idx="10"/>
          </p:nvPr>
        </p:nvSpPr>
        <p:spPr>
          <a:xfrm>
            <a:off x="533400" y="6248400"/>
            <a:ext cx="2057400" cy="457200"/>
          </a:xfrm>
        </p:spPr>
        <p:txBody>
          <a:bodyPr/>
          <a:lstStyle>
            <a:lvl1pPr>
              <a:defRPr/>
            </a:lvl1pPr>
          </a:lstStyle>
          <a:p>
            <a:endParaRPr lang="en-US" altLang="sl-SI"/>
          </a:p>
        </p:txBody>
      </p:sp>
      <p:sp>
        <p:nvSpPr>
          <p:cNvPr id="7" name="Footer Placeholder 6">
            <a:extLst>
              <a:ext uri="{FF2B5EF4-FFF2-40B4-BE49-F238E27FC236}">
                <a16:creationId xmlns:a16="http://schemas.microsoft.com/office/drawing/2014/main" id="{FF94F916-B330-4284-8A8E-94F23F587A4B}"/>
              </a:ext>
            </a:extLst>
          </p:cNvPr>
          <p:cNvSpPr>
            <a:spLocks noGrp="1"/>
          </p:cNvSpPr>
          <p:nvPr>
            <p:ph type="ftr" sz="quarter" idx="11"/>
          </p:nvPr>
        </p:nvSpPr>
        <p:spPr>
          <a:xfrm>
            <a:off x="3238500" y="6248400"/>
            <a:ext cx="2895600" cy="457200"/>
          </a:xfrm>
        </p:spPr>
        <p:txBody>
          <a:bodyPr/>
          <a:lstStyle>
            <a:lvl1pPr>
              <a:defRPr/>
            </a:lvl1pPr>
          </a:lstStyle>
          <a:p>
            <a:endParaRPr lang="en-US" altLang="sl-SI"/>
          </a:p>
        </p:txBody>
      </p:sp>
      <p:sp>
        <p:nvSpPr>
          <p:cNvPr id="8" name="Slide Number Placeholder 7">
            <a:extLst>
              <a:ext uri="{FF2B5EF4-FFF2-40B4-BE49-F238E27FC236}">
                <a16:creationId xmlns:a16="http://schemas.microsoft.com/office/drawing/2014/main" id="{FEC6F7E9-787E-4837-BC28-6EA3101F8DFD}"/>
              </a:ext>
            </a:extLst>
          </p:cNvPr>
          <p:cNvSpPr>
            <a:spLocks noGrp="1"/>
          </p:cNvSpPr>
          <p:nvPr>
            <p:ph type="sldNum" sz="quarter" idx="12"/>
          </p:nvPr>
        </p:nvSpPr>
        <p:spPr>
          <a:xfrm>
            <a:off x="6781800" y="6248400"/>
            <a:ext cx="1905000" cy="457200"/>
          </a:xfrm>
        </p:spPr>
        <p:txBody>
          <a:bodyPr/>
          <a:lstStyle>
            <a:lvl1pPr>
              <a:defRPr/>
            </a:lvl1pPr>
          </a:lstStyle>
          <a:p>
            <a:fld id="{0922416F-537C-4582-81A5-86861F32F58D}" type="slidenum">
              <a:rPr lang="en-US" altLang="sl-SI"/>
              <a:pPr/>
              <a:t>‹#›</a:t>
            </a:fld>
            <a:endParaRPr lang="en-US" altLang="sl-SI"/>
          </a:p>
        </p:txBody>
      </p:sp>
    </p:spTree>
    <p:extLst>
      <p:ext uri="{BB962C8B-B14F-4D97-AF65-F5344CB8AC3E}">
        <p14:creationId xmlns:p14="http://schemas.microsoft.com/office/powerpoint/2010/main" val="72134252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844B-56A6-425D-A5D3-56003D57635D}"/>
              </a:ext>
            </a:extLst>
          </p:cNvPr>
          <p:cNvSpPr>
            <a:spLocks noGrp="1"/>
          </p:cNvSpPr>
          <p:nvPr>
            <p:ph type="title"/>
          </p:nvPr>
        </p:nvSpPr>
        <p:spPr>
          <a:xfrm>
            <a:off x="533400" y="473075"/>
            <a:ext cx="8153400" cy="1143000"/>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2E3E800-EDD3-4E27-98B4-F83700AD781E}"/>
              </a:ext>
            </a:extLst>
          </p:cNvPr>
          <p:cNvSpPr>
            <a:spLocks noGrp="1"/>
          </p:cNvSpPr>
          <p:nvPr>
            <p:ph sz="half" idx="1"/>
          </p:nvPr>
        </p:nvSpPr>
        <p:spPr>
          <a:xfrm>
            <a:off x="5334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233FF040-5EEA-4AF5-995E-39B168CD5880}"/>
              </a:ext>
            </a:extLst>
          </p:cNvPr>
          <p:cNvSpPr>
            <a:spLocks noGrp="1"/>
          </p:cNvSpPr>
          <p:nvPr>
            <p:ph type="body" sz="half" idx="2"/>
          </p:nvPr>
        </p:nvSpPr>
        <p:spPr>
          <a:xfrm>
            <a:off x="46863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53D5A1E-B502-4E44-A985-817DC3624D61}"/>
              </a:ext>
            </a:extLst>
          </p:cNvPr>
          <p:cNvSpPr>
            <a:spLocks noGrp="1"/>
          </p:cNvSpPr>
          <p:nvPr>
            <p:ph type="dt" sz="half" idx="10"/>
          </p:nvPr>
        </p:nvSpPr>
        <p:spPr>
          <a:xfrm>
            <a:off x="533400" y="6248400"/>
            <a:ext cx="2057400" cy="457200"/>
          </a:xfrm>
        </p:spPr>
        <p:txBody>
          <a:bodyPr/>
          <a:lstStyle>
            <a:lvl1pPr>
              <a:defRPr/>
            </a:lvl1pPr>
          </a:lstStyle>
          <a:p>
            <a:endParaRPr lang="en-US" altLang="sl-SI"/>
          </a:p>
        </p:txBody>
      </p:sp>
      <p:sp>
        <p:nvSpPr>
          <p:cNvPr id="6" name="Footer Placeholder 5">
            <a:extLst>
              <a:ext uri="{FF2B5EF4-FFF2-40B4-BE49-F238E27FC236}">
                <a16:creationId xmlns:a16="http://schemas.microsoft.com/office/drawing/2014/main" id="{21C9D6EE-2F0B-4936-976A-971AA3A3451F}"/>
              </a:ext>
            </a:extLst>
          </p:cNvPr>
          <p:cNvSpPr>
            <a:spLocks noGrp="1"/>
          </p:cNvSpPr>
          <p:nvPr>
            <p:ph type="ftr" sz="quarter" idx="11"/>
          </p:nvPr>
        </p:nvSpPr>
        <p:spPr>
          <a:xfrm>
            <a:off x="3238500" y="6248400"/>
            <a:ext cx="2895600" cy="457200"/>
          </a:xfrm>
        </p:spPr>
        <p:txBody>
          <a:bodyPr/>
          <a:lstStyle>
            <a:lvl1pPr>
              <a:defRPr/>
            </a:lvl1pPr>
          </a:lstStyle>
          <a:p>
            <a:endParaRPr lang="en-US" altLang="sl-SI"/>
          </a:p>
        </p:txBody>
      </p:sp>
      <p:sp>
        <p:nvSpPr>
          <p:cNvPr id="7" name="Slide Number Placeholder 6">
            <a:extLst>
              <a:ext uri="{FF2B5EF4-FFF2-40B4-BE49-F238E27FC236}">
                <a16:creationId xmlns:a16="http://schemas.microsoft.com/office/drawing/2014/main" id="{D1025D5D-1AFA-471A-91A9-F092E19823EE}"/>
              </a:ext>
            </a:extLst>
          </p:cNvPr>
          <p:cNvSpPr>
            <a:spLocks noGrp="1"/>
          </p:cNvSpPr>
          <p:nvPr>
            <p:ph type="sldNum" sz="quarter" idx="12"/>
          </p:nvPr>
        </p:nvSpPr>
        <p:spPr>
          <a:xfrm>
            <a:off x="6781800" y="6248400"/>
            <a:ext cx="1905000" cy="457200"/>
          </a:xfrm>
        </p:spPr>
        <p:txBody>
          <a:bodyPr/>
          <a:lstStyle>
            <a:lvl1pPr>
              <a:defRPr/>
            </a:lvl1pPr>
          </a:lstStyle>
          <a:p>
            <a:fld id="{4B9BEFE5-8875-4F80-AA49-45F3D89EDB02}" type="slidenum">
              <a:rPr lang="en-US" altLang="sl-SI"/>
              <a:pPr/>
              <a:t>‹#›</a:t>
            </a:fld>
            <a:endParaRPr lang="en-US" altLang="sl-SI"/>
          </a:p>
        </p:txBody>
      </p:sp>
    </p:spTree>
    <p:extLst>
      <p:ext uri="{BB962C8B-B14F-4D97-AF65-F5344CB8AC3E}">
        <p14:creationId xmlns:p14="http://schemas.microsoft.com/office/powerpoint/2010/main" val="1353773932"/>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EBF09-7E45-4C56-B5E1-32A9614F6FC7}"/>
              </a:ext>
            </a:extLst>
          </p:cNvPr>
          <p:cNvSpPr>
            <a:spLocks noGrp="1"/>
          </p:cNvSpPr>
          <p:nvPr>
            <p:ph type="title" sz="quarter"/>
          </p:nvPr>
        </p:nvSpPr>
        <p:spPr>
          <a:xfrm>
            <a:off x="533400" y="473075"/>
            <a:ext cx="8153400" cy="1143000"/>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AAB0B32E-30B0-4FA9-BF74-DF9B58F7297A}"/>
              </a:ext>
            </a:extLst>
          </p:cNvPr>
          <p:cNvSpPr>
            <a:spLocks noGrp="1"/>
          </p:cNvSpPr>
          <p:nvPr>
            <p:ph sz="quarter" idx="1"/>
          </p:nvPr>
        </p:nvSpPr>
        <p:spPr>
          <a:xfrm>
            <a:off x="533400" y="18288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684BF4E-D10E-4BFF-913D-D5599E308F0D}"/>
              </a:ext>
            </a:extLst>
          </p:cNvPr>
          <p:cNvSpPr>
            <a:spLocks noGrp="1"/>
          </p:cNvSpPr>
          <p:nvPr>
            <p:ph sz="quarter" idx="2"/>
          </p:nvPr>
        </p:nvSpPr>
        <p:spPr>
          <a:xfrm>
            <a:off x="4686300" y="18288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Content Placeholder 4">
            <a:extLst>
              <a:ext uri="{FF2B5EF4-FFF2-40B4-BE49-F238E27FC236}">
                <a16:creationId xmlns:a16="http://schemas.microsoft.com/office/drawing/2014/main" id="{49835C93-1D1C-4F9A-94F2-76DF2C544E8B}"/>
              </a:ext>
            </a:extLst>
          </p:cNvPr>
          <p:cNvSpPr>
            <a:spLocks noGrp="1"/>
          </p:cNvSpPr>
          <p:nvPr>
            <p:ph sz="quarter" idx="3"/>
          </p:nvPr>
        </p:nvSpPr>
        <p:spPr>
          <a:xfrm>
            <a:off x="533400" y="39243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Content Placeholder 5">
            <a:extLst>
              <a:ext uri="{FF2B5EF4-FFF2-40B4-BE49-F238E27FC236}">
                <a16:creationId xmlns:a16="http://schemas.microsoft.com/office/drawing/2014/main" id="{1C50E48C-DA21-4CBB-9D7F-3ECEDBA99589}"/>
              </a:ext>
            </a:extLst>
          </p:cNvPr>
          <p:cNvSpPr>
            <a:spLocks noGrp="1"/>
          </p:cNvSpPr>
          <p:nvPr>
            <p:ph sz="quarter" idx="4"/>
          </p:nvPr>
        </p:nvSpPr>
        <p:spPr>
          <a:xfrm>
            <a:off x="4686300" y="3924300"/>
            <a:ext cx="4000500" cy="1943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57563DC9-7DD6-4633-9C16-A14FAEA79E26}"/>
              </a:ext>
            </a:extLst>
          </p:cNvPr>
          <p:cNvSpPr>
            <a:spLocks noGrp="1"/>
          </p:cNvSpPr>
          <p:nvPr>
            <p:ph type="dt" sz="half" idx="10"/>
          </p:nvPr>
        </p:nvSpPr>
        <p:spPr>
          <a:xfrm>
            <a:off x="533400" y="6248400"/>
            <a:ext cx="2057400" cy="457200"/>
          </a:xfrm>
        </p:spPr>
        <p:txBody>
          <a:bodyPr/>
          <a:lstStyle>
            <a:lvl1pPr>
              <a:defRPr/>
            </a:lvl1pPr>
          </a:lstStyle>
          <a:p>
            <a:endParaRPr lang="en-US" altLang="sl-SI"/>
          </a:p>
        </p:txBody>
      </p:sp>
      <p:sp>
        <p:nvSpPr>
          <p:cNvPr id="8" name="Footer Placeholder 7">
            <a:extLst>
              <a:ext uri="{FF2B5EF4-FFF2-40B4-BE49-F238E27FC236}">
                <a16:creationId xmlns:a16="http://schemas.microsoft.com/office/drawing/2014/main" id="{59A4AECD-0225-4871-A076-D4D2568A302E}"/>
              </a:ext>
            </a:extLst>
          </p:cNvPr>
          <p:cNvSpPr>
            <a:spLocks noGrp="1"/>
          </p:cNvSpPr>
          <p:nvPr>
            <p:ph type="ftr" sz="quarter" idx="11"/>
          </p:nvPr>
        </p:nvSpPr>
        <p:spPr>
          <a:xfrm>
            <a:off x="3238500" y="6248400"/>
            <a:ext cx="2895600" cy="457200"/>
          </a:xfrm>
        </p:spPr>
        <p:txBody>
          <a:bodyPr/>
          <a:lstStyle>
            <a:lvl1pPr>
              <a:defRPr/>
            </a:lvl1pPr>
          </a:lstStyle>
          <a:p>
            <a:endParaRPr lang="en-US" altLang="sl-SI"/>
          </a:p>
        </p:txBody>
      </p:sp>
      <p:sp>
        <p:nvSpPr>
          <p:cNvPr id="9" name="Slide Number Placeholder 8">
            <a:extLst>
              <a:ext uri="{FF2B5EF4-FFF2-40B4-BE49-F238E27FC236}">
                <a16:creationId xmlns:a16="http://schemas.microsoft.com/office/drawing/2014/main" id="{1370E424-2E9B-4E7A-B376-B6AACE18C691}"/>
              </a:ext>
            </a:extLst>
          </p:cNvPr>
          <p:cNvSpPr>
            <a:spLocks noGrp="1"/>
          </p:cNvSpPr>
          <p:nvPr>
            <p:ph type="sldNum" sz="quarter" idx="12"/>
          </p:nvPr>
        </p:nvSpPr>
        <p:spPr>
          <a:xfrm>
            <a:off x="6781800" y="6248400"/>
            <a:ext cx="1905000" cy="457200"/>
          </a:xfrm>
        </p:spPr>
        <p:txBody>
          <a:bodyPr/>
          <a:lstStyle>
            <a:lvl1pPr>
              <a:defRPr/>
            </a:lvl1pPr>
          </a:lstStyle>
          <a:p>
            <a:fld id="{5EA456F4-01D8-46CF-AF34-B991052530D8}" type="slidenum">
              <a:rPr lang="en-US" altLang="sl-SI"/>
              <a:pPr/>
              <a:t>‹#›</a:t>
            </a:fld>
            <a:endParaRPr lang="en-US" altLang="sl-SI"/>
          </a:p>
        </p:txBody>
      </p:sp>
    </p:spTree>
    <p:extLst>
      <p:ext uri="{BB962C8B-B14F-4D97-AF65-F5344CB8AC3E}">
        <p14:creationId xmlns:p14="http://schemas.microsoft.com/office/powerpoint/2010/main" val="3900810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5978B-273D-4C96-999E-024D02AF0575}"/>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B23FC5F-B5F9-4F32-BDF9-974054ECA7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0EABCAF-C42E-4376-8E0A-3E18BC2C4502}"/>
              </a:ext>
            </a:extLst>
          </p:cNvPr>
          <p:cNvSpPr>
            <a:spLocks noGrp="1"/>
          </p:cNvSpPr>
          <p:nvPr>
            <p:ph type="dt" sz="half" idx="10"/>
          </p:nvPr>
        </p:nvSpPr>
        <p:spPr/>
        <p:txBody>
          <a:bodyPr/>
          <a:lstStyle>
            <a:lvl1pPr>
              <a:defRPr/>
            </a:lvl1pPr>
          </a:lstStyle>
          <a:p>
            <a:endParaRPr lang="en-US" altLang="sl-SI"/>
          </a:p>
        </p:txBody>
      </p:sp>
      <p:sp>
        <p:nvSpPr>
          <p:cNvPr id="5" name="Footer Placeholder 4">
            <a:extLst>
              <a:ext uri="{FF2B5EF4-FFF2-40B4-BE49-F238E27FC236}">
                <a16:creationId xmlns:a16="http://schemas.microsoft.com/office/drawing/2014/main" id="{9B9BD9A9-7E79-4749-8C87-6673CD199B12}"/>
              </a:ext>
            </a:extLst>
          </p:cNvPr>
          <p:cNvSpPr>
            <a:spLocks noGrp="1"/>
          </p:cNvSpPr>
          <p:nvPr>
            <p:ph type="ftr" sz="quarter" idx="11"/>
          </p:nvPr>
        </p:nvSpPr>
        <p:spPr/>
        <p:txBody>
          <a:bodyPr/>
          <a:lstStyle>
            <a:lvl1pPr>
              <a:defRPr/>
            </a:lvl1pPr>
          </a:lstStyle>
          <a:p>
            <a:endParaRPr lang="en-US" altLang="sl-SI"/>
          </a:p>
        </p:txBody>
      </p:sp>
      <p:sp>
        <p:nvSpPr>
          <p:cNvPr id="6" name="Slide Number Placeholder 5">
            <a:extLst>
              <a:ext uri="{FF2B5EF4-FFF2-40B4-BE49-F238E27FC236}">
                <a16:creationId xmlns:a16="http://schemas.microsoft.com/office/drawing/2014/main" id="{B20443BD-331C-4F85-8B9C-1A61ECB582A9}"/>
              </a:ext>
            </a:extLst>
          </p:cNvPr>
          <p:cNvSpPr>
            <a:spLocks noGrp="1"/>
          </p:cNvSpPr>
          <p:nvPr>
            <p:ph type="sldNum" sz="quarter" idx="12"/>
          </p:nvPr>
        </p:nvSpPr>
        <p:spPr/>
        <p:txBody>
          <a:bodyPr/>
          <a:lstStyle>
            <a:lvl1pPr>
              <a:defRPr/>
            </a:lvl1pPr>
          </a:lstStyle>
          <a:p>
            <a:fld id="{CD7DA4FE-4CAD-4AC6-B936-44D8BE5ECFA9}" type="slidenum">
              <a:rPr lang="en-US" altLang="sl-SI"/>
              <a:pPr/>
              <a:t>‹#›</a:t>
            </a:fld>
            <a:endParaRPr lang="en-US" altLang="sl-SI"/>
          </a:p>
        </p:txBody>
      </p:sp>
    </p:spTree>
    <p:extLst>
      <p:ext uri="{BB962C8B-B14F-4D97-AF65-F5344CB8AC3E}">
        <p14:creationId xmlns:p14="http://schemas.microsoft.com/office/powerpoint/2010/main" val="404264990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7D70D-D1E4-4059-8492-2EF8ABBEB780}"/>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B4DA38B0-39A0-4E6E-83E3-1CE4A0B2788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9BB9634-582C-49BF-AF43-39785E3AB25D}"/>
              </a:ext>
            </a:extLst>
          </p:cNvPr>
          <p:cNvSpPr>
            <a:spLocks noGrp="1"/>
          </p:cNvSpPr>
          <p:nvPr>
            <p:ph type="dt" sz="half" idx="10"/>
          </p:nvPr>
        </p:nvSpPr>
        <p:spPr/>
        <p:txBody>
          <a:bodyPr/>
          <a:lstStyle>
            <a:lvl1pPr>
              <a:defRPr/>
            </a:lvl1pPr>
          </a:lstStyle>
          <a:p>
            <a:endParaRPr lang="en-US" altLang="sl-SI"/>
          </a:p>
        </p:txBody>
      </p:sp>
      <p:sp>
        <p:nvSpPr>
          <p:cNvPr id="5" name="Footer Placeholder 4">
            <a:extLst>
              <a:ext uri="{FF2B5EF4-FFF2-40B4-BE49-F238E27FC236}">
                <a16:creationId xmlns:a16="http://schemas.microsoft.com/office/drawing/2014/main" id="{89AE10B7-5A39-4428-AC63-E9BFDBFAB751}"/>
              </a:ext>
            </a:extLst>
          </p:cNvPr>
          <p:cNvSpPr>
            <a:spLocks noGrp="1"/>
          </p:cNvSpPr>
          <p:nvPr>
            <p:ph type="ftr" sz="quarter" idx="11"/>
          </p:nvPr>
        </p:nvSpPr>
        <p:spPr/>
        <p:txBody>
          <a:bodyPr/>
          <a:lstStyle>
            <a:lvl1pPr>
              <a:defRPr/>
            </a:lvl1pPr>
          </a:lstStyle>
          <a:p>
            <a:endParaRPr lang="en-US" altLang="sl-SI"/>
          </a:p>
        </p:txBody>
      </p:sp>
      <p:sp>
        <p:nvSpPr>
          <p:cNvPr id="6" name="Slide Number Placeholder 5">
            <a:extLst>
              <a:ext uri="{FF2B5EF4-FFF2-40B4-BE49-F238E27FC236}">
                <a16:creationId xmlns:a16="http://schemas.microsoft.com/office/drawing/2014/main" id="{63B2AC70-C0F4-4D8A-ADD0-CAB3F3ECBAD6}"/>
              </a:ext>
            </a:extLst>
          </p:cNvPr>
          <p:cNvSpPr>
            <a:spLocks noGrp="1"/>
          </p:cNvSpPr>
          <p:nvPr>
            <p:ph type="sldNum" sz="quarter" idx="12"/>
          </p:nvPr>
        </p:nvSpPr>
        <p:spPr/>
        <p:txBody>
          <a:bodyPr/>
          <a:lstStyle>
            <a:lvl1pPr>
              <a:defRPr/>
            </a:lvl1pPr>
          </a:lstStyle>
          <a:p>
            <a:fld id="{5A9894ED-DDE2-4E0C-9473-E8194635CB43}" type="slidenum">
              <a:rPr lang="en-US" altLang="sl-SI"/>
              <a:pPr/>
              <a:t>‹#›</a:t>
            </a:fld>
            <a:endParaRPr lang="en-US" altLang="sl-SI"/>
          </a:p>
        </p:txBody>
      </p:sp>
    </p:spTree>
    <p:extLst>
      <p:ext uri="{BB962C8B-B14F-4D97-AF65-F5344CB8AC3E}">
        <p14:creationId xmlns:p14="http://schemas.microsoft.com/office/powerpoint/2010/main" val="221748255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AFCC-B5ED-436F-8480-1BDEC3D42D5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1BC4A6A8-F187-44CE-BF83-173EE95A07D6}"/>
              </a:ext>
            </a:extLst>
          </p:cNvPr>
          <p:cNvSpPr>
            <a:spLocks noGrp="1"/>
          </p:cNvSpPr>
          <p:nvPr>
            <p:ph sz="half" idx="1"/>
          </p:nvPr>
        </p:nvSpPr>
        <p:spPr>
          <a:xfrm>
            <a:off x="5334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191B157-A1BC-4700-AD6A-6AA72CCAA120}"/>
              </a:ext>
            </a:extLst>
          </p:cNvPr>
          <p:cNvSpPr>
            <a:spLocks noGrp="1"/>
          </p:cNvSpPr>
          <p:nvPr>
            <p:ph sz="half" idx="2"/>
          </p:nvPr>
        </p:nvSpPr>
        <p:spPr>
          <a:xfrm>
            <a:off x="4686300" y="1828800"/>
            <a:ext cx="40005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72DE45DE-9872-4805-977F-256834B04ED8}"/>
              </a:ext>
            </a:extLst>
          </p:cNvPr>
          <p:cNvSpPr>
            <a:spLocks noGrp="1"/>
          </p:cNvSpPr>
          <p:nvPr>
            <p:ph type="dt" sz="half" idx="10"/>
          </p:nvPr>
        </p:nvSpPr>
        <p:spPr/>
        <p:txBody>
          <a:bodyPr/>
          <a:lstStyle>
            <a:lvl1pPr>
              <a:defRPr/>
            </a:lvl1pPr>
          </a:lstStyle>
          <a:p>
            <a:endParaRPr lang="en-US" altLang="sl-SI"/>
          </a:p>
        </p:txBody>
      </p:sp>
      <p:sp>
        <p:nvSpPr>
          <p:cNvPr id="6" name="Footer Placeholder 5">
            <a:extLst>
              <a:ext uri="{FF2B5EF4-FFF2-40B4-BE49-F238E27FC236}">
                <a16:creationId xmlns:a16="http://schemas.microsoft.com/office/drawing/2014/main" id="{BCCBFD68-CF77-486F-851A-424EC3D8F302}"/>
              </a:ext>
            </a:extLst>
          </p:cNvPr>
          <p:cNvSpPr>
            <a:spLocks noGrp="1"/>
          </p:cNvSpPr>
          <p:nvPr>
            <p:ph type="ftr" sz="quarter" idx="11"/>
          </p:nvPr>
        </p:nvSpPr>
        <p:spPr/>
        <p:txBody>
          <a:bodyPr/>
          <a:lstStyle>
            <a:lvl1pPr>
              <a:defRPr/>
            </a:lvl1pPr>
          </a:lstStyle>
          <a:p>
            <a:endParaRPr lang="en-US" altLang="sl-SI"/>
          </a:p>
        </p:txBody>
      </p:sp>
      <p:sp>
        <p:nvSpPr>
          <p:cNvPr id="7" name="Slide Number Placeholder 6">
            <a:extLst>
              <a:ext uri="{FF2B5EF4-FFF2-40B4-BE49-F238E27FC236}">
                <a16:creationId xmlns:a16="http://schemas.microsoft.com/office/drawing/2014/main" id="{7D86C1ED-131F-47AD-945C-C2E2AC521DA8}"/>
              </a:ext>
            </a:extLst>
          </p:cNvPr>
          <p:cNvSpPr>
            <a:spLocks noGrp="1"/>
          </p:cNvSpPr>
          <p:nvPr>
            <p:ph type="sldNum" sz="quarter" idx="12"/>
          </p:nvPr>
        </p:nvSpPr>
        <p:spPr/>
        <p:txBody>
          <a:bodyPr/>
          <a:lstStyle>
            <a:lvl1pPr>
              <a:defRPr/>
            </a:lvl1pPr>
          </a:lstStyle>
          <a:p>
            <a:fld id="{BBD3CB08-91B1-425E-A7A8-17D6B980DD79}" type="slidenum">
              <a:rPr lang="en-US" altLang="sl-SI"/>
              <a:pPr/>
              <a:t>‹#›</a:t>
            </a:fld>
            <a:endParaRPr lang="en-US" altLang="sl-SI"/>
          </a:p>
        </p:txBody>
      </p:sp>
    </p:spTree>
    <p:extLst>
      <p:ext uri="{BB962C8B-B14F-4D97-AF65-F5344CB8AC3E}">
        <p14:creationId xmlns:p14="http://schemas.microsoft.com/office/powerpoint/2010/main" val="303168794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FA7B8-73DA-4A06-952C-753DB36CF732}"/>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92AA9799-951A-44E3-B127-A55DD650386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AB59C3-D8FE-4C10-B7BA-B241A160972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4CA49A31-D6D0-4061-97B5-9646BCFC8C4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1E5104-C7A0-48D7-9D02-451953A8008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37B3E3FE-1E26-473F-A69A-7843E3BD9802}"/>
              </a:ext>
            </a:extLst>
          </p:cNvPr>
          <p:cNvSpPr>
            <a:spLocks noGrp="1"/>
          </p:cNvSpPr>
          <p:nvPr>
            <p:ph type="dt" sz="half" idx="10"/>
          </p:nvPr>
        </p:nvSpPr>
        <p:spPr/>
        <p:txBody>
          <a:bodyPr/>
          <a:lstStyle>
            <a:lvl1pPr>
              <a:defRPr/>
            </a:lvl1pPr>
          </a:lstStyle>
          <a:p>
            <a:endParaRPr lang="en-US" altLang="sl-SI"/>
          </a:p>
        </p:txBody>
      </p:sp>
      <p:sp>
        <p:nvSpPr>
          <p:cNvPr id="8" name="Footer Placeholder 7">
            <a:extLst>
              <a:ext uri="{FF2B5EF4-FFF2-40B4-BE49-F238E27FC236}">
                <a16:creationId xmlns:a16="http://schemas.microsoft.com/office/drawing/2014/main" id="{3ADE574D-DAAA-4F5C-AAB7-4C9E93B833B3}"/>
              </a:ext>
            </a:extLst>
          </p:cNvPr>
          <p:cNvSpPr>
            <a:spLocks noGrp="1"/>
          </p:cNvSpPr>
          <p:nvPr>
            <p:ph type="ftr" sz="quarter" idx="11"/>
          </p:nvPr>
        </p:nvSpPr>
        <p:spPr/>
        <p:txBody>
          <a:bodyPr/>
          <a:lstStyle>
            <a:lvl1pPr>
              <a:defRPr/>
            </a:lvl1pPr>
          </a:lstStyle>
          <a:p>
            <a:endParaRPr lang="en-US" altLang="sl-SI"/>
          </a:p>
        </p:txBody>
      </p:sp>
      <p:sp>
        <p:nvSpPr>
          <p:cNvPr id="9" name="Slide Number Placeholder 8">
            <a:extLst>
              <a:ext uri="{FF2B5EF4-FFF2-40B4-BE49-F238E27FC236}">
                <a16:creationId xmlns:a16="http://schemas.microsoft.com/office/drawing/2014/main" id="{2AD50201-9BCE-4C86-A7E0-DE8EB2AFB701}"/>
              </a:ext>
            </a:extLst>
          </p:cNvPr>
          <p:cNvSpPr>
            <a:spLocks noGrp="1"/>
          </p:cNvSpPr>
          <p:nvPr>
            <p:ph type="sldNum" sz="quarter" idx="12"/>
          </p:nvPr>
        </p:nvSpPr>
        <p:spPr/>
        <p:txBody>
          <a:bodyPr/>
          <a:lstStyle>
            <a:lvl1pPr>
              <a:defRPr/>
            </a:lvl1pPr>
          </a:lstStyle>
          <a:p>
            <a:fld id="{01B0CC52-31E1-4547-A0D3-FD60EC44AA06}" type="slidenum">
              <a:rPr lang="en-US" altLang="sl-SI"/>
              <a:pPr/>
              <a:t>‹#›</a:t>
            </a:fld>
            <a:endParaRPr lang="en-US" altLang="sl-SI"/>
          </a:p>
        </p:txBody>
      </p:sp>
    </p:spTree>
    <p:extLst>
      <p:ext uri="{BB962C8B-B14F-4D97-AF65-F5344CB8AC3E}">
        <p14:creationId xmlns:p14="http://schemas.microsoft.com/office/powerpoint/2010/main" val="270405282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7084E-3F5F-4B2F-8B25-4BA5DB2A108B}"/>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E1E0C7EB-1A55-479C-9D27-D8A94F99AF86}"/>
              </a:ext>
            </a:extLst>
          </p:cNvPr>
          <p:cNvSpPr>
            <a:spLocks noGrp="1"/>
          </p:cNvSpPr>
          <p:nvPr>
            <p:ph type="dt" sz="half" idx="10"/>
          </p:nvPr>
        </p:nvSpPr>
        <p:spPr/>
        <p:txBody>
          <a:bodyPr/>
          <a:lstStyle>
            <a:lvl1pPr>
              <a:defRPr/>
            </a:lvl1pPr>
          </a:lstStyle>
          <a:p>
            <a:endParaRPr lang="en-US" altLang="sl-SI"/>
          </a:p>
        </p:txBody>
      </p:sp>
      <p:sp>
        <p:nvSpPr>
          <p:cNvPr id="4" name="Footer Placeholder 3">
            <a:extLst>
              <a:ext uri="{FF2B5EF4-FFF2-40B4-BE49-F238E27FC236}">
                <a16:creationId xmlns:a16="http://schemas.microsoft.com/office/drawing/2014/main" id="{F39252A5-7CF3-48FF-91E0-98730361286E}"/>
              </a:ext>
            </a:extLst>
          </p:cNvPr>
          <p:cNvSpPr>
            <a:spLocks noGrp="1"/>
          </p:cNvSpPr>
          <p:nvPr>
            <p:ph type="ftr" sz="quarter" idx="11"/>
          </p:nvPr>
        </p:nvSpPr>
        <p:spPr/>
        <p:txBody>
          <a:bodyPr/>
          <a:lstStyle>
            <a:lvl1pPr>
              <a:defRPr/>
            </a:lvl1pPr>
          </a:lstStyle>
          <a:p>
            <a:endParaRPr lang="en-US" altLang="sl-SI"/>
          </a:p>
        </p:txBody>
      </p:sp>
      <p:sp>
        <p:nvSpPr>
          <p:cNvPr id="5" name="Slide Number Placeholder 4">
            <a:extLst>
              <a:ext uri="{FF2B5EF4-FFF2-40B4-BE49-F238E27FC236}">
                <a16:creationId xmlns:a16="http://schemas.microsoft.com/office/drawing/2014/main" id="{88BB861B-CE86-481E-A161-349B787BE7B7}"/>
              </a:ext>
            </a:extLst>
          </p:cNvPr>
          <p:cNvSpPr>
            <a:spLocks noGrp="1"/>
          </p:cNvSpPr>
          <p:nvPr>
            <p:ph type="sldNum" sz="quarter" idx="12"/>
          </p:nvPr>
        </p:nvSpPr>
        <p:spPr/>
        <p:txBody>
          <a:bodyPr/>
          <a:lstStyle>
            <a:lvl1pPr>
              <a:defRPr/>
            </a:lvl1pPr>
          </a:lstStyle>
          <a:p>
            <a:fld id="{E8E5D59F-DBFA-43E9-A580-CFB0BA23618B}" type="slidenum">
              <a:rPr lang="en-US" altLang="sl-SI"/>
              <a:pPr/>
              <a:t>‹#›</a:t>
            </a:fld>
            <a:endParaRPr lang="en-US" altLang="sl-SI"/>
          </a:p>
        </p:txBody>
      </p:sp>
    </p:spTree>
    <p:extLst>
      <p:ext uri="{BB962C8B-B14F-4D97-AF65-F5344CB8AC3E}">
        <p14:creationId xmlns:p14="http://schemas.microsoft.com/office/powerpoint/2010/main" val="27333580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973B3-A16E-4494-8BF6-E8C28B9B06D0}"/>
              </a:ext>
            </a:extLst>
          </p:cNvPr>
          <p:cNvSpPr>
            <a:spLocks noGrp="1"/>
          </p:cNvSpPr>
          <p:nvPr>
            <p:ph type="dt" sz="half" idx="10"/>
          </p:nvPr>
        </p:nvSpPr>
        <p:spPr/>
        <p:txBody>
          <a:bodyPr/>
          <a:lstStyle>
            <a:lvl1pPr>
              <a:defRPr/>
            </a:lvl1pPr>
          </a:lstStyle>
          <a:p>
            <a:endParaRPr lang="en-US" altLang="sl-SI"/>
          </a:p>
        </p:txBody>
      </p:sp>
      <p:sp>
        <p:nvSpPr>
          <p:cNvPr id="3" name="Footer Placeholder 2">
            <a:extLst>
              <a:ext uri="{FF2B5EF4-FFF2-40B4-BE49-F238E27FC236}">
                <a16:creationId xmlns:a16="http://schemas.microsoft.com/office/drawing/2014/main" id="{F6536F4A-E9BC-4F7C-BAA6-B28F2745DD3C}"/>
              </a:ext>
            </a:extLst>
          </p:cNvPr>
          <p:cNvSpPr>
            <a:spLocks noGrp="1"/>
          </p:cNvSpPr>
          <p:nvPr>
            <p:ph type="ftr" sz="quarter" idx="11"/>
          </p:nvPr>
        </p:nvSpPr>
        <p:spPr/>
        <p:txBody>
          <a:bodyPr/>
          <a:lstStyle>
            <a:lvl1pPr>
              <a:defRPr/>
            </a:lvl1pPr>
          </a:lstStyle>
          <a:p>
            <a:endParaRPr lang="en-US" altLang="sl-SI"/>
          </a:p>
        </p:txBody>
      </p:sp>
      <p:sp>
        <p:nvSpPr>
          <p:cNvPr id="4" name="Slide Number Placeholder 3">
            <a:extLst>
              <a:ext uri="{FF2B5EF4-FFF2-40B4-BE49-F238E27FC236}">
                <a16:creationId xmlns:a16="http://schemas.microsoft.com/office/drawing/2014/main" id="{73E143BC-DE99-4E12-B056-655E7DB0E425}"/>
              </a:ext>
            </a:extLst>
          </p:cNvPr>
          <p:cNvSpPr>
            <a:spLocks noGrp="1"/>
          </p:cNvSpPr>
          <p:nvPr>
            <p:ph type="sldNum" sz="quarter" idx="12"/>
          </p:nvPr>
        </p:nvSpPr>
        <p:spPr/>
        <p:txBody>
          <a:bodyPr/>
          <a:lstStyle>
            <a:lvl1pPr>
              <a:defRPr/>
            </a:lvl1pPr>
          </a:lstStyle>
          <a:p>
            <a:fld id="{323E693D-5DAC-47B2-91F1-C4081D6513F7}" type="slidenum">
              <a:rPr lang="en-US" altLang="sl-SI"/>
              <a:pPr/>
              <a:t>‹#›</a:t>
            </a:fld>
            <a:endParaRPr lang="en-US" altLang="sl-SI"/>
          </a:p>
        </p:txBody>
      </p:sp>
    </p:spTree>
    <p:extLst>
      <p:ext uri="{BB962C8B-B14F-4D97-AF65-F5344CB8AC3E}">
        <p14:creationId xmlns:p14="http://schemas.microsoft.com/office/powerpoint/2010/main" val="78106306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5579A-2182-43AF-B10B-B6C6C6DD1317}"/>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7B87F1B8-F314-4F22-828F-31B680BFB61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DDEBB241-DB37-4402-8964-406EAB90116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FA4345-0CD6-4AA3-AF59-0AC0F520ED00}"/>
              </a:ext>
            </a:extLst>
          </p:cNvPr>
          <p:cNvSpPr>
            <a:spLocks noGrp="1"/>
          </p:cNvSpPr>
          <p:nvPr>
            <p:ph type="dt" sz="half" idx="10"/>
          </p:nvPr>
        </p:nvSpPr>
        <p:spPr/>
        <p:txBody>
          <a:bodyPr/>
          <a:lstStyle>
            <a:lvl1pPr>
              <a:defRPr/>
            </a:lvl1pPr>
          </a:lstStyle>
          <a:p>
            <a:endParaRPr lang="en-US" altLang="sl-SI"/>
          </a:p>
        </p:txBody>
      </p:sp>
      <p:sp>
        <p:nvSpPr>
          <p:cNvPr id="6" name="Footer Placeholder 5">
            <a:extLst>
              <a:ext uri="{FF2B5EF4-FFF2-40B4-BE49-F238E27FC236}">
                <a16:creationId xmlns:a16="http://schemas.microsoft.com/office/drawing/2014/main" id="{A736B980-2E86-4562-814A-36182D4009CE}"/>
              </a:ext>
            </a:extLst>
          </p:cNvPr>
          <p:cNvSpPr>
            <a:spLocks noGrp="1"/>
          </p:cNvSpPr>
          <p:nvPr>
            <p:ph type="ftr" sz="quarter" idx="11"/>
          </p:nvPr>
        </p:nvSpPr>
        <p:spPr/>
        <p:txBody>
          <a:bodyPr/>
          <a:lstStyle>
            <a:lvl1pPr>
              <a:defRPr/>
            </a:lvl1pPr>
          </a:lstStyle>
          <a:p>
            <a:endParaRPr lang="en-US" altLang="sl-SI"/>
          </a:p>
        </p:txBody>
      </p:sp>
      <p:sp>
        <p:nvSpPr>
          <p:cNvPr id="7" name="Slide Number Placeholder 6">
            <a:extLst>
              <a:ext uri="{FF2B5EF4-FFF2-40B4-BE49-F238E27FC236}">
                <a16:creationId xmlns:a16="http://schemas.microsoft.com/office/drawing/2014/main" id="{4ABD5AF5-E6F6-4337-B129-153457AC7FD4}"/>
              </a:ext>
            </a:extLst>
          </p:cNvPr>
          <p:cNvSpPr>
            <a:spLocks noGrp="1"/>
          </p:cNvSpPr>
          <p:nvPr>
            <p:ph type="sldNum" sz="quarter" idx="12"/>
          </p:nvPr>
        </p:nvSpPr>
        <p:spPr/>
        <p:txBody>
          <a:bodyPr/>
          <a:lstStyle>
            <a:lvl1pPr>
              <a:defRPr/>
            </a:lvl1pPr>
          </a:lstStyle>
          <a:p>
            <a:fld id="{1B3B4BC5-E763-4C45-AF10-931913358746}" type="slidenum">
              <a:rPr lang="en-US" altLang="sl-SI"/>
              <a:pPr/>
              <a:t>‹#›</a:t>
            </a:fld>
            <a:endParaRPr lang="en-US" altLang="sl-SI"/>
          </a:p>
        </p:txBody>
      </p:sp>
    </p:spTree>
    <p:extLst>
      <p:ext uri="{BB962C8B-B14F-4D97-AF65-F5344CB8AC3E}">
        <p14:creationId xmlns:p14="http://schemas.microsoft.com/office/powerpoint/2010/main" val="103963930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9BA8E-7572-4B4A-B9E2-1692B921C8B0}"/>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A05A76D8-B04E-4FF4-A49C-01F7836F5EC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4C6DA534-7A40-44D6-992B-443F5CEE380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676B91-D7C6-47F7-8379-50F5188C158C}"/>
              </a:ext>
            </a:extLst>
          </p:cNvPr>
          <p:cNvSpPr>
            <a:spLocks noGrp="1"/>
          </p:cNvSpPr>
          <p:nvPr>
            <p:ph type="dt" sz="half" idx="10"/>
          </p:nvPr>
        </p:nvSpPr>
        <p:spPr/>
        <p:txBody>
          <a:bodyPr/>
          <a:lstStyle>
            <a:lvl1pPr>
              <a:defRPr/>
            </a:lvl1pPr>
          </a:lstStyle>
          <a:p>
            <a:endParaRPr lang="en-US" altLang="sl-SI"/>
          </a:p>
        </p:txBody>
      </p:sp>
      <p:sp>
        <p:nvSpPr>
          <p:cNvPr id="6" name="Footer Placeholder 5">
            <a:extLst>
              <a:ext uri="{FF2B5EF4-FFF2-40B4-BE49-F238E27FC236}">
                <a16:creationId xmlns:a16="http://schemas.microsoft.com/office/drawing/2014/main" id="{D62009A2-C334-40AC-A8F3-225492F80450}"/>
              </a:ext>
            </a:extLst>
          </p:cNvPr>
          <p:cNvSpPr>
            <a:spLocks noGrp="1"/>
          </p:cNvSpPr>
          <p:nvPr>
            <p:ph type="ftr" sz="quarter" idx="11"/>
          </p:nvPr>
        </p:nvSpPr>
        <p:spPr/>
        <p:txBody>
          <a:bodyPr/>
          <a:lstStyle>
            <a:lvl1pPr>
              <a:defRPr/>
            </a:lvl1pPr>
          </a:lstStyle>
          <a:p>
            <a:endParaRPr lang="en-US" altLang="sl-SI"/>
          </a:p>
        </p:txBody>
      </p:sp>
      <p:sp>
        <p:nvSpPr>
          <p:cNvPr id="7" name="Slide Number Placeholder 6">
            <a:extLst>
              <a:ext uri="{FF2B5EF4-FFF2-40B4-BE49-F238E27FC236}">
                <a16:creationId xmlns:a16="http://schemas.microsoft.com/office/drawing/2014/main" id="{ADCF4093-D463-4AF4-B377-01FD81DCF33C}"/>
              </a:ext>
            </a:extLst>
          </p:cNvPr>
          <p:cNvSpPr>
            <a:spLocks noGrp="1"/>
          </p:cNvSpPr>
          <p:nvPr>
            <p:ph type="sldNum" sz="quarter" idx="12"/>
          </p:nvPr>
        </p:nvSpPr>
        <p:spPr/>
        <p:txBody>
          <a:bodyPr/>
          <a:lstStyle>
            <a:lvl1pPr>
              <a:defRPr/>
            </a:lvl1pPr>
          </a:lstStyle>
          <a:p>
            <a:fld id="{B0BD5806-B44D-4AEE-8525-6271628D038A}" type="slidenum">
              <a:rPr lang="en-US" altLang="sl-SI"/>
              <a:pPr/>
              <a:t>‹#›</a:t>
            </a:fld>
            <a:endParaRPr lang="en-US" altLang="sl-SI"/>
          </a:p>
        </p:txBody>
      </p:sp>
    </p:spTree>
    <p:extLst>
      <p:ext uri="{BB962C8B-B14F-4D97-AF65-F5344CB8AC3E}">
        <p14:creationId xmlns:p14="http://schemas.microsoft.com/office/powerpoint/2010/main" val="292314375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6DBBE11E-A8F4-4671-B024-CBFA5541DF54}"/>
              </a:ext>
            </a:extLst>
          </p:cNvPr>
          <p:cNvGrpSpPr>
            <a:grpSpLocks/>
          </p:cNvGrpSpPr>
          <p:nvPr/>
        </p:nvGrpSpPr>
        <p:grpSpPr bwMode="auto">
          <a:xfrm>
            <a:off x="228600" y="228600"/>
            <a:ext cx="8686800" cy="5943600"/>
            <a:chOff x="144" y="144"/>
            <a:chExt cx="5472" cy="3744"/>
          </a:xfrm>
        </p:grpSpPr>
        <p:sp>
          <p:nvSpPr>
            <p:cNvPr id="4099" name="Rectangle 3">
              <a:extLst>
                <a:ext uri="{FF2B5EF4-FFF2-40B4-BE49-F238E27FC236}">
                  <a16:creationId xmlns:a16="http://schemas.microsoft.com/office/drawing/2014/main" id="{4E7D954E-13DB-4509-BB41-7BD73A7B5461}"/>
                </a:ext>
              </a:extLst>
            </p:cNvPr>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ltLang="sl-SI" sz="2400">
                <a:latin typeface="Times New Roman" panose="02020603050405020304" pitchFamily="18" charset="0"/>
              </a:endParaRPr>
            </a:p>
          </p:txBody>
        </p:sp>
        <p:sp>
          <p:nvSpPr>
            <p:cNvPr id="4100" name="Rectangle 4">
              <a:extLst>
                <a:ext uri="{FF2B5EF4-FFF2-40B4-BE49-F238E27FC236}">
                  <a16:creationId xmlns:a16="http://schemas.microsoft.com/office/drawing/2014/main" id="{DC6C6174-6A50-4B42-B8D1-397A5C3D327C}"/>
                </a:ext>
              </a:extLst>
            </p:cNvPr>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ltLang="sl-SI" sz="2400">
                <a:latin typeface="Times New Roman" panose="02020603050405020304" pitchFamily="18" charset="0"/>
              </a:endParaRPr>
            </a:p>
          </p:txBody>
        </p:sp>
        <p:sp>
          <p:nvSpPr>
            <p:cNvPr id="4101" name="Line 5">
              <a:extLst>
                <a:ext uri="{FF2B5EF4-FFF2-40B4-BE49-F238E27FC236}">
                  <a16:creationId xmlns:a16="http://schemas.microsoft.com/office/drawing/2014/main" id="{AA9DA933-6598-409B-BA6F-64AEA27B12EB}"/>
                </a:ext>
              </a:extLst>
            </p:cNvPr>
            <p:cNvSpPr>
              <a:spLocks noChangeShapeType="1"/>
            </p:cNvSpPr>
            <p:nvPr/>
          </p:nvSpPr>
          <p:spPr bwMode="auto">
            <a:xfrm>
              <a:off x="336" y="1092"/>
              <a:ext cx="5136"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sp>
        <p:nvSpPr>
          <p:cNvPr id="4102" name="Rectangle 6">
            <a:extLst>
              <a:ext uri="{FF2B5EF4-FFF2-40B4-BE49-F238E27FC236}">
                <a16:creationId xmlns:a16="http://schemas.microsoft.com/office/drawing/2014/main" id="{41C6A871-15DF-4E4C-B5FB-7C842E97AB57}"/>
              </a:ext>
            </a:extLst>
          </p:cNvPr>
          <p:cNvSpPr>
            <a:spLocks noGrp="1" noChangeArrowheads="1"/>
          </p:cNvSpPr>
          <p:nvPr>
            <p:ph type="title"/>
          </p:nvPr>
        </p:nvSpPr>
        <p:spPr bwMode="auto">
          <a:xfrm>
            <a:off x="533400" y="473075"/>
            <a:ext cx="8153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sl-SI"/>
              <a:t>Kliknite, če želite urediti slog naslova matrice</a:t>
            </a:r>
          </a:p>
        </p:txBody>
      </p:sp>
      <p:sp>
        <p:nvSpPr>
          <p:cNvPr id="4103" name="Rectangle 7">
            <a:extLst>
              <a:ext uri="{FF2B5EF4-FFF2-40B4-BE49-F238E27FC236}">
                <a16:creationId xmlns:a16="http://schemas.microsoft.com/office/drawing/2014/main" id="{426E4E0E-896A-4A59-8D1D-E202282A5904}"/>
              </a:ext>
            </a:extLst>
          </p:cNvPr>
          <p:cNvSpPr>
            <a:spLocks noGrp="1" noChangeArrowheads="1"/>
          </p:cNvSpPr>
          <p:nvPr>
            <p:ph type="body" idx="1"/>
          </p:nvPr>
        </p:nvSpPr>
        <p:spPr bwMode="auto">
          <a:xfrm>
            <a:off x="533400" y="1828800"/>
            <a:ext cx="8153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l-SI"/>
              <a:t>Kliknite, če želite urediti sloge besedila matrice</a:t>
            </a:r>
          </a:p>
          <a:p>
            <a:pPr lvl="1"/>
            <a:r>
              <a:rPr lang="en-US" altLang="sl-SI"/>
              <a:t>Druga raven</a:t>
            </a:r>
          </a:p>
          <a:p>
            <a:pPr lvl="2"/>
            <a:r>
              <a:rPr lang="en-US" altLang="sl-SI"/>
              <a:t>Tretja raven</a:t>
            </a:r>
          </a:p>
          <a:p>
            <a:pPr lvl="3"/>
            <a:r>
              <a:rPr lang="en-US" altLang="sl-SI"/>
              <a:t>Četrta raven</a:t>
            </a:r>
          </a:p>
          <a:p>
            <a:pPr lvl="4"/>
            <a:r>
              <a:rPr lang="en-US" altLang="sl-SI"/>
              <a:t>Peta raven</a:t>
            </a:r>
          </a:p>
        </p:txBody>
      </p:sp>
      <p:sp>
        <p:nvSpPr>
          <p:cNvPr id="4104" name="Rectangle 8">
            <a:extLst>
              <a:ext uri="{FF2B5EF4-FFF2-40B4-BE49-F238E27FC236}">
                <a16:creationId xmlns:a16="http://schemas.microsoft.com/office/drawing/2014/main" id="{C35E888C-7C64-425E-8522-ACEE7B47ECB5}"/>
              </a:ext>
            </a:extLst>
          </p:cNvPr>
          <p:cNvSpPr>
            <a:spLocks noGrp="1" noChangeArrowheads="1"/>
          </p:cNvSpPr>
          <p:nvPr>
            <p:ph type="dt" sz="half" idx="2"/>
          </p:nvPr>
        </p:nvSpPr>
        <p:spPr bwMode="auto">
          <a:xfrm>
            <a:off x="533400" y="6248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lvl1pPr>
          </a:lstStyle>
          <a:p>
            <a:endParaRPr lang="en-US" altLang="sl-SI"/>
          </a:p>
        </p:txBody>
      </p:sp>
      <p:sp>
        <p:nvSpPr>
          <p:cNvPr id="4105" name="Rectangle 9">
            <a:extLst>
              <a:ext uri="{FF2B5EF4-FFF2-40B4-BE49-F238E27FC236}">
                <a16:creationId xmlns:a16="http://schemas.microsoft.com/office/drawing/2014/main" id="{71007587-CFD5-4A6A-9B4D-01245B3F7B5B}"/>
              </a:ext>
            </a:extLst>
          </p:cNvPr>
          <p:cNvSpPr>
            <a:spLocks noGrp="1" noChangeArrowheads="1"/>
          </p:cNvSpPr>
          <p:nvPr>
            <p:ph type="ftr" sz="quarter" idx="3"/>
          </p:nvPr>
        </p:nvSpPr>
        <p:spPr bwMode="auto">
          <a:xfrm>
            <a:off x="32385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lvl1pPr>
          </a:lstStyle>
          <a:p>
            <a:endParaRPr lang="en-US" altLang="sl-SI"/>
          </a:p>
        </p:txBody>
      </p:sp>
      <p:sp>
        <p:nvSpPr>
          <p:cNvPr id="4106" name="Rectangle 10">
            <a:extLst>
              <a:ext uri="{FF2B5EF4-FFF2-40B4-BE49-F238E27FC236}">
                <a16:creationId xmlns:a16="http://schemas.microsoft.com/office/drawing/2014/main" id="{3EC6135B-B4B8-4129-8067-249968B7C85A}"/>
              </a:ext>
            </a:extLst>
          </p:cNvPr>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lvl1pPr>
          </a:lstStyle>
          <a:p>
            <a:fld id="{DAE81F44-B3BA-4EE0-91F7-F5F73E1FD773}" type="slidenum">
              <a:rPr lang="en-US" altLang="sl-SI"/>
              <a:pPr/>
              <a:t>‹#›</a:t>
            </a:fld>
            <a:endParaRPr lang="en-US" altLang="sl-SI"/>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fade">
                                      <p:cBhvr>
                                        <p:cTn id="7" dur="2000"/>
                                        <p:tgtEl>
                                          <p:spTgt spid="410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03"/>
                                        </p:tgtEl>
                                        <p:attrNameLst>
                                          <p:attrName>style.visibility</p:attrName>
                                        </p:attrNameLst>
                                      </p:cBhvr>
                                      <p:to>
                                        <p:strVal val="visible"/>
                                      </p:to>
                                    </p:set>
                                    <p:animEffect transition="in" filter="fade">
                                      <p:cBhvr>
                                        <p:cTn id="10" dur="20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tmplLst>
          <p:tmpl>
            <p:tnLst>
              <p:par>
                <p:cTn presetID="10" presetClass="entr" presetSubtype="0" fill="hold" nodeType="withEffect">
                  <p:stCondLst>
                    <p:cond delay="0"/>
                  </p:stCondLst>
                  <p:childTnLst>
                    <p:set>
                      <p:cBhvr>
                        <p:cTn dur="1" fill="hold">
                          <p:stCondLst>
                            <p:cond delay="0"/>
                          </p:stCondLst>
                        </p:cTn>
                        <p:tgtEl>
                          <p:spTgt spid="4103"/>
                        </p:tgtEl>
                        <p:attrNameLst>
                          <p:attrName>style.visibility</p:attrName>
                        </p:attrNameLst>
                      </p:cBhvr>
                      <p:to>
                        <p:strVal val="visible"/>
                      </p:to>
                    </p:set>
                    <p:animEffect transition="in" filter="fade">
                      <p:cBhvr>
                        <p:cTn dur="2000"/>
                        <p:tgtEl>
                          <p:spTgt spid="4103"/>
                        </p:tgtEl>
                      </p:cBhvr>
                    </p:animEffect>
                  </p:childTnLst>
                </p:cTn>
              </p:par>
            </p:tnLst>
          </p:tmpl>
        </p:tmplLst>
      </p:bldP>
    </p:bldLst>
  </p:timing>
  <p:txStyles>
    <p:titleStyle>
      <a:lvl1pPr algn="l" rtl="0" fontAlgn="base">
        <a:lnSpc>
          <a:spcPct val="80000"/>
        </a:lnSpc>
        <a:spcBef>
          <a:spcPct val="0"/>
        </a:spcBef>
        <a:spcAft>
          <a:spcPct val="0"/>
        </a:spcAft>
        <a:defRPr sz="4400" kern="12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Times New Roman" panose="02020603050405020304" pitchFamily="18" charset="0"/>
        </a:defRPr>
      </a:lvl2pPr>
      <a:lvl3pPr algn="l" rtl="0" fontAlgn="base">
        <a:lnSpc>
          <a:spcPct val="80000"/>
        </a:lnSpc>
        <a:spcBef>
          <a:spcPct val="0"/>
        </a:spcBef>
        <a:spcAft>
          <a:spcPct val="0"/>
        </a:spcAft>
        <a:defRPr sz="4400">
          <a:solidFill>
            <a:schemeClr val="tx2"/>
          </a:solidFill>
          <a:latin typeface="Times New Roman" panose="02020603050405020304" pitchFamily="18" charset="0"/>
        </a:defRPr>
      </a:lvl3pPr>
      <a:lvl4pPr algn="l" rtl="0" fontAlgn="base">
        <a:lnSpc>
          <a:spcPct val="80000"/>
        </a:lnSpc>
        <a:spcBef>
          <a:spcPct val="0"/>
        </a:spcBef>
        <a:spcAft>
          <a:spcPct val="0"/>
        </a:spcAft>
        <a:defRPr sz="4400">
          <a:solidFill>
            <a:schemeClr val="tx2"/>
          </a:solidFill>
          <a:latin typeface="Times New Roman" panose="02020603050405020304" pitchFamily="18" charset="0"/>
        </a:defRPr>
      </a:lvl4pPr>
      <a:lvl5pPr algn="l" rtl="0" fontAlgn="base">
        <a:lnSpc>
          <a:spcPct val="80000"/>
        </a:lnSpc>
        <a:spcBef>
          <a:spcPct val="0"/>
        </a:spcBef>
        <a:spcAft>
          <a:spcPct val="0"/>
        </a:spcAft>
        <a:defRPr sz="4400">
          <a:solidFill>
            <a:schemeClr val="tx2"/>
          </a:solidFill>
          <a:latin typeface="Times New Roman" panose="02020603050405020304" pitchFamily="18" charset="0"/>
        </a:defRPr>
      </a:lvl5pPr>
      <a:lvl6pPr marL="457200" algn="l" rtl="0" fontAlgn="base">
        <a:lnSpc>
          <a:spcPct val="80000"/>
        </a:lnSpc>
        <a:spcBef>
          <a:spcPct val="0"/>
        </a:spcBef>
        <a:spcAft>
          <a:spcPct val="0"/>
        </a:spcAft>
        <a:defRPr sz="4400">
          <a:solidFill>
            <a:schemeClr val="tx2"/>
          </a:solidFill>
          <a:latin typeface="Times New Roman" panose="02020603050405020304" pitchFamily="18" charset="0"/>
        </a:defRPr>
      </a:lvl6pPr>
      <a:lvl7pPr marL="914400" algn="l" rtl="0" fontAlgn="base">
        <a:lnSpc>
          <a:spcPct val="80000"/>
        </a:lnSpc>
        <a:spcBef>
          <a:spcPct val="0"/>
        </a:spcBef>
        <a:spcAft>
          <a:spcPct val="0"/>
        </a:spcAft>
        <a:defRPr sz="4400">
          <a:solidFill>
            <a:schemeClr val="tx2"/>
          </a:solidFill>
          <a:latin typeface="Times New Roman" panose="02020603050405020304" pitchFamily="18" charset="0"/>
        </a:defRPr>
      </a:lvl7pPr>
      <a:lvl8pPr marL="1371600" algn="l" rtl="0" fontAlgn="base">
        <a:lnSpc>
          <a:spcPct val="80000"/>
        </a:lnSpc>
        <a:spcBef>
          <a:spcPct val="0"/>
        </a:spcBef>
        <a:spcAft>
          <a:spcPct val="0"/>
        </a:spcAft>
        <a:defRPr sz="4400">
          <a:solidFill>
            <a:schemeClr val="tx2"/>
          </a:solidFill>
          <a:latin typeface="Times New Roman" panose="02020603050405020304" pitchFamily="18" charset="0"/>
        </a:defRPr>
      </a:lvl8pPr>
      <a:lvl9pPr marL="1828800" algn="l" rtl="0" fontAlgn="base">
        <a:lnSpc>
          <a:spcPct val="80000"/>
        </a:lnSpc>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lr>
          <a:schemeClr val="accent2"/>
        </a:buClr>
        <a:buSzPct val="75000"/>
        <a:buFont typeface="Wingdings" panose="05000000000000000000" pitchFamily="2" charset="2"/>
        <a:buChar char="n"/>
        <a:defRPr sz="31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2pPr>
      <a:lvl3pPr marL="1143000" indent="-228600" algn="l" rtl="0" fontAlgn="base">
        <a:spcBef>
          <a:spcPct val="20000"/>
        </a:spcBef>
        <a:spcAft>
          <a:spcPct val="0"/>
        </a:spcAft>
        <a:buClr>
          <a:schemeClr val="hlink"/>
        </a:buClr>
        <a:buSzPct val="5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8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lebensborn2">
            <a:extLst>
              <a:ext uri="{FF2B5EF4-FFF2-40B4-BE49-F238E27FC236}">
                <a16:creationId xmlns:a16="http://schemas.microsoft.com/office/drawing/2014/main" id="{A1EF4795-4B3D-4118-A492-D44142AC6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692150"/>
            <a:ext cx="5329237" cy="5184775"/>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a:extLst>
              <a:ext uri="{FF2B5EF4-FFF2-40B4-BE49-F238E27FC236}">
                <a16:creationId xmlns:a16="http://schemas.microsoft.com/office/drawing/2014/main" id="{0BE84C19-E731-42EF-AAA7-DA5A2E8C403A}"/>
              </a:ext>
            </a:extLst>
          </p:cNvPr>
          <p:cNvSpPr>
            <a:spLocks noGrp="1" noChangeArrowheads="1"/>
          </p:cNvSpPr>
          <p:nvPr>
            <p:ph type="ctrTitle"/>
          </p:nvPr>
        </p:nvSpPr>
        <p:spPr/>
        <p:txBody>
          <a:bodyPr/>
          <a:lstStyle/>
          <a:p>
            <a:r>
              <a:rPr lang="sl-SI" altLang="sl-SI" sz="6800" b="1">
                <a:solidFill>
                  <a:srgbClr val="FF0000"/>
                </a:solidFill>
                <a:latin typeface="Lucida Console" panose="020B0609040504020204" pitchFamily="49" charset="0"/>
              </a:rPr>
              <a:t>“LEBENSBORN”</a:t>
            </a:r>
            <a:endParaRPr lang="en-US" altLang="sl-SI" sz="6800" b="1">
              <a:solidFill>
                <a:srgbClr val="FF0000"/>
              </a:solidFill>
              <a:latin typeface="Lucida Console" panose="020B0609040504020204" pitchFamily="49"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486D179-1277-4FBD-8C56-D37F2A45ABF1}"/>
              </a:ext>
            </a:extLst>
          </p:cNvPr>
          <p:cNvSpPr>
            <a:spLocks noGrp="1" noChangeArrowheads="1"/>
          </p:cNvSpPr>
          <p:nvPr>
            <p:ph type="title"/>
          </p:nvPr>
        </p:nvSpPr>
        <p:spPr/>
        <p:txBody>
          <a:bodyPr/>
          <a:lstStyle/>
          <a:p>
            <a:pPr algn="ctr"/>
            <a:r>
              <a:rPr lang="sl-SI" altLang="sl-SI" sz="4000"/>
              <a:t>	</a:t>
            </a:r>
            <a:br>
              <a:rPr lang="sl-SI" altLang="sl-SI" sz="4000" b="1"/>
            </a:br>
            <a:r>
              <a:rPr lang="sl-SI" altLang="sl-SI" b="1">
                <a:latin typeface="Lucida Console" panose="020B0609040504020204" pitchFamily="49" charset="0"/>
              </a:rPr>
              <a:t>LEBENSBORN NA SLOVENSKEM</a:t>
            </a:r>
            <a:endParaRPr lang="en-US" altLang="sl-SI" b="1">
              <a:latin typeface="Lucida Console" panose="020B0609040504020204" pitchFamily="49" charset="0"/>
            </a:endParaRPr>
          </a:p>
        </p:txBody>
      </p:sp>
      <p:sp>
        <p:nvSpPr>
          <p:cNvPr id="7171" name="Rectangle 3">
            <a:extLst>
              <a:ext uri="{FF2B5EF4-FFF2-40B4-BE49-F238E27FC236}">
                <a16:creationId xmlns:a16="http://schemas.microsoft.com/office/drawing/2014/main" id="{806ABFEC-2425-4C16-AE21-34A19FFFC43A}"/>
              </a:ext>
            </a:extLst>
          </p:cNvPr>
          <p:cNvSpPr>
            <a:spLocks noGrp="1" noChangeArrowheads="1"/>
          </p:cNvSpPr>
          <p:nvPr>
            <p:ph type="body" idx="1"/>
          </p:nvPr>
        </p:nvSpPr>
        <p:spPr>
          <a:xfrm>
            <a:off x="250825" y="1828800"/>
            <a:ext cx="8642350" cy="4408488"/>
          </a:xfrm>
        </p:spPr>
        <p:txBody>
          <a:bodyPr/>
          <a:lstStyle/>
          <a:p>
            <a:pPr>
              <a:lnSpc>
                <a:spcPct val="90000"/>
              </a:lnSpc>
            </a:pPr>
            <a:r>
              <a:rPr lang="sl-SI" altLang="sl-SI" sz="2100">
                <a:latin typeface="Lucida Console" panose="020B0609040504020204" pitchFamily="49" charset="0"/>
              </a:rPr>
              <a:t>V Celju so v dveh deportacijskih akcijah avgusta leta 1942 nasilno odvzeli okrog 600 otrok</a:t>
            </a:r>
            <a:r>
              <a:rPr lang="sl-SI" altLang="sl-SI" sz="2100"/>
              <a:t>. </a:t>
            </a:r>
          </a:p>
          <a:p>
            <a:pPr>
              <a:lnSpc>
                <a:spcPct val="90000"/>
              </a:lnSpc>
            </a:pPr>
            <a:r>
              <a:rPr lang="sl-SI" altLang="sl-SI" sz="2100">
                <a:latin typeface="Lucida Console" panose="020B0609040504020204" pitchFamily="49" charset="0"/>
              </a:rPr>
              <a:t>»Rasno pregledane« slovenske otroke so najprej odpeljali v taborišče Frohnleiten, od tam pa so pot nadaljevali v druga otroška taborišča po Nemčiji, kjer so bili podvrženi posebni prevzgoji. </a:t>
            </a:r>
          </a:p>
          <a:p>
            <a:pPr>
              <a:lnSpc>
                <a:spcPct val="90000"/>
              </a:lnSpc>
            </a:pPr>
            <a:r>
              <a:rPr lang="sl-SI" altLang="sl-SI" sz="2100">
                <a:latin typeface="Lucida Console" panose="020B0609040504020204" pitchFamily="49" charset="0"/>
              </a:rPr>
              <a:t>Po osvoboditvi so iskanju in skrbi za vrnitev ukradenih otrok poleg zavezniških štabov in UNRRE skrbeli tudi oficirji posebne jugoslovanske vojne misije v Parizu, v Sloveniji pa so v ta namen v obmejnih krajih ustanovili posebne repatriacijske baze, ki so samo med julijem in septembrom 1945 sprejele 4.150 ukradenih otrok, starih do 16 let. </a:t>
            </a:r>
            <a:endParaRPr lang="en-US" altLang="sl-SI" sz="2100">
              <a:latin typeface="Lucida Console" panose="020B0609040504020204" pitchFamily="49"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09A0490-7E3E-4E2A-AEF2-F1C5568E4401}"/>
              </a:ext>
            </a:extLst>
          </p:cNvPr>
          <p:cNvSpPr>
            <a:spLocks noGrp="1" noChangeArrowheads="1"/>
          </p:cNvSpPr>
          <p:nvPr>
            <p:ph type="title"/>
          </p:nvPr>
        </p:nvSpPr>
        <p:spPr>
          <a:xfrm>
            <a:off x="539750" y="404813"/>
            <a:ext cx="8153400" cy="1143000"/>
          </a:xfrm>
        </p:spPr>
        <p:txBody>
          <a:bodyPr/>
          <a:lstStyle/>
          <a:p>
            <a:pPr algn="ctr"/>
            <a:r>
              <a:rPr lang="sl-SI" altLang="sl-SI" sz="4000" b="1">
                <a:latin typeface="Lucida Console" panose="020B0609040504020204" pitchFamily="49" charset="0"/>
              </a:rPr>
              <a:t>LEBENSBORN PO KONČANI VOJNI</a:t>
            </a:r>
            <a:endParaRPr lang="en-US" altLang="sl-SI" sz="4000" b="1">
              <a:latin typeface="Lucida Console" panose="020B0609040504020204" pitchFamily="49" charset="0"/>
            </a:endParaRPr>
          </a:p>
        </p:txBody>
      </p:sp>
      <p:sp>
        <p:nvSpPr>
          <p:cNvPr id="14339" name="Rectangle 3">
            <a:extLst>
              <a:ext uri="{FF2B5EF4-FFF2-40B4-BE49-F238E27FC236}">
                <a16:creationId xmlns:a16="http://schemas.microsoft.com/office/drawing/2014/main" id="{EB698826-F624-4FDE-98C7-436A8D10E894}"/>
              </a:ext>
            </a:extLst>
          </p:cNvPr>
          <p:cNvSpPr>
            <a:spLocks noGrp="1" noChangeArrowheads="1"/>
          </p:cNvSpPr>
          <p:nvPr>
            <p:ph type="body" idx="1"/>
          </p:nvPr>
        </p:nvSpPr>
        <p:spPr>
          <a:xfrm>
            <a:off x="250825" y="1828800"/>
            <a:ext cx="8642350" cy="4479925"/>
          </a:xfrm>
        </p:spPr>
        <p:txBody>
          <a:bodyPr/>
          <a:lstStyle/>
          <a:p>
            <a:pPr>
              <a:lnSpc>
                <a:spcPct val="90000"/>
              </a:lnSpc>
            </a:pPr>
            <a:r>
              <a:rPr lang="sl-SI" altLang="sl-SI" sz="2100">
                <a:latin typeface="Lucida Console" panose="020B0609040504020204" pitchFamily="49" charset="0"/>
              </a:rPr>
              <a:t>Na tisoče dokumentov, ki pričajo o delovanju Lebensborna, so SS vojaki še pred koncem vojne uničili. </a:t>
            </a:r>
          </a:p>
          <a:p>
            <a:pPr>
              <a:lnSpc>
                <a:spcPct val="90000"/>
              </a:lnSpc>
            </a:pPr>
            <a:r>
              <a:rPr lang="sl-SI" altLang="sl-SI" sz="2100">
                <a:latin typeface="Lucida Console" panose="020B0609040504020204" pitchFamily="49" charset="0"/>
              </a:rPr>
              <a:t>Večina ugrabljenih otrok se ni nikoli vrnila domov, težave so imeli celo tisti, ki so jih njihovi starši ali sorodniki s pomočjo mednarodnih organizacij našli pri krušnih starših v Nemčiji. Mednarodno središče za iskanje pogrešanih otrok je bilo v Arolsenu.</a:t>
            </a:r>
          </a:p>
          <a:p>
            <a:pPr>
              <a:lnSpc>
                <a:spcPct val="90000"/>
              </a:lnSpc>
            </a:pPr>
            <a:r>
              <a:rPr lang="sl-SI" altLang="sl-SI" sz="2100">
                <a:latin typeface="Lucida Console" panose="020B0609040504020204" pitchFamily="49" charset="0"/>
              </a:rPr>
              <a:t>Lebensborn so na nürnberških procesih označili zgolj za porodnišnico in skrb za ženske, torej so mu dali celo pozitiven, humanitarni predznak.</a:t>
            </a:r>
          </a:p>
          <a:p>
            <a:pPr>
              <a:lnSpc>
                <a:spcPct val="90000"/>
              </a:lnSpc>
              <a:buFont typeface="Wingdings" panose="05000000000000000000" pitchFamily="2" charset="2"/>
              <a:buNone/>
            </a:pPr>
            <a:endParaRPr lang="en-US" altLang="sl-SI" sz="2100">
              <a:latin typeface="Lucida Console" panose="020B0609040504020204" pitchFamily="49"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F99D894-1444-400C-910F-0F3EE7963940}"/>
              </a:ext>
            </a:extLst>
          </p:cNvPr>
          <p:cNvSpPr>
            <a:spLocks noGrp="1" noChangeArrowheads="1"/>
          </p:cNvSpPr>
          <p:nvPr>
            <p:ph type="title"/>
          </p:nvPr>
        </p:nvSpPr>
        <p:spPr>
          <a:xfrm>
            <a:off x="539750" y="620713"/>
            <a:ext cx="8147050" cy="995362"/>
          </a:xfrm>
        </p:spPr>
        <p:txBody>
          <a:bodyPr/>
          <a:lstStyle/>
          <a:p>
            <a:pPr algn="ctr"/>
            <a:r>
              <a:rPr lang="sl-SI" altLang="sl-SI" sz="3600" b="1">
                <a:latin typeface="Lucida Console" panose="020B0609040504020204" pitchFamily="49" charset="0"/>
              </a:rPr>
              <a:t>USODA NORVEŠKIH “LEBENSBORN OTROK” PO KONčANI VOJNI</a:t>
            </a:r>
            <a:r>
              <a:rPr lang="sl-SI" altLang="sl-SI" sz="4000" b="1">
                <a:latin typeface="Lucida Console" panose="020B0609040504020204" pitchFamily="49" charset="0"/>
              </a:rPr>
              <a:t> 	</a:t>
            </a:r>
            <a:endParaRPr lang="en-US" altLang="sl-SI" sz="4000" b="1">
              <a:latin typeface="Lucida Console" panose="020B0609040504020204" pitchFamily="49" charset="0"/>
            </a:endParaRPr>
          </a:p>
        </p:txBody>
      </p:sp>
      <p:sp>
        <p:nvSpPr>
          <p:cNvPr id="8195" name="Rectangle 3">
            <a:extLst>
              <a:ext uri="{FF2B5EF4-FFF2-40B4-BE49-F238E27FC236}">
                <a16:creationId xmlns:a16="http://schemas.microsoft.com/office/drawing/2014/main" id="{119483E0-3073-463D-9816-8AA1DDF5691E}"/>
              </a:ext>
            </a:extLst>
          </p:cNvPr>
          <p:cNvSpPr>
            <a:spLocks noGrp="1" noChangeArrowheads="1"/>
          </p:cNvSpPr>
          <p:nvPr>
            <p:ph type="body" idx="1"/>
          </p:nvPr>
        </p:nvSpPr>
        <p:spPr>
          <a:xfrm>
            <a:off x="250825" y="1828800"/>
            <a:ext cx="8642350" cy="4337050"/>
          </a:xfrm>
        </p:spPr>
        <p:txBody>
          <a:bodyPr/>
          <a:lstStyle/>
          <a:p>
            <a:pPr>
              <a:lnSpc>
                <a:spcPct val="80000"/>
              </a:lnSpc>
            </a:pPr>
            <a:r>
              <a:rPr lang="sl-SI" altLang="sl-SI" sz="2000">
                <a:latin typeface="Lucida Console" panose="020B0609040504020204" pitchFamily="49" charset="0"/>
              </a:rPr>
              <a:t>Skupina 160 potomcev nemških vojakov, ki so služili vojsko na Norveškem, toži Norveško na Evropskem sodišču za človekove pravice, ker so bili podvrženi zlorabam in diskriminaciji. </a:t>
            </a:r>
          </a:p>
          <a:p>
            <a:pPr>
              <a:lnSpc>
                <a:spcPct val="80000"/>
              </a:lnSpc>
            </a:pPr>
            <a:r>
              <a:rPr lang="sl-SI" altLang="sl-SI" sz="2000">
                <a:latin typeface="Lucida Console" panose="020B0609040504020204" pitchFamily="49" charset="0"/>
              </a:rPr>
              <a:t>Večina teh otrok, je bila v povojni Norveški večkrat zlorabljena, zaprta v bolnicah za duševno zaostale, po zaporih,… </a:t>
            </a:r>
          </a:p>
          <a:p>
            <a:pPr>
              <a:lnSpc>
                <a:spcPct val="80000"/>
              </a:lnSpc>
            </a:pPr>
            <a:r>
              <a:rPr lang="sl-SI" altLang="sl-SI" sz="2000">
                <a:latin typeface="Lucida Console" panose="020B0609040504020204" pitchFamily="49" charset="0"/>
              </a:rPr>
              <a:t>Mnogim otrokom je bilo prepovedano, da uporabljajo svoja prava imena in priimke, imeli so trajne psihične posledice, tako da so postali invalidi.</a:t>
            </a:r>
          </a:p>
          <a:p>
            <a:pPr>
              <a:lnSpc>
                <a:spcPct val="80000"/>
              </a:lnSpc>
            </a:pPr>
            <a:r>
              <a:rPr lang="sl-SI" altLang="sl-SI" sz="2000">
                <a:latin typeface="Lucida Console" panose="020B0609040504020204" pitchFamily="49" charset="0"/>
              </a:rPr>
              <a:t>Policija je zaprla okrog 14 000 žensk in deklet, ki so spale z nemškimi vojaki, v posebna taborišča in bolnišnice za duševno zaostale. </a:t>
            </a:r>
          </a:p>
          <a:p>
            <a:pPr>
              <a:lnSpc>
                <a:spcPct val="80000"/>
              </a:lnSpc>
            </a:pPr>
            <a:r>
              <a:rPr lang="sl-SI" altLang="sl-SI" sz="2000">
                <a:latin typeface="Lucida Console" panose="020B0609040504020204" pitchFamily="49" charset="0"/>
              </a:rPr>
              <a:t>Norveška je že predhodno ponudila zajamčeno odškodnino, vendar uradno ni prevzela odgovornosti. </a:t>
            </a:r>
            <a:endParaRPr lang="en-US" altLang="sl-SI" sz="2000">
              <a:latin typeface="Lucida Console" panose="020B0609040504020204" pitchFamily="49"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lebenboren_narrowweb__300x408,0">
            <a:extLst>
              <a:ext uri="{FF2B5EF4-FFF2-40B4-BE49-F238E27FC236}">
                <a16:creationId xmlns:a16="http://schemas.microsoft.com/office/drawing/2014/main" id="{7AE5949F-FE18-455C-8FA4-733C483FC10B}"/>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588125" y="3357563"/>
            <a:ext cx="1958975" cy="2663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5" name="Picture 11" descr="lebensborn">
            <a:extLst>
              <a:ext uri="{FF2B5EF4-FFF2-40B4-BE49-F238E27FC236}">
                <a16:creationId xmlns:a16="http://schemas.microsoft.com/office/drawing/2014/main" id="{A4F48EBC-FBBF-44CD-BFD9-B4865C0BCA26}"/>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39750" y="3357563"/>
            <a:ext cx="2119313" cy="2663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6" name="Picture 12" descr="lebensborn_DW_Kultu_337247g">
            <a:extLst>
              <a:ext uri="{FF2B5EF4-FFF2-40B4-BE49-F238E27FC236}">
                <a16:creationId xmlns:a16="http://schemas.microsoft.com/office/drawing/2014/main" id="{B8E0003A-B770-47B7-AAA5-F73A31D8DD04}"/>
              </a:ext>
            </a:extLst>
          </p:cNvPr>
          <p:cNvPicPr>
            <a:picLocks noGrp="1" noChangeAspect="1" noChangeArrowheads="1"/>
          </p:cNvPicPr>
          <p:nvPr>
            <p:ph sz="quarter" idx="4"/>
          </p:nvPr>
        </p:nvPicPr>
        <p:blipFill>
          <a:blip r:embed="rId4">
            <a:extLst>
              <a:ext uri="{28A0092B-C50C-407E-A947-70E740481C1C}">
                <a14:useLocalDpi xmlns:a14="http://schemas.microsoft.com/office/drawing/2010/main" val="0"/>
              </a:ext>
            </a:extLst>
          </a:blip>
          <a:srcRect/>
          <a:stretch>
            <a:fillRect/>
          </a:stretch>
        </p:blipFill>
        <p:spPr>
          <a:xfrm>
            <a:off x="4500563" y="404813"/>
            <a:ext cx="4206875" cy="2879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8" name="Picture 14" descr="highres_30000818%20copy">
            <a:extLst>
              <a:ext uri="{FF2B5EF4-FFF2-40B4-BE49-F238E27FC236}">
                <a16:creationId xmlns:a16="http://schemas.microsoft.com/office/drawing/2014/main" id="{E1195DCE-2584-461E-A843-0DD38D53DDC8}"/>
              </a:ext>
            </a:extLst>
          </p:cNvPr>
          <p:cNvPicPr>
            <a:picLocks noGrp="1" noChangeAspect="1" noChangeArrowheads="1"/>
          </p:cNvPicPr>
          <p:nvPr>
            <p:ph sz="quarter" idx="1"/>
          </p:nvPr>
        </p:nvPicPr>
        <p:blipFill>
          <a:blip r:embed="rId5">
            <a:extLst>
              <a:ext uri="{28A0092B-C50C-407E-A947-70E740481C1C}">
                <a14:useLocalDpi xmlns:a14="http://schemas.microsoft.com/office/drawing/2010/main" val="0"/>
              </a:ext>
            </a:extLst>
          </a:blip>
          <a:srcRect/>
          <a:stretch>
            <a:fillRect/>
          </a:stretch>
        </p:blipFill>
        <p:spPr>
          <a:xfrm>
            <a:off x="395288" y="404813"/>
            <a:ext cx="3889375" cy="285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19" name="Picture 15" descr="0,,331330_1,00">
            <a:extLst>
              <a:ext uri="{FF2B5EF4-FFF2-40B4-BE49-F238E27FC236}">
                <a16:creationId xmlns:a16="http://schemas.microsoft.com/office/drawing/2014/main" id="{63FC98A9-8F82-4363-9F73-6082CBBE49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213" y="3357563"/>
            <a:ext cx="3600450" cy="2662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1CB22AD-A5EC-46A0-B3DE-2195DD58B2A0}"/>
              </a:ext>
            </a:extLst>
          </p:cNvPr>
          <p:cNvSpPr>
            <a:spLocks noGrp="1" noChangeArrowheads="1"/>
          </p:cNvSpPr>
          <p:nvPr>
            <p:ph type="title"/>
          </p:nvPr>
        </p:nvSpPr>
        <p:spPr>
          <a:xfrm>
            <a:off x="539750" y="333375"/>
            <a:ext cx="8153400" cy="1143000"/>
          </a:xfrm>
        </p:spPr>
        <p:txBody>
          <a:bodyPr/>
          <a:lstStyle/>
          <a:p>
            <a:pPr algn="ctr"/>
            <a:r>
              <a:rPr lang="sl-SI" altLang="sl-SI" b="1">
                <a:latin typeface="Lucida Console" panose="020B0609040504020204" pitchFamily="49" charset="0"/>
              </a:rPr>
              <a:t>ARIJSKA RASA</a:t>
            </a:r>
            <a:endParaRPr lang="en-US" altLang="sl-SI" b="1">
              <a:latin typeface="Lucida Console" panose="020B0609040504020204" pitchFamily="49" charset="0"/>
            </a:endParaRPr>
          </a:p>
        </p:txBody>
      </p:sp>
      <p:sp>
        <p:nvSpPr>
          <p:cNvPr id="32771" name="Rectangle 3">
            <a:extLst>
              <a:ext uri="{FF2B5EF4-FFF2-40B4-BE49-F238E27FC236}">
                <a16:creationId xmlns:a16="http://schemas.microsoft.com/office/drawing/2014/main" id="{E7D91130-63CA-473B-A0B4-07CE23384B72}"/>
              </a:ext>
            </a:extLst>
          </p:cNvPr>
          <p:cNvSpPr>
            <a:spLocks noGrp="1" noChangeArrowheads="1"/>
          </p:cNvSpPr>
          <p:nvPr>
            <p:ph type="body" idx="1"/>
          </p:nvPr>
        </p:nvSpPr>
        <p:spPr>
          <a:xfrm>
            <a:off x="250825" y="1700213"/>
            <a:ext cx="8713788" cy="4392612"/>
          </a:xfrm>
        </p:spPr>
        <p:txBody>
          <a:bodyPr/>
          <a:lstStyle/>
          <a:p>
            <a:pPr>
              <a:lnSpc>
                <a:spcPct val="80000"/>
              </a:lnSpc>
            </a:pPr>
            <a:r>
              <a:rPr lang="sl-SI" altLang="sl-SI" sz="1700">
                <a:latin typeface="Lucida Console" panose="020B0609040504020204" pitchFamily="49" charset="0"/>
              </a:rPr>
              <a:t>Beseda Arijec je izpeljana iz Indo-Evropskega korena »arijo«, kar pomeni plemenito. Izraz Arijec je bil več stoletij uporabljen za oznako Indo-Evropskih ljudstev od Irske do Indije. </a:t>
            </a:r>
          </a:p>
          <a:p>
            <a:pPr>
              <a:lnSpc>
                <a:spcPct val="80000"/>
              </a:lnSpc>
            </a:pPr>
            <a:r>
              <a:rPr lang="de-DE" altLang="sl-SI" sz="1700">
                <a:latin typeface="Lucida Console" panose="020B0609040504020204" pitchFamily="49" charset="0"/>
              </a:rPr>
              <a:t>Izraz je populariziral Adolf Hitler v njegovi avtobiografiji Mein Kampf. Beseda Arijski je primernejša označba Belih ljudstev Evrope in njihovih potomcev po vsem svetu.</a:t>
            </a:r>
          </a:p>
          <a:p>
            <a:pPr>
              <a:lnSpc>
                <a:spcPct val="80000"/>
              </a:lnSpc>
            </a:pPr>
            <a:r>
              <a:rPr lang="de-DE" altLang="sl-SI" sz="1700">
                <a:latin typeface="Lucida Console" panose="020B0609040504020204" pitchFamily="49" charset="0"/>
              </a:rPr>
              <a:t>Nacional socialisti spoznajo posameznike za biološke Arijce</a:t>
            </a:r>
            <a:r>
              <a:rPr lang="sl-SI" altLang="sl-SI" sz="1700">
                <a:latin typeface="Lucida Console" panose="020B0609040504020204" pitchFamily="49" charset="0"/>
              </a:rPr>
              <a:t>,</a:t>
            </a:r>
            <a:r>
              <a:rPr lang="de-DE" altLang="sl-SI" sz="1700">
                <a:latin typeface="Lucida Console" panose="020B0609040504020204" pitchFamily="49" charset="0"/>
              </a:rPr>
              <a:t> če so popolnoma nežidovskega, neazijskega porekla.</a:t>
            </a:r>
          </a:p>
          <a:p>
            <a:pPr>
              <a:lnSpc>
                <a:spcPct val="80000"/>
              </a:lnSpc>
            </a:pPr>
            <a:r>
              <a:rPr lang="de-DE" altLang="sl-SI" sz="1700">
                <a:latin typeface="Lucida Console" panose="020B0609040504020204" pitchFamily="49" charset="0"/>
              </a:rPr>
              <a:t>Arijec ni nujno svetlolas, modrook in velik 180 cm; plavolasa nordijskost je zgolj najbolj znana predstavnost Arijske rase, ker to najbolj njega ali njo najbolj razlikuje od nearijcev. V vsakem Arijcu je nagonska sila dvigniti se nad povprečnostjo in propadom</a:t>
            </a:r>
            <a:r>
              <a:rPr lang="de-DE" altLang="sl-SI" sz="1700"/>
              <a:t>.</a:t>
            </a:r>
            <a:endParaRPr lang="sl-SI" altLang="sl-SI" sz="1700"/>
          </a:p>
          <a:p>
            <a:pPr>
              <a:lnSpc>
                <a:spcPct val="80000"/>
              </a:lnSpc>
            </a:pPr>
            <a:r>
              <a:rPr lang="en-US" altLang="sl-SI" sz="1700">
                <a:latin typeface="Lucida Console" panose="020B0609040504020204" pitchFamily="49" charset="0"/>
              </a:rPr>
              <a:t>Antisemitizem je sovražna nastrojenost proti Judom kot verski, etnični ali rasni skupini, ki lahko zavzema vse od posameznikove nastrojenosti, do organiziranega sovraštva. </a:t>
            </a:r>
            <a:endParaRPr lang="sl-SI" altLang="sl-SI" sz="1700">
              <a:latin typeface="Lucida Console" panose="020B0609040504020204" pitchFamily="49" charset="0"/>
            </a:endParaRPr>
          </a:p>
          <a:p>
            <a:pPr>
              <a:lnSpc>
                <a:spcPct val="80000"/>
              </a:lnSpc>
            </a:pPr>
            <a:r>
              <a:rPr lang="en-US" altLang="sl-SI" sz="1700">
                <a:latin typeface="Lucida Console" panose="020B0609040504020204" pitchFamily="49" charset="0"/>
              </a:rPr>
              <a:t>N</a:t>
            </a:r>
            <a:r>
              <a:rPr lang="sl-SI" altLang="sl-SI" sz="1500">
                <a:latin typeface="Lucida Console" panose="020B0609040504020204" pitchFamily="49" charset="0"/>
              </a:rPr>
              <a:t>ü</a:t>
            </a:r>
            <a:r>
              <a:rPr lang="en-US" altLang="sl-SI" sz="1700">
                <a:latin typeface="Lucida Console" panose="020B0609040504020204" pitchFamily="49" charset="0"/>
              </a:rPr>
              <a:t>rnberški zakoni so leta 1935 prepovedali spolno/krvno mešanje Arijcev in Judov</a:t>
            </a:r>
            <a:r>
              <a:rPr lang="sl-SI" altLang="sl-SI" sz="1700">
                <a:latin typeface="Lucida Console" panose="020B0609040504020204" pitchFamily="49" charset="0"/>
              </a:rPr>
              <a:t>.</a:t>
            </a:r>
            <a:endParaRPr lang="en-US" altLang="sl-SI" sz="1700">
              <a:latin typeface="Lucida Console" panose="020B0609040504020204" pitchFamily="49"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5" descr="MagazinSvenScholzAryanE_Arier_ns-prop03">
            <a:extLst>
              <a:ext uri="{FF2B5EF4-FFF2-40B4-BE49-F238E27FC236}">
                <a16:creationId xmlns:a16="http://schemas.microsoft.com/office/drawing/2014/main" id="{F75C2AA9-E309-4741-8A3B-4717599BCFE1}"/>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411413" y="333375"/>
            <a:ext cx="4259262" cy="5688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5" name="Rectangle 11">
            <a:extLst>
              <a:ext uri="{FF2B5EF4-FFF2-40B4-BE49-F238E27FC236}">
                <a16:creationId xmlns:a16="http://schemas.microsoft.com/office/drawing/2014/main" id="{8218960E-9754-4A9B-AB75-026418597D58}"/>
              </a:ext>
            </a:extLst>
          </p:cNvPr>
          <p:cNvSpPr>
            <a:spLocks noGrp="1" noChangeArrowheads="1"/>
          </p:cNvSpPr>
          <p:nvPr>
            <p:ph type="body" sz="half" idx="1"/>
          </p:nvPr>
        </p:nvSpPr>
        <p:spPr>
          <a:xfrm>
            <a:off x="533400" y="333375"/>
            <a:ext cx="4325938" cy="5534025"/>
          </a:xfrm>
          <a:noFill/>
          <a:ln/>
        </p:spPr>
        <p:txBody>
          <a:bodyPr/>
          <a:lstStyle/>
          <a:p>
            <a:r>
              <a:rPr lang="sl-SI" altLang="sl-SI" sz="2200">
                <a:latin typeface="Lucida Console" panose="020B0609040504020204" pitchFamily="49" charset="0"/>
              </a:rPr>
              <a:t>Nacistično organizacijo Lebensborn ali Vir življenja </a:t>
            </a:r>
          </a:p>
          <a:p>
            <a:pPr>
              <a:buFont typeface="Wingdings" panose="05000000000000000000" pitchFamily="2" charset="2"/>
              <a:buNone/>
            </a:pPr>
            <a:r>
              <a:rPr lang="sl-SI" altLang="sl-SI" sz="2200">
                <a:latin typeface="Lucida Console" panose="020B0609040504020204" pitchFamily="49" charset="0"/>
              </a:rPr>
              <a:t>	</a:t>
            </a:r>
            <a:r>
              <a:rPr lang="sl-SI" altLang="sl-SI" sz="1800">
                <a:latin typeface="Lucida Console" panose="020B0609040504020204" pitchFamily="49" charset="0"/>
              </a:rPr>
              <a:t>(“Lebensborn Eingetragener Verein”)</a:t>
            </a:r>
            <a:r>
              <a:rPr lang="sl-SI" altLang="sl-SI" sz="2200">
                <a:latin typeface="Lucida Console" panose="020B0609040504020204" pitchFamily="49" charset="0"/>
              </a:rPr>
              <a:t>  </a:t>
            </a:r>
          </a:p>
          <a:p>
            <a:pPr>
              <a:buFont typeface="Wingdings" panose="05000000000000000000" pitchFamily="2" charset="2"/>
              <a:buNone/>
            </a:pPr>
            <a:r>
              <a:rPr lang="sl-SI" altLang="sl-SI" sz="2200">
                <a:latin typeface="Lucida Console" panose="020B0609040504020204" pitchFamily="49" charset="0"/>
              </a:rPr>
              <a:t>	je 12. decembra 1935 ustanovil voditelj SS enot Heinrich Himmler.</a:t>
            </a:r>
          </a:p>
          <a:p>
            <a:r>
              <a:rPr lang="sl-SI" altLang="sl-SI" sz="2200">
                <a:latin typeface="Lucida Console" panose="020B0609040504020204" pitchFamily="49" charset="0"/>
              </a:rPr>
              <a:t>Želel je, da bi vsak esesovec imel čim več otrok, preverjal pa je tudi rodovnike deklet, s katerimi so hodili.</a:t>
            </a:r>
          </a:p>
        </p:txBody>
      </p:sp>
      <p:pic>
        <p:nvPicPr>
          <p:cNvPr id="6161" name="Picture 17" descr="himmler">
            <a:extLst>
              <a:ext uri="{FF2B5EF4-FFF2-40B4-BE49-F238E27FC236}">
                <a16:creationId xmlns:a16="http://schemas.microsoft.com/office/drawing/2014/main" id="{7A920E24-075F-4FDA-AB98-EBF2C8366E9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29200" y="476250"/>
            <a:ext cx="3313113" cy="5391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C25716B4-CBF6-4C5E-A8E0-6117DDC5CE72}"/>
              </a:ext>
            </a:extLst>
          </p:cNvPr>
          <p:cNvSpPr>
            <a:spLocks noGrp="1" noChangeArrowheads="1"/>
          </p:cNvSpPr>
          <p:nvPr>
            <p:ph type="body" sz="half" idx="1"/>
          </p:nvPr>
        </p:nvSpPr>
        <p:spPr>
          <a:xfrm>
            <a:off x="250825" y="333375"/>
            <a:ext cx="4608513" cy="5832475"/>
          </a:xfrm>
          <a:noFill/>
          <a:ln/>
        </p:spPr>
        <p:txBody>
          <a:bodyPr/>
          <a:lstStyle/>
          <a:p>
            <a:pPr>
              <a:lnSpc>
                <a:spcPct val="80000"/>
              </a:lnSpc>
            </a:pPr>
            <a:r>
              <a:rPr lang="sl-SI" altLang="sl-SI" sz="1800">
                <a:latin typeface="Lucida Console" panose="020B0609040504020204" pitchFamily="49" charset="0"/>
              </a:rPr>
              <a:t>Na začetku je program služil kot institucija za pomoč ženam SS oficirjev; v materinskih domovih so lahko rodile, nato pa so dobile pomoč pri skrbi za otroke. </a:t>
            </a:r>
          </a:p>
          <a:p>
            <a:pPr>
              <a:lnSpc>
                <a:spcPct val="80000"/>
              </a:lnSpc>
            </a:pPr>
            <a:r>
              <a:rPr lang="sl-SI" altLang="sl-SI" sz="1800">
                <a:latin typeface="Lucida Console" panose="020B0609040504020204" pitchFamily="49" charset="0"/>
              </a:rPr>
              <a:t>V lebensbornove domove so sprejemali tudi noseče neporočene ženske in sirote (rasno ustrezne).</a:t>
            </a:r>
          </a:p>
          <a:p>
            <a:pPr>
              <a:lnSpc>
                <a:spcPct val="80000"/>
              </a:lnSpc>
            </a:pPr>
            <a:r>
              <a:rPr lang="sl-SI" altLang="sl-SI" sz="1800">
                <a:latin typeface="Lucida Console" panose="020B0609040504020204" pitchFamily="49" charset="0"/>
              </a:rPr>
              <a:t>Domove so vodile ženske, ki so morale biti popolnoma disciplinirane in vdane nacizmu. Materam in otrokom so bile hkrati bolniške sestre, varuške, socialne delavke in politične vzgojiteljice.</a:t>
            </a:r>
          </a:p>
          <a:p>
            <a:pPr>
              <a:lnSpc>
                <a:spcPct val="80000"/>
              </a:lnSpc>
            </a:pPr>
            <a:r>
              <a:rPr lang="sl-SI" altLang="sl-SI" sz="1800">
                <a:latin typeface="Lucida Console" panose="020B0609040504020204" pitchFamily="49" charset="0"/>
              </a:rPr>
              <a:t>Nemška javnost lebensborna ni odobravala, saj je večina ljudi mislila, da so to javne hiše, ustanovljene za esesovce. Proti domovom je ostro nastopala posebej Cerkev.</a:t>
            </a:r>
          </a:p>
          <a:p>
            <a:pPr>
              <a:lnSpc>
                <a:spcPct val="80000"/>
              </a:lnSpc>
              <a:buFont typeface="Wingdings" panose="05000000000000000000" pitchFamily="2" charset="2"/>
              <a:buNone/>
            </a:pPr>
            <a:endParaRPr lang="en-US" altLang="sl-SI" sz="1800">
              <a:latin typeface="Lucida Console" panose="020B0609040504020204" pitchFamily="49" charset="0"/>
            </a:endParaRPr>
          </a:p>
          <a:p>
            <a:pPr>
              <a:lnSpc>
                <a:spcPct val="80000"/>
              </a:lnSpc>
            </a:pPr>
            <a:endParaRPr lang="en-US" altLang="sl-SI" sz="1800"/>
          </a:p>
        </p:txBody>
      </p:sp>
      <p:pic>
        <p:nvPicPr>
          <p:cNvPr id="15368" name="Picture 8" descr="0,,331300_1,00">
            <a:extLst>
              <a:ext uri="{FF2B5EF4-FFF2-40B4-BE49-F238E27FC236}">
                <a16:creationId xmlns:a16="http://schemas.microsoft.com/office/drawing/2014/main" id="{06A3E811-92A8-4EA0-B4C3-227445F7D80E}"/>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076825" y="404813"/>
            <a:ext cx="3673475" cy="2716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369" name="Picture 9" descr="NYT-Lebensborn-children">
            <a:extLst>
              <a:ext uri="{FF2B5EF4-FFF2-40B4-BE49-F238E27FC236}">
                <a16:creationId xmlns:a16="http://schemas.microsoft.com/office/drawing/2014/main" id="{6C542C7D-10AA-4E39-96DA-32A921F428CB}"/>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076825" y="3284538"/>
            <a:ext cx="3671888" cy="2649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8" name="Picture 6" descr="lebensborn3">
            <a:extLst>
              <a:ext uri="{FF2B5EF4-FFF2-40B4-BE49-F238E27FC236}">
                <a16:creationId xmlns:a16="http://schemas.microsoft.com/office/drawing/2014/main" id="{D806DC57-18FF-4C16-ACD0-8081259C4786}"/>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11188" y="404813"/>
            <a:ext cx="4621212" cy="5545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80" name="Rectangle 8">
            <a:extLst>
              <a:ext uri="{FF2B5EF4-FFF2-40B4-BE49-F238E27FC236}">
                <a16:creationId xmlns:a16="http://schemas.microsoft.com/office/drawing/2014/main" id="{BA3958D7-CB0B-4552-8A37-06ABB5BDB4F9}"/>
              </a:ext>
            </a:extLst>
          </p:cNvPr>
          <p:cNvSpPr>
            <a:spLocks noGrp="1" noChangeArrowheads="1"/>
          </p:cNvSpPr>
          <p:nvPr>
            <p:ph type="body" sz="half" idx="2"/>
          </p:nvPr>
        </p:nvSpPr>
        <p:spPr>
          <a:xfrm>
            <a:off x="5435600" y="549275"/>
            <a:ext cx="3251200" cy="5543550"/>
          </a:xfrm>
        </p:spPr>
        <p:txBody>
          <a:bodyPr/>
          <a:lstStyle/>
          <a:p>
            <a:r>
              <a:rPr lang="sl-SI" altLang="sl-SI" sz="2100">
                <a:latin typeface="Lucida Console" panose="020B0609040504020204" pitchFamily="49" charset="0"/>
              </a:rPr>
              <a:t>Prvi lebensbornov dom (Heim Hochland) je bil odprt leta 1936 v majhni vasici blizu M</a:t>
            </a:r>
            <a:r>
              <a:rPr lang="sl-SI" altLang="sl-SI" sz="2200">
                <a:latin typeface="Lucida Console" panose="020B0609040504020204" pitchFamily="49" charset="0"/>
              </a:rPr>
              <a:t>ü</a:t>
            </a:r>
            <a:r>
              <a:rPr lang="sl-SI" altLang="sl-SI" sz="2100">
                <a:latin typeface="Lucida Console" panose="020B0609040504020204" pitchFamily="49" charset="0"/>
              </a:rPr>
              <a:t>nchna, izven Nemčije pa leta 1941 na Norveškem. </a:t>
            </a:r>
          </a:p>
          <a:p>
            <a:r>
              <a:rPr lang="sl-SI" altLang="sl-SI" sz="2100">
                <a:latin typeface="Lucida Console" panose="020B0609040504020204" pitchFamily="49" charset="0"/>
              </a:rPr>
              <a:t>Najbolj znan lebensbornov dom je bil Harz Lebensborn.</a:t>
            </a:r>
          </a:p>
          <a:p>
            <a:pPr>
              <a:buFont typeface="Wingdings" panose="05000000000000000000" pitchFamily="2" charset="2"/>
              <a:buNone/>
            </a:pPr>
            <a:endParaRPr lang="en-US" altLang="sl-SI" sz="2100">
              <a:latin typeface="Lucida Console" panose="020B0609040504020204" pitchFamily="49" charset="0"/>
            </a:endParaRPr>
          </a:p>
          <a:p>
            <a:endParaRPr lang="en-US" altLang="sl-SI" sz="250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804ED41-E345-427F-916C-41B94AA99945}"/>
              </a:ext>
            </a:extLst>
          </p:cNvPr>
          <p:cNvSpPr>
            <a:spLocks noGrp="1" noChangeArrowheads="1"/>
          </p:cNvSpPr>
          <p:nvPr>
            <p:ph type="title"/>
          </p:nvPr>
        </p:nvSpPr>
        <p:spPr/>
        <p:txBody>
          <a:bodyPr/>
          <a:lstStyle/>
          <a:p>
            <a:pPr algn="ctr"/>
            <a:r>
              <a:rPr lang="sl-SI" altLang="sl-SI" sz="4000" b="1">
                <a:latin typeface="Lucida Console" panose="020B0609040504020204" pitchFamily="49" charset="0"/>
              </a:rPr>
              <a:t>LEBENSBORN V OKUPIRANIH DRŽAVAH</a:t>
            </a:r>
            <a:endParaRPr lang="en-US" altLang="sl-SI" sz="4000" b="1">
              <a:latin typeface="Lucida Console" panose="020B0609040504020204" pitchFamily="49" charset="0"/>
            </a:endParaRPr>
          </a:p>
        </p:txBody>
      </p:sp>
      <p:sp>
        <p:nvSpPr>
          <p:cNvPr id="13315" name="Rectangle 3">
            <a:extLst>
              <a:ext uri="{FF2B5EF4-FFF2-40B4-BE49-F238E27FC236}">
                <a16:creationId xmlns:a16="http://schemas.microsoft.com/office/drawing/2014/main" id="{362D7409-4CA3-4F82-83EA-9EF08197C2A6}"/>
              </a:ext>
            </a:extLst>
          </p:cNvPr>
          <p:cNvSpPr>
            <a:spLocks noGrp="1" noChangeArrowheads="1"/>
          </p:cNvSpPr>
          <p:nvPr>
            <p:ph type="body" idx="1"/>
          </p:nvPr>
        </p:nvSpPr>
        <p:spPr>
          <a:xfrm>
            <a:off x="323850" y="1828800"/>
            <a:ext cx="8569325" cy="4264025"/>
          </a:xfrm>
        </p:spPr>
        <p:txBody>
          <a:bodyPr/>
          <a:lstStyle/>
          <a:p>
            <a:pPr>
              <a:lnSpc>
                <a:spcPct val="80000"/>
              </a:lnSpc>
            </a:pPr>
            <a:r>
              <a:rPr lang="sl-SI" altLang="sl-SI" sz="1800">
                <a:latin typeface="Lucida Console" panose="020B0609040504020204" pitchFamily="49" charset="0"/>
              </a:rPr>
              <a:t>Od leta 1939 so v okupiranih državah ustanovili približno 20 domov in zavodov, v katerih so skrbeli za otroke, ki so imeli “germanske rasne značilnosti”. </a:t>
            </a:r>
          </a:p>
          <a:p>
            <a:pPr>
              <a:lnSpc>
                <a:spcPct val="80000"/>
              </a:lnSpc>
            </a:pPr>
            <a:r>
              <a:rPr lang="sl-SI" altLang="sl-SI" sz="1800">
                <a:latin typeface="Lucida Console" panose="020B0609040504020204" pitchFamily="49" charset="0"/>
              </a:rPr>
              <a:t>Mnogo žensk primerne rasne kakovosti so prisilili v spolne odnose z SS vojaki, da so zanosile. Po porodu pa so morale svoje otroke zapustiti. Tako se je rodilo od 10 do 12 000 otrok.</a:t>
            </a:r>
          </a:p>
          <a:p>
            <a:pPr>
              <a:lnSpc>
                <a:spcPct val="80000"/>
              </a:lnSpc>
            </a:pPr>
            <a:r>
              <a:rPr lang="sl-SI" altLang="sl-SI" sz="1800">
                <a:latin typeface="Lucida Console" panose="020B0609040504020204" pitchFamily="49" charset="0"/>
              </a:rPr>
              <a:t>Na tisoče otrok so odpeljali v lebensbornove domove, kjer so bili deležni posebne prevzgoje in germanizacije. Pri otrocih, ki so se zadovoljivo obnesli, so čez pol leta zbrali natančne podatke o njihovih prednikih.</a:t>
            </a:r>
            <a:r>
              <a:rPr lang="en-US" altLang="sl-SI" sz="1800">
                <a:latin typeface="Lucida Console" panose="020B0609040504020204" pitchFamily="49" charset="0"/>
              </a:rPr>
              <a:t> </a:t>
            </a:r>
            <a:r>
              <a:rPr lang="sl-SI" altLang="sl-SI" sz="1800">
                <a:latin typeface="Lucida Console" panose="020B0609040504020204" pitchFamily="49" charset="0"/>
              </a:rPr>
              <a:t>Po približno letu dni uspešne vzgoje so jih posvojile rasno čiste nemške družine brez otrok. Krstna imena otrok so prilagodili nemški obliki, otroci pa so postali Nemci. Pravo identiteto ukradenih dojenčkov pa so vseskozi skrbno varovali, zato se je za mnogimi izgubila vsakršna sled in je bilo tudi po koncu vojne iskanje največkrat brezuspešno.</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5" descr="POLISH">
            <a:extLst>
              <a:ext uri="{FF2B5EF4-FFF2-40B4-BE49-F238E27FC236}">
                <a16:creationId xmlns:a16="http://schemas.microsoft.com/office/drawing/2014/main" id="{7F0450E4-5B86-408E-A881-58C531C7A253}"/>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755650" y="427038"/>
            <a:ext cx="7777163" cy="5594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BAB3E9D-2638-44E8-8811-CFAD6562D31A}"/>
              </a:ext>
            </a:extLst>
          </p:cNvPr>
          <p:cNvSpPr>
            <a:spLocks noGrp="1" noChangeArrowheads="1"/>
          </p:cNvSpPr>
          <p:nvPr>
            <p:ph type="title"/>
          </p:nvPr>
        </p:nvSpPr>
        <p:spPr/>
        <p:txBody>
          <a:bodyPr/>
          <a:lstStyle/>
          <a:p>
            <a:pPr algn="ctr"/>
            <a:r>
              <a:rPr lang="sl-SI" altLang="sl-SI" sz="4000" b="1">
                <a:latin typeface="Lucida Console" panose="020B0609040504020204" pitchFamily="49" charset="0"/>
              </a:rPr>
              <a:t>POZITIVNA DEMOGRAFSKA POLITIKA</a:t>
            </a:r>
            <a:endParaRPr lang="en-US" altLang="sl-SI" sz="4000" b="1">
              <a:latin typeface="Lucida Console" panose="020B0609040504020204" pitchFamily="49" charset="0"/>
            </a:endParaRPr>
          </a:p>
        </p:txBody>
      </p:sp>
      <p:sp>
        <p:nvSpPr>
          <p:cNvPr id="35843" name="Rectangle 3">
            <a:extLst>
              <a:ext uri="{FF2B5EF4-FFF2-40B4-BE49-F238E27FC236}">
                <a16:creationId xmlns:a16="http://schemas.microsoft.com/office/drawing/2014/main" id="{775E8FB1-E183-4624-B38E-428A47B78889}"/>
              </a:ext>
            </a:extLst>
          </p:cNvPr>
          <p:cNvSpPr>
            <a:spLocks noGrp="1" noChangeArrowheads="1"/>
          </p:cNvSpPr>
          <p:nvPr>
            <p:ph type="body" idx="1"/>
          </p:nvPr>
        </p:nvSpPr>
        <p:spPr>
          <a:xfrm>
            <a:off x="323850" y="1828800"/>
            <a:ext cx="8496300" cy="4264025"/>
          </a:xfrm>
        </p:spPr>
        <p:txBody>
          <a:bodyPr/>
          <a:lstStyle/>
          <a:p>
            <a:pPr>
              <a:lnSpc>
                <a:spcPct val="80000"/>
              </a:lnSpc>
            </a:pPr>
            <a:r>
              <a:rPr lang="sl-SI" altLang="sl-SI" sz="2000">
                <a:latin typeface="Lucida Console" panose="020B0609040504020204" pitchFamily="49" charset="0"/>
              </a:rPr>
              <a:t>Himmler je v svojem govoru o slovanskih narodih dejal: »Očitno bo v taki mešanici ljudi zmerom nekaj rasno dobrih tipov. V takih primerih je po moji sodbi naša dolžnost, da jim odvzamemo otroke in jih odstranimo iz njihovega okolja, jih ugrabimo, če ne gre drugače… Nimamo kaj izbirati: ali si bomo pridobili vso dobro kri, ki jo lahko uporabimo zase in ki ji lahko najdemo mesto med našim narodom… ali pa bomo to kri uničili.«. </a:t>
            </a:r>
          </a:p>
          <a:p>
            <a:pPr>
              <a:lnSpc>
                <a:spcPct val="80000"/>
              </a:lnSpc>
            </a:pPr>
            <a:r>
              <a:rPr lang="sl-SI" altLang="sl-SI" sz="2000">
                <a:latin typeface="Lucida Console" panose="020B0609040504020204" pitchFamily="49" charset="0"/>
              </a:rPr>
              <a:t>Politični namen takega kopičenja nemške krvi: po koncu vojne naj bi tako pripeljali domov 30 milijonov ljudi nemške krvi, tako da bi še za čas Himmlerjevega življenja postali narod s 120 milijoni germanskih duš. To pomeni, da bi postali edina odločilna sila v Evropi in bi meje germanske rase pomaknili za 500 km proti vzhodu.</a:t>
            </a:r>
            <a:endParaRPr lang="en-US" altLang="sl-SI" sz="2000">
              <a:latin typeface="Lucida Console" panose="020B0609040504020204" pitchFamily="49" charset="0"/>
            </a:endParaRPr>
          </a:p>
        </p:txBody>
      </p:sp>
    </p:spTree>
  </p:cSld>
  <p:clrMapOvr>
    <a:masterClrMapping/>
  </p:clrMapOvr>
  <p:transition spd="med"/>
</p:sld>
</file>

<file path=ppt/theme/theme1.xml><?xml version="1.0" encoding="utf-8"?>
<a:theme xmlns:a="http://schemas.openxmlformats.org/drawingml/2006/main" name="Ponovno določeno">
  <a:themeElements>
    <a:clrScheme name="Ponovno določeno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Ponovno določen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l-SI"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l-SI"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novno določeno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Ponovno določeno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Ponovno določeno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Ponovno določeno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Ponovno določeno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Ponovno določeno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Ponovno določeno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Refined</Template>
  <TotalTime>0</TotalTime>
  <Words>954</Words>
  <Application>Microsoft Office PowerPoint</Application>
  <PresentationFormat>On-screen Show (4:3)</PresentationFormat>
  <Paragraphs>39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Lucida Console</vt:lpstr>
      <vt:lpstr>Times New Roman</vt:lpstr>
      <vt:lpstr>Wingdings</vt:lpstr>
      <vt:lpstr>Ponovno določeno</vt:lpstr>
      <vt:lpstr>“LEBENSBORN”</vt:lpstr>
      <vt:lpstr>ARIJSKA RASA</vt:lpstr>
      <vt:lpstr>PowerPoint Presentation</vt:lpstr>
      <vt:lpstr>PowerPoint Presentation</vt:lpstr>
      <vt:lpstr>PowerPoint Presentation</vt:lpstr>
      <vt:lpstr>PowerPoint Presentation</vt:lpstr>
      <vt:lpstr>LEBENSBORN V OKUPIRANIH DRŽAVAH</vt:lpstr>
      <vt:lpstr>PowerPoint Presentation</vt:lpstr>
      <vt:lpstr>POZITIVNA DEMOGRAFSKA POLITIKA</vt:lpstr>
      <vt:lpstr>  LEBENSBORN NA SLOVENSKEM</vt:lpstr>
      <vt:lpstr>LEBENSBORN PO KONČANI VOJNI</vt:lpstr>
      <vt:lpstr>USODA NORVEŠKIH “LEBENSBORN OTROK” PO KONčANI VOJNI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2019-06-03T09:15:33Z</dcterms:created>
  <dcterms:modified xsi:type="dcterms:W3CDTF">2019-06-03T09:15:33Z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