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60" r:id="rId2"/>
  </p:sldMasterIdLst>
  <p:notesMasterIdLst>
    <p:notesMasterId r:id="rId12"/>
  </p:notesMasterIdLst>
  <p:handoutMasterIdLst>
    <p:handoutMasterId r:id="rId13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359E89D-C7B0-4445-857B-7AB9DF1B80CC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5760" cy="456839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1400"/>
            </a:pPr>
            <a:endParaRPr lang="sl-SI" sz="1400" b="0" i="0" u="none" strike="noStrike" baseline="0">
              <a:ln>
                <a:noFill/>
              </a:ln>
              <a:solidFill>
                <a:srgbClr val="FFFFFF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EBAC9E-1167-43AC-83C8-BAAD7C6817E7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3881880" y="0"/>
            <a:ext cx="2975760" cy="456839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1">
            <a:noAutofit/>
          </a:bodyPr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1400"/>
            </a:pPr>
            <a:endParaRPr lang="sl-SI" sz="1400" b="0" i="0" u="none" strike="noStrike" baseline="0">
              <a:ln>
                <a:noFill/>
              </a:ln>
              <a:solidFill>
                <a:srgbClr val="FFFFFF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B78E70-FCFB-4324-8BF5-5E866CDE8D0F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8686800"/>
            <a:ext cx="2975760" cy="456839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="b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1400"/>
            </a:pPr>
            <a:endParaRPr lang="sl-SI" sz="1400" b="0" i="0" u="none" strike="noStrike" baseline="0">
              <a:ln>
                <a:noFill/>
              </a:ln>
              <a:solidFill>
                <a:srgbClr val="FFFFFF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F545E69-11EE-46C9-B87C-BC3D7A9A9141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3881880" y="8686800"/>
            <a:ext cx="2975760" cy="456839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="b" compatLnSpc="1">
            <a:noAutofit/>
          </a:bodyPr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1400"/>
            </a:pPr>
            <a:fld id="{3F6D66D0-31A8-46BE-BE5E-7660A28F1AEC}" type="slidenum">
              <a:t>‹#›</a:t>
            </a:fld>
            <a:endParaRPr lang="sl-SI" sz="1400" b="0" i="0" u="none" strike="noStrike" baseline="0">
              <a:ln>
                <a:noFill/>
              </a:ln>
              <a:solidFill>
                <a:srgbClr val="FFFFFF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6957915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D535185-FB8F-4B3E-B0FE-C0401E3E695D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lIns="90000" tIns="45000" rIns="90000" bIns="45000" anchor="ctr" anchorCtr="1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l-SI" sz="1800" b="0" i="0" u="none" strike="noStrike" baseline="0">
              <a:ln>
                <a:noFill/>
              </a:ln>
              <a:solidFill>
                <a:srgbClr val="FFFFFF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9BD2EAA3-BAF8-4FB6-B493-9D014CA5DE0B}"/>
              </a:ext>
            </a:extLst>
          </p:cNvPr>
          <p:cNvSpPr/>
          <p:nvPr/>
        </p:nvSpPr>
        <p:spPr>
          <a:xfrm>
            <a:off x="0" y="0"/>
            <a:ext cx="6858000" cy="9144000"/>
          </a:xfrm>
          <a:custGeom>
            <a:avLst>
              <a:gd name="f0" fmla="val 5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square" lIns="90000" tIns="46800" rIns="90000" bIns="46800" anchor="ctr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l-SI" sz="1800" b="0" i="0" u="none" strike="noStrike" baseline="0">
              <a:ln>
                <a:noFill/>
              </a:ln>
              <a:solidFill>
                <a:srgbClr val="FFFFFF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5002A85F-C1A5-4AF6-A905-74EC0D66A3F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-11798640" y="-11796840"/>
            <a:ext cx="11796840" cy="1249092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FE9D8BD0-4F91-4343-B799-0ABC0CF165F5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85440" y="4343040"/>
            <a:ext cx="5483159" cy="411192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/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48036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indent="0" algn="l" rtl="0" hangingPunct="0">
      <a:lnSpc>
        <a:spcPct val="100000"/>
      </a:lnSpc>
      <a:spcBef>
        <a:spcPts val="448"/>
      </a:spcBef>
      <a:spcAft>
        <a:spcPts val="0"/>
      </a:spcAft>
      <a:buNone/>
      <a:tabLst>
        <a:tab pos="0" algn="l"/>
        <a:tab pos="448919" algn="l"/>
        <a:tab pos="898199" algn="l"/>
        <a:tab pos="1347480" algn="l"/>
        <a:tab pos="1796760" algn="l"/>
        <a:tab pos="2246040" algn="l"/>
        <a:tab pos="2695320" algn="l"/>
        <a:tab pos="3144600" algn="l"/>
        <a:tab pos="3593880" algn="l"/>
        <a:tab pos="4043159" algn="l"/>
        <a:tab pos="4492440" algn="l"/>
        <a:tab pos="4941719" algn="l"/>
        <a:tab pos="5391000" algn="l"/>
        <a:tab pos="5840280" algn="l"/>
        <a:tab pos="6289560" algn="l"/>
        <a:tab pos="6738840" algn="l"/>
        <a:tab pos="7188120" algn="l"/>
        <a:tab pos="7637400" algn="l"/>
        <a:tab pos="8086679" algn="l"/>
        <a:tab pos="8535960" algn="l"/>
        <a:tab pos="8985240" algn="l"/>
      </a:tabLst>
      <a:defRPr lang="sl-SI" sz="1200" b="0" i="0" u="none" strike="noStrike" baseline="0">
        <a:ln>
          <a:noFill/>
        </a:ln>
        <a:solidFill>
          <a:srgbClr val="000000"/>
        </a:solidFill>
        <a:latin typeface="Times New Roman" pitchFamily="18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: Shape 1">
            <a:extLst>
              <a:ext uri="{FF2B5EF4-FFF2-40B4-BE49-F238E27FC236}">
                <a16:creationId xmlns:a16="http://schemas.microsoft.com/office/drawing/2014/main" id="{D7107E4F-AF50-4644-8424-B5B74242D43B}"/>
              </a:ext>
            </a:extLst>
          </p:cNvPr>
          <p:cNvSpPr/>
          <p:nvPr/>
        </p:nvSpPr>
        <p:spPr>
          <a:xfrm>
            <a:off x="2143080" y="695159"/>
            <a:ext cx="2571839" cy="3429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square" lIns="90000" tIns="46800" rIns="90000" bIns="46800" anchor="ctr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l-SI" sz="1800" b="0" i="0" u="none" strike="noStrike" baseline="0">
              <a:ln>
                <a:noFill/>
              </a:ln>
              <a:solidFill>
                <a:srgbClr val="FFFFFF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</p:txBody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55265F0-C9B1-4C0A-9ACC-FDBC620C779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440" y="4343040"/>
            <a:ext cx="5483159" cy="4112280"/>
          </a:xfrm>
        </p:spPr>
        <p:txBody>
          <a:bodyPr>
            <a:spAutoFit/>
          </a:bodyPr>
          <a:lstStyle/>
          <a:p>
            <a:endParaRPr lang="sl-SI" kern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: Shape 1">
            <a:extLst>
              <a:ext uri="{FF2B5EF4-FFF2-40B4-BE49-F238E27FC236}">
                <a16:creationId xmlns:a16="http://schemas.microsoft.com/office/drawing/2014/main" id="{37FAF3F9-66EE-4C3C-AD29-BC47056F20D1}"/>
              </a:ext>
            </a:extLst>
          </p:cNvPr>
          <p:cNvSpPr/>
          <p:nvPr/>
        </p:nvSpPr>
        <p:spPr>
          <a:xfrm>
            <a:off x="2143080" y="695159"/>
            <a:ext cx="2571839" cy="3429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square" lIns="90000" tIns="46800" rIns="90000" bIns="46800" anchor="ctr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l-SI" sz="1800" b="0" i="0" u="none" strike="noStrike" baseline="0">
              <a:ln>
                <a:noFill/>
              </a:ln>
              <a:solidFill>
                <a:srgbClr val="FFFFFF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</p:txBody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3BE5E17-84F9-405A-8C5E-F10DC4B6E41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440" y="4343040"/>
            <a:ext cx="5483159" cy="4112280"/>
          </a:xfrm>
        </p:spPr>
        <p:txBody>
          <a:bodyPr>
            <a:spAutoFit/>
          </a:bodyPr>
          <a:lstStyle/>
          <a:p>
            <a:endParaRPr lang="sl-SI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: Shape 1">
            <a:extLst>
              <a:ext uri="{FF2B5EF4-FFF2-40B4-BE49-F238E27FC236}">
                <a16:creationId xmlns:a16="http://schemas.microsoft.com/office/drawing/2014/main" id="{C94142C7-DF90-4F89-B435-07B8A6F88D3E}"/>
              </a:ext>
            </a:extLst>
          </p:cNvPr>
          <p:cNvSpPr/>
          <p:nvPr/>
        </p:nvSpPr>
        <p:spPr>
          <a:xfrm>
            <a:off x="2143080" y="695159"/>
            <a:ext cx="2571839" cy="3429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square" lIns="90000" tIns="46800" rIns="90000" bIns="46800" anchor="ctr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l-SI" sz="1800" b="0" i="0" u="none" strike="noStrike" baseline="0">
              <a:ln>
                <a:noFill/>
              </a:ln>
              <a:solidFill>
                <a:srgbClr val="FFFFFF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</p:txBody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F877F1E-FB9F-4CAE-804C-69990430FF0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440" y="4343040"/>
            <a:ext cx="5483159" cy="4112280"/>
          </a:xfrm>
        </p:spPr>
        <p:txBody>
          <a:bodyPr>
            <a:spAutoFit/>
          </a:bodyPr>
          <a:lstStyle/>
          <a:p>
            <a:endParaRPr lang="sl-SI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: Shape 1">
            <a:extLst>
              <a:ext uri="{FF2B5EF4-FFF2-40B4-BE49-F238E27FC236}">
                <a16:creationId xmlns:a16="http://schemas.microsoft.com/office/drawing/2014/main" id="{A4830120-DE69-4CCA-821E-B190B0C53413}"/>
              </a:ext>
            </a:extLst>
          </p:cNvPr>
          <p:cNvSpPr/>
          <p:nvPr/>
        </p:nvSpPr>
        <p:spPr>
          <a:xfrm>
            <a:off x="2143080" y="695159"/>
            <a:ext cx="2571839" cy="3429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square" lIns="90000" tIns="46800" rIns="90000" bIns="46800" anchor="ctr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l-SI" sz="1800" b="0" i="0" u="none" strike="noStrike" baseline="0">
              <a:ln>
                <a:noFill/>
              </a:ln>
              <a:solidFill>
                <a:srgbClr val="FFFFFF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</p:txBody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DC53AB6-898F-4D95-8BAD-230E8DAA246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440" y="4343040"/>
            <a:ext cx="5483159" cy="4112280"/>
          </a:xfrm>
        </p:spPr>
        <p:txBody>
          <a:bodyPr>
            <a:spAutoFit/>
          </a:bodyPr>
          <a:lstStyle/>
          <a:p>
            <a:endParaRPr lang="sl-SI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: Shape 1">
            <a:extLst>
              <a:ext uri="{FF2B5EF4-FFF2-40B4-BE49-F238E27FC236}">
                <a16:creationId xmlns:a16="http://schemas.microsoft.com/office/drawing/2014/main" id="{7E604DC7-3B35-4DB3-8C8E-329448E477BD}"/>
              </a:ext>
            </a:extLst>
          </p:cNvPr>
          <p:cNvSpPr/>
          <p:nvPr/>
        </p:nvSpPr>
        <p:spPr>
          <a:xfrm>
            <a:off x="2143080" y="695159"/>
            <a:ext cx="2571839" cy="3429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square" lIns="90000" tIns="46800" rIns="90000" bIns="46800" anchor="ctr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l-SI" sz="1800" b="0" i="0" u="none" strike="noStrike" baseline="0">
              <a:ln>
                <a:noFill/>
              </a:ln>
              <a:solidFill>
                <a:srgbClr val="FFFFFF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</p:txBody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AB890AA-D8B8-45E7-B241-3925F3D62FA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440" y="4343040"/>
            <a:ext cx="5483159" cy="4112280"/>
          </a:xfrm>
        </p:spPr>
        <p:txBody>
          <a:bodyPr>
            <a:spAutoFit/>
          </a:bodyPr>
          <a:lstStyle/>
          <a:p>
            <a:endParaRPr lang="sl-SI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: Shape 1">
            <a:extLst>
              <a:ext uri="{FF2B5EF4-FFF2-40B4-BE49-F238E27FC236}">
                <a16:creationId xmlns:a16="http://schemas.microsoft.com/office/drawing/2014/main" id="{AE6E84FE-F1EC-4F9B-8A48-F259ED43E7AD}"/>
              </a:ext>
            </a:extLst>
          </p:cNvPr>
          <p:cNvSpPr/>
          <p:nvPr/>
        </p:nvSpPr>
        <p:spPr>
          <a:xfrm>
            <a:off x="2143080" y="695159"/>
            <a:ext cx="2571839" cy="3429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square" lIns="90000" tIns="46800" rIns="90000" bIns="46800" anchor="ctr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l-SI" sz="1800" b="0" i="0" u="none" strike="noStrike" baseline="0">
              <a:ln>
                <a:noFill/>
              </a:ln>
              <a:solidFill>
                <a:srgbClr val="FFFFFF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</p:txBody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619C595-77D5-4BD1-81D2-5F2C7424D18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440" y="4343040"/>
            <a:ext cx="5483159" cy="4112280"/>
          </a:xfrm>
        </p:spPr>
        <p:txBody>
          <a:bodyPr>
            <a:spAutoFit/>
          </a:bodyPr>
          <a:lstStyle/>
          <a:p>
            <a:endParaRPr lang="sl-SI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: Shape 1">
            <a:extLst>
              <a:ext uri="{FF2B5EF4-FFF2-40B4-BE49-F238E27FC236}">
                <a16:creationId xmlns:a16="http://schemas.microsoft.com/office/drawing/2014/main" id="{A4080736-8DD0-4EB4-BD92-34C2F1CF9402}"/>
              </a:ext>
            </a:extLst>
          </p:cNvPr>
          <p:cNvSpPr/>
          <p:nvPr/>
        </p:nvSpPr>
        <p:spPr>
          <a:xfrm>
            <a:off x="2143080" y="695159"/>
            <a:ext cx="2571839" cy="3429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square" lIns="90000" tIns="46800" rIns="90000" bIns="46800" anchor="ctr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l-SI" sz="1800" b="0" i="0" u="none" strike="noStrike" baseline="0">
              <a:ln>
                <a:noFill/>
              </a:ln>
              <a:solidFill>
                <a:srgbClr val="FFFFFF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</p:txBody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DFA14A1-001E-41F5-B2BD-AFC2673BDA6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440" y="4343040"/>
            <a:ext cx="5483159" cy="4112280"/>
          </a:xfrm>
        </p:spPr>
        <p:txBody>
          <a:bodyPr>
            <a:spAutoFit/>
          </a:bodyPr>
          <a:lstStyle/>
          <a:p>
            <a:endParaRPr lang="sl-SI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: Shape 1">
            <a:extLst>
              <a:ext uri="{FF2B5EF4-FFF2-40B4-BE49-F238E27FC236}">
                <a16:creationId xmlns:a16="http://schemas.microsoft.com/office/drawing/2014/main" id="{1A9AB457-930D-4554-A4BE-8B50D2AB495A}"/>
              </a:ext>
            </a:extLst>
          </p:cNvPr>
          <p:cNvSpPr/>
          <p:nvPr/>
        </p:nvSpPr>
        <p:spPr>
          <a:xfrm>
            <a:off x="2143080" y="695159"/>
            <a:ext cx="2571839" cy="3429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square" lIns="90000" tIns="46800" rIns="90000" bIns="46800" anchor="ctr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l-SI" sz="1800" b="0" i="0" u="none" strike="noStrike" baseline="0">
              <a:ln>
                <a:noFill/>
              </a:ln>
              <a:solidFill>
                <a:srgbClr val="FFFFFF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</p:txBody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83B276B-7120-4162-963E-9A5EF6A6BEE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440" y="4343040"/>
            <a:ext cx="5483159" cy="4112280"/>
          </a:xfrm>
        </p:spPr>
        <p:txBody>
          <a:bodyPr>
            <a:spAutoFit/>
          </a:bodyPr>
          <a:lstStyle/>
          <a:p>
            <a:endParaRPr lang="sl-SI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: Shape 1">
            <a:extLst>
              <a:ext uri="{FF2B5EF4-FFF2-40B4-BE49-F238E27FC236}">
                <a16:creationId xmlns:a16="http://schemas.microsoft.com/office/drawing/2014/main" id="{D8DB3DF2-0908-4029-82C8-25EA1D0297E3}"/>
              </a:ext>
            </a:extLst>
          </p:cNvPr>
          <p:cNvSpPr/>
          <p:nvPr/>
        </p:nvSpPr>
        <p:spPr>
          <a:xfrm>
            <a:off x="2143080" y="695159"/>
            <a:ext cx="2571839" cy="3429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square" lIns="90000" tIns="46800" rIns="90000" bIns="46800" anchor="ctr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l-SI" sz="1800" b="0" i="0" u="none" strike="noStrike" baseline="0">
              <a:ln>
                <a:noFill/>
              </a:ln>
              <a:solidFill>
                <a:srgbClr val="FFFFFF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</p:txBody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2A61EA1-CFF4-4D10-B864-58CB6DEE933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440" y="4343040"/>
            <a:ext cx="5483159" cy="4112280"/>
          </a:xfrm>
        </p:spPr>
        <p:txBody>
          <a:bodyPr>
            <a:spAutoFit/>
          </a:bodyPr>
          <a:lstStyle/>
          <a:p>
            <a:endParaRPr lang="sl-S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E270D1-F757-486B-9F76-87D2EE5FFF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143A7E-AE22-4A51-A954-CEAE38913C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53A90F-5462-4DF3-AAD5-21FEF771D4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4D5F9B-DDF9-4CD0-AA96-1C1377A26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3021E4-7406-48C5-A7CF-D92E2518B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67AB722-C671-4777-9493-6BB894CB084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523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D4332B-29AD-45F1-BF73-8CA1E2D8E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A497FA-A571-4ABA-AA2D-7C72228DF7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E836D2-7D2F-4974-9E7A-8185BF777C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BA0131-1E40-4DC9-85DD-90454BB45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7AC789-D008-4AE6-86E3-1E3F5465D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CCC35E8-29AC-47E4-87E9-8B403D87E69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723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BD338A7-9CE9-4292-916F-80671DF134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7813" y="128588"/>
            <a:ext cx="2055812" cy="59991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F09EFD-7234-419E-A087-E643C91C72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8213" cy="59991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708B7D-7E90-4BF3-9C01-8D3475C9E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E1689A-BFA3-441C-9E9C-2B155D192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9928AC-B304-4CE4-B6ED-F3966B60C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3D8FE4B-D41A-427C-9818-687CDAEDDF8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2935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94749-5850-4772-A7FA-58C3723FAC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47E6C7-BC59-4703-A01B-53D9CF385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99049B-037E-4D8A-92CF-A6DC8B766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C3F650-93D7-491F-B495-BB6397EC4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998F96-C56D-43A4-90C6-F6CBF5B16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5588387-0766-48ED-ACE5-08EFBA37C3F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8289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9C9AF2-6EE2-4DAB-8884-CA9A75B6B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7ADF92-4433-42B1-9C0F-7576E3F916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907CE6-81BA-4581-9C39-CE8F73493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5BCD0D-6EDC-40C9-8B65-71ED3322B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C0DA87-B20F-46F7-B0C7-D00AC1D86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24B460D-C632-4048-9C8C-8BC85AB63A8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4459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44B0DE-60AE-4C82-80A5-B948AFAB6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B9D3EF-1543-44DC-8489-0E4F0771E8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640B03-387C-46B2-A0F5-1CE40570BB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E354F0-5954-4E54-A489-DD1D0E422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52BA07-DBF8-430A-8677-E2D2F6D8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87C6C95-2E99-427F-8D74-915DADCEC85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3055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6AB9DD-A09F-4D5B-984E-74DDF0B82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FFDE87-55B3-401A-B83A-CC5C6E0B09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7013" cy="45227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31AF64-72B2-42CA-9158-03832364FB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6613" y="1604963"/>
            <a:ext cx="4037012" cy="45227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2586F6-9786-480E-844B-750AF0958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B96AF6-365E-4282-8E6E-BCA4E4C5BA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09F94F-BB3A-406E-8C89-7630C74C2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4BEB76F-916C-435E-86ED-2F15747A654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8929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69F6D1-668F-4273-8FB4-7AD0ABB96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92B1F1-FDB9-4CA9-B28E-08F0E38B42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336168-FDCF-4097-9CA4-EF6DA752F9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CDCC0F8-E377-4552-A6A8-0F25317931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B83EFB-0216-4080-9354-138165E99B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DA5C82E-2B2D-47E7-88F4-C2028681B4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0789FF-42D7-4140-9801-F737307DD0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44E492-E832-40CE-922F-47863543E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5F6A428-C600-4CF1-BA21-D86832C6AC1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208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60AF9C-92E5-42D0-A326-0BBF35538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5303CB-E53C-49A4-B8BC-59900E9E3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1DDA36-D14A-4B37-B5F1-01952E0AB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B3B4E0-E713-4B14-8021-625F8A780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3CC2213-037C-4E4D-8444-1E96E6417AE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763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22C22DB-00F3-431F-AB2C-E57B9C7CB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DFB464F-710A-44FC-A14A-8B2609FDA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2AB369-3895-49BE-92CC-AC506FCD8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B64B388-E5EA-43B8-8781-94AEB1114CB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842044"/>
      </p:ext>
    </p:extLst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66215-B170-45D8-AD16-C15EB8203F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0F28D1-3416-463B-A59E-3908156E5B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3358CD-9DCA-4AB7-ACB5-82EE2071E8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2A95FC-1711-4555-98A1-0C995C41C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2A27F4-5BF4-4DE4-A5E5-8F7B5F525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E2F014-9C56-4ED1-B3FF-ACC0EA1D4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E09C7B6-9392-4EA8-84FC-A74FC922A50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845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5A00FA-58D3-4685-ACEA-8D5BC896E1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9606B3-81F2-48AF-B001-EEF21206BB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F46FBD-D5C3-4888-8B91-5D497EAD3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0372BB-45C3-4302-9E2A-971D48EF6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670387-D822-4770-BA81-D028F1E7A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DAEEC1A-82AF-4BA6-8E46-2F29EE2196F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57017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E47EA8-4306-4CB6-B6E9-E1842CAE78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A2F136A-9CF5-4E1D-878A-EB00CD13F1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2960BA-298A-41B2-BB36-F154EABCAB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96FD65-3DEE-4FAB-934E-E7417A1F9B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59BDFE-65FA-49A3-A8FF-6BA073FEF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91E1F0-A96B-49A1-9567-9E20D7051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A962073-9045-4302-AF36-86B177036F0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7656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B463D-EAEF-48C3-B491-592F5074A1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BEB7B5-CE2E-4317-8B9B-082BA8C4EF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137778-7E01-4EDC-A856-5C3AFCBCE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97581D-82E1-478E-A108-2D56759FE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805783-81BF-4B6F-B845-25269448D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E3AE4C4-F862-4E31-952B-C116611CF19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6052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2A7833C-5540-4CCD-8F58-93A7EFC961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7813" y="1604963"/>
            <a:ext cx="2055812" cy="45227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EB92A5-15FD-4BD9-AF08-383535D9FB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1604963"/>
            <a:ext cx="6018213" cy="45227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502072-F501-4E59-8BCE-FF0A9424D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011EF8-38C1-40F7-AF7F-DEBD3A617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9BA043-69BE-43FB-A294-E4E537728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78989CE-888F-4691-A348-EEE62DCD91B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661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1D05C7-67C2-44C4-A523-846624E94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550296-041C-4179-9829-058BF757CA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558957-2185-47E4-85E4-38C4A128BC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FE5A07-4ECD-4BB7-B387-339CFDAC5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00CA98-18DE-43B0-AC5C-8A7F31341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934573E-D1AA-407F-A2AF-608F1392F4F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800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79D0C-9E43-4295-ADC4-0E184ABCC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95250D-DE08-4846-A55A-D21A2134FF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75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0A3E55-8273-415C-AFF5-35783FBE45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7012" cy="45275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528801-2D1F-403F-8C8C-1D79C59CF1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8281DE-9F19-4EC3-86C4-FCE76D998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591270-4A52-4984-825B-EED78AFED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F15D66D-AFA2-48AC-979D-BBED8166C05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83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4BF432-A2AD-49E7-A59A-DDE403231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82F991-DF9E-4701-A020-9B4706127F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D74493-E73A-4FF8-9385-656FCF702A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2474E5-2DBD-4EC2-8A5E-C0F44ED36E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66EF0C6-538C-423B-B622-0F49A52B0D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7C7093-A634-4CB1-A606-0C7A36094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BD6CAFA-40D1-4EC5-93A2-0A84343A9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512A0DF-8C02-478A-9BC6-B320A1864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A126B0D-5A18-4DE2-BA5B-280E9C5351D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786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FF03C1-0424-4028-AE87-8C74B0E48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06F87E3-157F-437E-868C-BAD4C749B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453305-BE78-4786-A781-ED5D3851C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FEF9FA-EF13-4877-B8A8-C744B1D5D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696F066-7ABA-4E00-AD20-FAF2F572A71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177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17B360D-1842-468B-987F-123F82ADB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C3E03B4-E8EE-443D-A0E5-7045DDAAC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616D0D-3847-43D5-9101-796D01F7F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98EFD28-0610-442E-BD0B-084B418A2D2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899243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94764A-FD55-4645-BE2D-E2AD31D315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B63F94-A6B5-45D2-B69C-D3F03C864E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E03ADC-8D0E-4F3B-8B20-08ED44BDB9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D7C741-E213-4ABC-B3CB-19DB818AA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45A0E0-20FC-4889-B25B-1C29EF7BA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C281FB-581B-4ED9-A0CA-E20BFB33D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DA42FBA-CF30-41C9-AC65-34C4A00DB4B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923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6905F-0D0F-4FD3-B865-75BE6DDBA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B305346-7BAE-47CA-8E65-3B92F304B0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D5B746-57A1-47C3-A24E-FBD8356634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3EB5B0-7644-4B57-A6A2-392D8E9A75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C351AE-FF72-4F5D-BFAE-EABB80C5C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358EB5-7C73-48D0-B347-DA2B32B94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827BFEB-4034-4592-9131-B110B482ED6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87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593DD04D-C72C-4DEF-83AC-F65BEA2B3E75}"/>
              </a:ext>
            </a:extLst>
          </p:cNvPr>
          <p:cNvGrpSpPr/>
          <p:nvPr/>
        </p:nvGrpSpPr>
        <p:grpSpPr>
          <a:xfrm>
            <a:off x="0" y="3902040"/>
            <a:ext cx="3400560" cy="2949480"/>
            <a:chOff x="0" y="3902040"/>
            <a:chExt cx="3400560" cy="2949480"/>
          </a:xfrm>
        </p:grpSpPr>
        <p:sp>
          <p:nvSpPr>
            <p:cNvPr id="3" name="Freeform: Shape 2">
              <a:extLst>
                <a:ext uri="{FF2B5EF4-FFF2-40B4-BE49-F238E27FC236}">
                  <a16:creationId xmlns:a16="http://schemas.microsoft.com/office/drawing/2014/main" id="{A0659D03-82F7-4428-A506-E5CD1533D515}"/>
                </a:ext>
              </a:extLst>
            </p:cNvPr>
            <p:cNvSpPr/>
            <p:nvPr/>
          </p:nvSpPr>
          <p:spPr>
            <a:xfrm>
              <a:off x="0" y="3981600"/>
              <a:ext cx="3400560" cy="2863800"/>
            </a:xfrm>
            <a:custGeom>
              <a:avLst/>
              <a:gdLst>
                <a:gd name="f0" fmla="val 0"/>
                <a:gd name="f1" fmla="val 2135"/>
                <a:gd name="f2" fmla="val 1804"/>
                <a:gd name="f3" fmla="val 329"/>
                <a:gd name="f4" fmla="val 66"/>
                <a:gd name="f5" fmla="val 161"/>
                <a:gd name="f6" fmla="val 30"/>
                <a:gd name="f7" fmla="val 12"/>
                <a:gd name="f8" fmla="val 42"/>
                <a:gd name="f9" fmla="val 323"/>
                <a:gd name="f10" fmla="val 78"/>
                <a:gd name="f11" fmla="val 556"/>
                <a:gd name="f12" fmla="val 150"/>
                <a:gd name="f13" fmla="val 777"/>
                <a:gd name="f14" fmla="val 245"/>
                <a:gd name="f15" fmla="val 993"/>
                <a:gd name="f16" fmla="val 365"/>
                <a:gd name="f17" fmla="val 1196"/>
                <a:gd name="f18" fmla="val 503"/>
                <a:gd name="f19" fmla="val 1381"/>
                <a:gd name="f20" fmla="val 653"/>
                <a:gd name="f21" fmla="val 1555"/>
                <a:gd name="f22" fmla="val 827"/>
                <a:gd name="f23" fmla="val 1710"/>
                <a:gd name="f24" fmla="val 1019"/>
                <a:gd name="f25" fmla="val 1854"/>
                <a:gd name="f26" fmla="val 1229"/>
                <a:gd name="f27" fmla="val 1937"/>
                <a:gd name="f28" fmla="val 1366"/>
                <a:gd name="f29" fmla="val 2009"/>
                <a:gd name="f30" fmla="val 1510"/>
                <a:gd name="f31" fmla="val 2069"/>
                <a:gd name="f32" fmla="val 1654"/>
                <a:gd name="f33" fmla="val 2123"/>
                <a:gd name="f34" fmla="val 2081"/>
                <a:gd name="f35" fmla="val 2021"/>
                <a:gd name="f36" fmla="val 1949"/>
                <a:gd name="f37" fmla="val 1866"/>
                <a:gd name="f38" fmla="val 1223"/>
                <a:gd name="f39" fmla="val 1722"/>
                <a:gd name="f40" fmla="val 1013"/>
                <a:gd name="f41" fmla="val 1561"/>
                <a:gd name="f42" fmla="val 821"/>
                <a:gd name="f43" fmla="val 1387"/>
                <a:gd name="f44" fmla="val 647"/>
                <a:gd name="f45" fmla="val 1202"/>
                <a:gd name="f46" fmla="val 491"/>
                <a:gd name="f47" fmla="val 999"/>
                <a:gd name="f48" fmla="val 353"/>
                <a:gd name="f49" fmla="val 783"/>
                <a:gd name="f50" fmla="val 239"/>
                <a:gd name="f51" fmla="val 562"/>
                <a:gd name="f52" fmla="val 138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35" h="1804">
                  <a:moveTo>
                    <a:pt x="f3" y="f4"/>
                  </a:moveTo>
                  <a:lnTo>
                    <a:pt x="f5" y="f6"/>
                  </a:lnTo>
                  <a:lnTo>
                    <a:pt x="f0" y="f0"/>
                  </a:lnTo>
                  <a:lnTo>
                    <a:pt x="f0" y="f7"/>
                  </a:lnTo>
                  <a:lnTo>
                    <a:pt x="f5" y="f8"/>
                  </a:lnTo>
                  <a:lnTo>
                    <a:pt x="f9" y="f10"/>
                  </a:lnTo>
                  <a:lnTo>
                    <a:pt x="f11" y="f12"/>
                  </a:lnTo>
                  <a:lnTo>
                    <a:pt x="f13" y="f14"/>
                  </a:lnTo>
                  <a:lnTo>
                    <a:pt x="f15" y="f16"/>
                  </a:lnTo>
                  <a:lnTo>
                    <a:pt x="f17" y="f18"/>
                  </a:lnTo>
                  <a:lnTo>
                    <a:pt x="f19" y="f20"/>
                  </a:lnTo>
                  <a:lnTo>
                    <a:pt x="f21" y="f22"/>
                  </a:lnTo>
                  <a:lnTo>
                    <a:pt x="f23" y="f24"/>
                  </a:lnTo>
                  <a:lnTo>
                    <a:pt x="f25" y="f26"/>
                  </a:lnTo>
                  <a:lnTo>
                    <a:pt x="f27" y="f28"/>
                  </a:lnTo>
                  <a:lnTo>
                    <a:pt x="f29" y="f30"/>
                  </a:lnTo>
                  <a:lnTo>
                    <a:pt x="f31" y="f32"/>
                  </a:lnTo>
                  <a:lnTo>
                    <a:pt x="f33" y="f2"/>
                  </a:lnTo>
                  <a:lnTo>
                    <a:pt x="f1" y="f2"/>
                  </a:lnTo>
                  <a:lnTo>
                    <a:pt x="f34" y="f32"/>
                  </a:lnTo>
                  <a:lnTo>
                    <a:pt x="f35" y="f30"/>
                  </a:lnTo>
                  <a:lnTo>
                    <a:pt x="f36" y="f28"/>
                  </a:lnTo>
                  <a:lnTo>
                    <a:pt x="f37" y="f38"/>
                  </a:lnTo>
                  <a:lnTo>
                    <a:pt x="f39" y="f40"/>
                  </a:lnTo>
                  <a:lnTo>
                    <a:pt x="f41" y="f42"/>
                  </a:lnTo>
                  <a:lnTo>
                    <a:pt x="f43" y="f44"/>
                  </a:lnTo>
                  <a:lnTo>
                    <a:pt x="f45" y="f46"/>
                  </a:lnTo>
                  <a:lnTo>
                    <a:pt x="f47" y="f48"/>
                  </a:lnTo>
                  <a:lnTo>
                    <a:pt x="f49" y="f50"/>
                  </a:lnTo>
                  <a:lnTo>
                    <a:pt x="f51" y="f52"/>
                  </a:lnTo>
                  <a:lnTo>
                    <a:pt x="f3" y="f4"/>
                  </a:lnTo>
                  <a:lnTo>
                    <a:pt x="f3" y="f4"/>
                  </a:lnTo>
                  <a:close/>
                </a:path>
              </a:pathLst>
            </a:custGeom>
            <a:gradFill>
              <a:gsLst>
                <a:gs pos="0">
                  <a:srgbClr val="000000"/>
                </a:gs>
                <a:gs pos="50000">
                  <a:srgbClr val="010199"/>
                </a:gs>
                <a:gs pos="100000">
                  <a:srgbClr val="000000"/>
                </a:gs>
              </a:gsLst>
              <a:lin ang="13500000"/>
            </a:gradFill>
            <a:ln>
              <a:noFill/>
              <a:prstDash val="solid"/>
            </a:ln>
          </p:spPr>
          <p:txBody>
            <a:bodyPr vert="horz" wrap="square" lIns="90000" tIns="46800" rIns="90000" bIns="46800" anchor="ctr" anchorCtr="0" compatLnSpc="1">
              <a:noAutofit/>
            </a:bodyPr>
            <a:lstStyle/>
            <a:p>
              <a:pPr marL="0" marR="0" lvl="0" indent="0" algn="l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sl-SI" sz="1800" b="0" i="0" u="none" strike="noStrike" baseline="0">
                <a:ln>
                  <a:noFill/>
                </a:ln>
                <a:solidFill>
                  <a:srgbClr val="FFFFFF"/>
                </a:solidFill>
                <a:latin typeface="Arial" pitchFamily="18"/>
                <a:ea typeface="Lucida Sans Unicode" pitchFamily="2"/>
                <a:cs typeface="Lucida Sans Unicode" pitchFamily="2"/>
              </a:endParaRPr>
            </a:p>
          </p:txBody>
        </p:sp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B1068C0B-4F89-40B5-A52E-6ABDBEC23859}"/>
                </a:ext>
              </a:extLst>
            </p:cNvPr>
            <p:cNvSpPr/>
            <p:nvPr/>
          </p:nvSpPr>
          <p:spPr>
            <a:xfrm>
              <a:off x="0" y="3902040"/>
              <a:ext cx="2943360" cy="2949480"/>
            </a:xfrm>
            <a:custGeom>
              <a:avLst/>
              <a:gdLst>
                <a:gd name="f0" fmla="val 0"/>
                <a:gd name="f1" fmla="val 1854"/>
                <a:gd name="f2" fmla="val 1858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1854" h="1858">
                  <a:moveTo>
                    <a:pt x="f1" y="f2"/>
                  </a:moveTo>
                  <a:lnTo>
                    <a:pt x="f0" y="f2"/>
                  </a:lnTo>
                  <a:lnTo>
                    <a:pt x="f0" y="f0"/>
                  </a:lnTo>
                  <a:lnTo>
                    <a:pt x="f1" y="f2"/>
                  </a:lnTo>
                  <a:lnTo>
                    <a:pt x="f1" y="f2"/>
                  </a:lnTo>
                  <a:close/>
                </a:path>
              </a:pathLst>
            </a:custGeom>
            <a:gradFill>
              <a:gsLst>
                <a:gs pos="0">
                  <a:srgbClr val="010199"/>
                </a:gs>
                <a:gs pos="50000">
                  <a:srgbClr val="000000"/>
                </a:gs>
                <a:gs pos="100000">
                  <a:srgbClr val="010199"/>
                </a:gs>
              </a:gsLst>
              <a:lin ang="8100000"/>
            </a:gradFill>
            <a:ln>
              <a:noFill/>
              <a:prstDash val="solid"/>
            </a:ln>
          </p:spPr>
          <p:txBody>
            <a:bodyPr vert="horz" wrap="square" lIns="90000" tIns="46800" rIns="90000" bIns="46800" anchor="ctr" anchorCtr="0" compatLnSpc="1">
              <a:noAutofit/>
            </a:bodyPr>
            <a:lstStyle/>
            <a:p>
              <a:pPr marL="0" marR="0" lvl="0" indent="0" algn="l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sl-SI" sz="1800" b="0" i="0" u="none" strike="noStrike" baseline="0">
                <a:ln>
                  <a:noFill/>
                </a:ln>
                <a:solidFill>
                  <a:srgbClr val="FFFFFF"/>
                </a:solidFill>
                <a:latin typeface="Arial" pitchFamily="18"/>
                <a:ea typeface="Lucida Sans Unicode" pitchFamily="2"/>
                <a:cs typeface="Lucida Sans Unicode" pitchFamily="2"/>
              </a:endParaRPr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89E02CDF-713A-4113-87D5-5F2F95AAE99A}"/>
                </a:ext>
              </a:extLst>
            </p:cNvPr>
            <p:cNvSpPr/>
            <p:nvPr/>
          </p:nvSpPr>
          <p:spPr>
            <a:xfrm>
              <a:off x="0" y="4341960"/>
              <a:ext cx="2770200" cy="2503440"/>
            </a:xfrm>
            <a:custGeom>
              <a:avLst/>
              <a:gdLst>
                <a:gd name="f0" fmla="val 0"/>
                <a:gd name="f1" fmla="val 1745"/>
                <a:gd name="f2" fmla="val 1577"/>
                <a:gd name="f3" fmla="val 1640"/>
                <a:gd name="f4" fmla="val 1377"/>
                <a:gd name="f5" fmla="val 1692"/>
                <a:gd name="f6" fmla="val 1479"/>
                <a:gd name="f7" fmla="val 1732"/>
                <a:gd name="f8" fmla="val 1703"/>
                <a:gd name="f9" fmla="val 1469"/>
                <a:gd name="f10" fmla="val 1649"/>
                <a:gd name="f11" fmla="val 1367"/>
                <a:gd name="f12" fmla="val 1535"/>
                <a:gd name="f13" fmla="val 1157"/>
                <a:gd name="f14" fmla="val 1395"/>
                <a:gd name="f15" fmla="val 951"/>
                <a:gd name="f16" fmla="val 1236"/>
                <a:gd name="f17" fmla="val 756"/>
                <a:gd name="f18" fmla="val 1061"/>
                <a:gd name="f19" fmla="val 582"/>
                <a:gd name="f20" fmla="val 876"/>
                <a:gd name="f21" fmla="val 426"/>
                <a:gd name="f22" fmla="val 672"/>
                <a:gd name="f23" fmla="val 294"/>
                <a:gd name="f24" fmla="val 455"/>
                <a:gd name="f25" fmla="val 174"/>
                <a:gd name="f26" fmla="val 234"/>
                <a:gd name="f27" fmla="val 78"/>
                <a:gd name="f28" fmla="val 12"/>
                <a:gd name="f29" fmla="val 222"/>
                <a:gd name="f30" fmla="val 89"/>
                <a:gd name="f31" fmla="val 446"/>
                <a:gd name="f32" fmla="val 185"/>
                <a:gd name="f33" fmla="val 662"/>
                <a:gd name="f34" fmla="val 305"/>
                <a:gd name="f35" fmla="val 866"/>
                <a:gd name="f36" fmla="val 437"/>
                <a:gd name="f37" fmla="val 1052"/>
                <a:gd name="f38" fmla="val 593"/>
                <a:gd name="f39" fmla="val 1226"/>
                <a:gd name="f40" fmla="val 767"/>
                <a:gd name="f41" fmla="val 1385"/>
                <a:gd name="f42" fmla="val 960"/>
                <a:gd name="f43" fmla="val 1526"/>
                <a:gd name="f44" fmla="val 1167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1745" h="1577">
                  <a:moveTo>
                    <a:pt x="f3" y="f4"/>
                  </a:moveTo>
                  <a:lnTo>
                    <a:pt x="f5" y="f6"/>
                  </a:lnTo>
                  <a:lnTo>
                    <a:pt x="f7" y="f2"/>
                  </a:lnTo>
                  <a:lnTo>
                    <a:pt x="f1" y="f2"/>
                  </a:lnTo>
                  <a:lnTo>
                    <a:pt x="f8" y="f9"/>
                  </a:lnTo>
                  <a:lnTo>
                    <a:pt x="f10" y="f11"/>
                  </a:lnTo>
                  <a:lnTo>
                    <a:pt x="f12" y="f13"/>
                  </a:lnTo>
                  <a:lnTo>
                    <a:pt x="f14" y="f15"/>
                  </a:lnTo>
                  <a:lnTo>
                    <a:pt x="f16" y="f17"/>
                  </a:lnTo>
                  <a:lnTo>
                    <a:pt x="f18" y="f19"/>
                  </a:lnTo>
                  <a:lnTo>
                    <a:pt x="f20" y="f21"/>
                  </a:lnTo>
                  <a:lnTo>
                    <a:pt x="f22" y="f23"/>
                  </a:lnTo>
                  <a:lnTo>
                    <a:pt x="f24" y="f25"/>
                  </a:lnTo>
                  <a:lnTo>
                    <a:pt x="f26" y="f27"/>
                  </a:lnTo>
                  <a:lnTo>
                    <a:pt x="f0" y="f0"/>
                  </a:lnTo>
                  <a:lnTo>
                    <a:pt x="f0" y="f28"/>
                  </a:lnTo>
                  <a:lnTo>
                    <a:pt x="f29" y="f30"/>
                  </a:lnTo>
                  <a:lnTo>
                    <a:pt x="f31" y="f32"/>
                  </a:lnTo>
                  <a:lnTo>
                    <a:pt x="f33" y="f34"/>
                  </a:lnTo>
                  <a:lnTo>
                    <a:pt x="f35" y="f36"/>
                  </a:lnTo>
                  <a:lnTo>
                    <a:pt x="f37" y="f38"/>
                  </a:lnTo>
                  <a:lnTo>
                    <a:pt x="f39" y="f40"/>
                  </a:lnTo>
                  <a:lnTo>
                    <a:pt x="f41" y="f42"/>
                  </a:lnTo>
                  <a:lnTo>
                    <a:pt x="f43" y="f44"/>
                  </a:lnTo>
                  <a:lnTo>
                    <a:pt x="f3" y="f4"/>
                  </a:lnTo>
                  <a:close/>
                </a:path>
              </a:pathLst>
            </a:custGeom>
            <a:gradFill>
              <a:gsLst>
                <a:gs pos="0">
                  <a:srgbClr val="000000"/>
                </a:gs>
                <a:gs pos="50000">
                  <a:srgbClr val="010199"/>
                </a:gs>
                <a:gs pos="100000">
                  <a:srgbClr val="000000"/>
                </a:gs>
              </a:gsLst>
              <a:lin ang="13500000"/>
            </a:gradFill>
            <a:ln>
              <a:noFill/>
              <a:prstDash val="solid"/>
            </a:ln>
          </p:spPr>
          <p:txBody>
            <a:bodyPr vert="horz" wrap="square" lIns="90000" tIns="46800" rIns="90000" bIns="46800" anchor="ctr" anchorCtr="0" compatLnSpc="1">
              <a:noAutofit/>
            </a:bodyPr>
            <a:lstStyle/>
            <a:p>
              <a:pPr marL="0" marR="0" lvl="0" indent="0" algn="l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sl-SI" sz="1800" b="0" i="0" u="none" strike="noStrike" baseline="0">
                <a:ln>
                  <a:noFill/>
                </a:ln>
                <a:solidFill>
                  <a:srgbClr val="FFFFFF"/>
                </a:solidFill>
                <a:latin typeface="Arial" pitchFamily="18"/>
                <a:ea typeface="Lucida Sans Unicode" pitchFamily="2"/>
                <a:cs typeface="Lucida Sans Unicode" pitchFamily="2"/>
              </a:endParaRPr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25551F81-FD00-40FA-A919-2F7FB9FEDA93}"/>
                </a:ext>
              </a:extLst>
            </p:cNvPr>
            <p:cNvSpPr/>
            <p:nvPr/>
          </p:nvSpPr>
          <p:spPr>
            <a:xfrm>
              <a:off x="0" y="4038479"/>
              <a:ext cx="2770200" cy="2806920"/>
            </a:xfrm>
            <a:custGeom>
              <a:avLst/>
              <a:gdLst>
                <a:gd name="f0" fmla="val 0"/>
                <a:gd name="f1" fmla="val 1745"/>
                <a:gd name="f2" fmla="val 1768"/>
                <a:gd name="f3" fmla="val 12"/>
                <a:gd name="f4" fmla="val 210"/>
                <a:gd name="f5" fmla="val 88"/>
                <a:gd name="f6" fmla="val 426"/>
                <a:gd name="f7" fmla="val 190"/>
                <a:gd name="f8" fmla="val 630"/>
                <a:gd name="f9" fmla="val 304"/>
                <a:gd name="f10" fmla="val 818"/>
                <a:gd name="f11" fmla="val 442"/>
                <a:gd name="f12" fmla="val 998"/>
                <a:gd name="f13" fmla="val 592"/>
                <a:gd name="f14" fmla="val 1164"/>
                <a:gd name="f15" fmla="val 766"/>
                <a:gd name="f16" fmla="val 1310"/>
                <a:gd name="f17" fmla="val 942"/>
                <a:gd name="f18" fmla="val 1454"/>
                <a:gd name="f19" fmla="val 1146"/>
                <a:gd name="f20" fmla="val 1536"/>
                <a:gd name="f21" fmla="val 1298"/>
                <a:gd name="f22" fmla="val 1614"/>
                <a:gd name="f23" fmla="val 1456"/>
                <a:gd name="f24" fmla="val 1682"/>
                <a:gd name="f25" fmla="val 1616"/>
                <a:gd name="f26" fmla="val 1733"/>
                <a:gd name="f27" fmla="val 1691"/>
                <a:gd name="f28" fmla="val 1606"/>
                <a:gd name="f29" fmla="val 1623"/>
                <a:gd name="f30" fmla="val 1445"/>
                <a:gd name="f31" fmla="val 1547"/>
                <a:gd name="f32" fmla="val 1288"/>
                <a:gd name="f33" fmla="val 1463"/>
                <a:gd name="f34" fmla="val 1136"/>
                <a:gd name="f35" fmla="val 1320"/>
                <a:gd name="f36" fmla="val 932"/>
                <a:gd name="f37" fmla="val 1173"/>
                <a:gd name="f38" fmla="val 755"/>
                <a:gd name="f39" fmla="val 1008"/>
                <a:gd name="f40" fmla="val 581"/>
                <a:gd name="f41" fmla="val 827"/>
                <a:gd name="f42" fmla="val 431"/>
                <a:gd name="f43" fmla="val 642"/>
                <a:gd name="f44" fmla="val 293"/>
                <a:gd name="f45" fmla="val 437"/>
                <a:gd name="f46" fmla="val 179"/>
                <a:gd name="f47" fmla="val 222"/>
                <a:gd name="f48" fmla="val 78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1745" h="1768">
                  <a:moveTo>
                    <a:pt x="f0" y="f0"/>
                  </a:moveTo>
                  <a:lnTo>
                    <a:pt x="f0" y="f3"/>
                  </a:lnTo>
                  <a:lnTo>
                    <a:pt x="f4" y="f5"/>
                  </a:lnTo>
                  <a:lnTo>
                    <a:pt x="f6" y="f7"/>
                  </a:lnTo>
                  <a:lnTo>
                    <a:pt x="f8" y="f9"/>
                  </a:lnTo>
                  <a:lnTo>
                    <a:pt x="f10" y="f11"/>
                  </a:lnTo>
                  <a:lnTo>
                    <a:pt x="f12" y="f13"/>
                  </a:lnTo>
                  <a:lnTo>
                    <a:pt x="f14" y="f15"/>
                  </a:lnTo>
                  <a:lnTo>
                    <a:pt x="f16" y="f17"/>
                  </a:lnTo>
                  <a:lnTo>
                    <a:pt x="f18" y="f19"/>
                  </a:lnTo>
                  <a:lnTo>
                    <a:pt x="f20" y="f21"/>
                  </a:lnTo>
                  <a:lnTo>
                    <a:pt x="f22" y="f23"/>
                  </a:lnTo>
                  <a:lnTo>
                    <a:pt x="f24" y="f25"/>
                  </a:lnTo>
                  <a:lnTo>
                    <a:pt x="f26" y="f2"/>
                  </a:lnTo>
                  <a:lnTo>
                    <a:pt x="f1" y="f2"/>
                  </a:lnTo>
                  <a:lnTo>
                    <a:pt x="f27" y="f28"/>
                  </a:lnTo>
                  <a:lnTo>
                    <a:pt x="f29" y="f30"/>
                  </a:lnTo>
                  <a:lnTo>
                    <a:pt x="f31" y="f32"/>
                  </a:lnTo>
                  <a:lnTo>
                    <a:pt x="f33" y="f34"/>
                  </a:lnTo>
                  <a:lnTo>
                    <a:pt x="f35" y="f36"/>
                  </a:lnTo>
                  <a:lnTo>
                    <a:pt x="f37" y="f38"/>
                  </a:lnTo>
                  <a:lnTo>
                    <a:pt x="f39" y="f40"/>
                  </a:lnTo>
                  <a:lnTo>
                    <a:pt x="f41" y="f42"/>
                  </a:lnTo>
                  <a:lnTo>
                    <a:pt x="f43" y="f44"/>
                  </a:lnTo>
                  <a:lnTo>
                    <a:pt x="f45" y="f46"/>
                  </a:lnTo>
                  <a:lnTo>
                    <a:pt x="f47" y="f48"/>
                  </a:lnTo>
                  <a:lnTo>
                    <a:pt x="f0" y="f0"/>
                  </a:lnTo>
                  <a:lnTo>
                    <a:pt x="f0" y="f0"/>
                  </a:lnTo>
                  <a:close/>
                </a:path>
              </a:pathLst>
            </a:custGeom>
            <a:gradFill>
              <a:gsLst>
                <a:gs pos="0">
                  <a:srgbClr val="000000"/>
                </a:gs>
                <a:gs pos="50000">
                  <a:srgbClr val="010199"/>
                </a:gs>
                <a:gs pos="100000">
                  <a:srgbClr val="000000"/>
                </a:gs>
              </a:gsLst>
              <a:lin ang="13500000"/>
            </a:gradFill>
            <a:ln>
              <a:noFill/>
              <a:prstDash val="solid"/>
            </a:ln>
          </p:spPr>
          <p:txBody>
            <a:bodyPr vert="horz" wrap="square" lIns="90000" tIns="46800" rIns="90000" bIns="46800" anchor="ctr" anchorCtr="0" compatLnSpc="1">
              <a:noAutofit/>
            </a:bodyPr>
            <a:lstStyle/>
            <a:p>
              <a:pPr marL="0" marR="0" lvl="0" indent="0" algn="l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sl-SI" sz="1800" b="0" i="0" u="none" strike="noStrike" baseline="0">
                <a:ln>
                  <a:noFill/>
                </a:ln>
                <a:solidFill>
                  <a:srgbClr val="FFFFFF"/>
                </a:solidFill>
                <a:latin typeface="Arial" pitchFamily="18"/>
                <a:ea typeface="Lucida Sans Unicode" pitchFamily="2"/>
                <a:cs typeface="Lucida Sans Unicode" pitchFamily="2"/>
              </a:endParaRPr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CDFB859F-D471-4B59-BADC-68B107653202}"/>
                </a:ext>
              </a:extLst>
            </p:cNvPr>
            <p:cNvSpPr/>
            <p:nvPr/>
          </p:nvSpPr>
          <p:spPr>
            <a:xfrm>
              <a:off x="331920" y="4419720"/>
              <a:ext cx="136440" cy="13644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*/ 5419351 1 1725033"/>
                <a:gd name="f6" fmla="*/ 10800 10800 1"/>
                <a:gd name="f7" fmla="+- 0 0 0"/>
                <a:gd name="f8" fmla="+- 0 0 360"/>
                <a:gd name="f9" fmla="val 10800"/>
                <a:gd name="f10" fmla="*/ f3 1 21600"/>
                <a:gd name="f11" fmla="*/ f4 1 21600"/>
                <a:gd name="f12" fmla="*/ 0 f5 1"/>
                <a:gd name="f13" fmla="*/ f7 f0 1"/>
                <a:gd name="f14" fmla="*/ f8 f0 1"/>
                <a:gd name="f15" fmla="*/ 3200 f10 1"/>
                <a:gd name="f16" fmla="*/ 18400 f10 1"/>
                <a:gd name="f17" fmla="*/ 18400 f11 1"/>
                <a:gd name="f18" fmla="*/ 3200 f11 1"/>
                <a:gd name="f19" fmla="*/ f12 1 f2"/>
                <a:gd name="f20" fmla="*/ f13 1 f2"/>
                <a:gd name="f21" fmla="*/ f14 1 f2"/>
                <a:gd name="f22" fmla="*/ 10800 f10 1"/>
                <a:gd name="f23" fmla="*/ 0 f11 1"/>
                <a:gd name="f24" fmla="*/ 3160 f10 1"/>
                <a:gd name="f25" fmla="*/ 3160 f11 1"/>
                <a:gd name="f26" fmla="*/ 0 f10 1"/>
                <a:gd name="f27" fmla="*/ 10800 f11 1"/>
                <a:gd name="f28" fmla="*/ 18440 f11 1"/>
                <a:gd name="f29" fmla="*/ 21600 f11 1"/>
                <a:gd name="f30" fmla="*/ 18440 f10 1"/>
                <a:gd name="f31" fmla="*/ 21600 f10 1"/>
                <a:gd name="f32" fmla="+- 0 0 f19"/>
                <a:gd name="f33" fmla="+- f20 0 f1"/>
                <a:gd name="f34" fmla="+- f21 0 f1"/>
                <a:gd name="f35" fmla="*/ f32 f0 1"/>
                <a:gd name="f36" fmla="+- f34 0 f33"/>
                <a:gd name="f37" fmla="*/ f35 1 f5"/>
                <a:gd name="f38" fmla="+- f37 0 f1"/>
                <a:gd name="f39" fmla="cos 1 f38"/>
                <a:gd name="f40" fmla="sin 1 f38"/>
                <a:gd name="f41" fmla="+- 0 0 f39"/>
                <a:gd name="f42" fmla="+- 0 0 f40"/>
                <a:gd name="f43" fmla="*/ 10800 f41 1"/>
                <a:gd name="f44" fmla="*/ 10800 f42 1"/>
                <a:gd name="f45" fmla="*/ f43 f43 1"/>
                <a:gd name="f46" fmla="*/ f44 f44 1"/>
                <a:gd name="f47" fmla="+- f45 f46 0"/>
                <a:gd name="f48" fmla="sqrt f47"/>
                <a:gd name="f49" fmla="*/ f6 1 f48"/>
                <a:gd name="f50" fmla="*/ f41 f49 1"/>
                <a:gd name="f51" fmla="*/ f42 f49 1"/>
                <a:gd name="f52" fmla="+- 10800 0 f50"/>
                <a:gd name="f53" fmla="+- 10800 0 f5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3">
                  <a:pos x="f22" y="f23"/>
                </a:cxn>
                <a:cxn ang="f33">
                  <a:pos x="f24" y="f25"/>
                </a:cxn>
                <a:cxn ang="f33">
                  <a:pos x="f26" y="f27"/>
                </a:cxn>
                <a:cxn ang="f33">
                  <a:pos x="f24" y="f28"/>
                </a:cxn>
                <a:cxn ang="f33">
                  <a:pos x="f22" y="f29"/>
                </a:cxn>
                <a:cxn ang="f33">
                  <a:pos x="f30" y="f28"/>
                </a:cxn>
                <a:cxn ang="f33">
                  <a:pos x="f31" y="f27"/>
                </a:cxn>
                <a:cxn ang="f33">
                  <a:pos x="f30" y="f25"/>
                </a:cxn>
              </a:cxnLst>
              <a:rect l="f15" t="f18" r="f16" b="f17"/>
              <a:pathLst>
                <a:path w="21600" h="21600">
                  <a:moveTo>
                    <a:pt x="f52" y="f53"/>
                  </a:moveTo>
                  <a:arcTo wR="f9" hR="f9" stAng="f33" swAng="f36"/>
                  <a:close/>
                </a:path>
              </a:pathLst>
            </a:custGeom>
            <a:gradFill>
              <a:gsLst>
                <a:gs pos="0">
                  <a:srgbClr val="000000"/>
                </a:gs>
                <a:gs pos="100000">
                  <a:srgbClr val="010199"/>
                </a:gs>
              </a:gsLst>
              <a:lin ang="8100000"/>
            </a:gradFill>
            <a:ln>
              <a:noFill/>
              <a:prstDash val="solid"/>
            </a:ln>
          </p:spPr>
          <p:txBody>
            <a:bodyPr vert="horz" wrap="square" lIns="90000" tIns="46800" rIns="90000" bIns="46800" anchor="ctr" anchorCtr="0" compatLnSpc="1">
              <a:noAutofit/>
            </a:bodyPr>
            <a:lstStyle/>
            <a:p>
              <a:pPr marL="0" marR="0" lvl="0" indent="0" algn="l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sl-SI" sz="1800" b="0" i="0" u="none" strike="noStrike" baseline="0">
                <a:ln>
                  <a:noFill/>
                </a:ln>
                <a:solidFill>
                  <a:srgbClr val="FFFFFF"/>
                </a:solidFill>
                <a:latin typeface="Arial" pitchFamily="18"/>
                <a:ea typeface="Lucida Sans Unicode" pitchFamily="2"/>
                <a:cs typeface="Lucida Sans Unicode" pitchFamily="2"/>
              </a:endParaRPr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755BF92A-8058-4911-B39A-0067C2BCFF62}"/>
                </a:ext>
              </a:extLst>
            </p:cNvPr>
            <p:cNvSpPr/>
            <p:nvPr/>
          </p:nvSpPr>
          <p:spPr>
            <a:xfrm>
              <a:off x="2438280" y="6165720"/>
              <a:ext cx="146160" cy="14616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*/ 5419351 1 1725033"/>
                <a:gd name="f6" fmla="*/ 10800 10800 1"/>
                <a:gd name="f7" fmla="+- 0 0 0"/>
                <a:gd name="f8" fmla="+- 0 0 360"/>
                <a:gd name="f9" fmla="val 10800"/>
                <a:gd name="f10" fmla="*/ f3 1 21600"/>
                <a:gd name="f11" fmla="*/ f4 1 21600"/>
                <a:gd name="f12" fmla="*/ 0 f5 1"/>
                <a:gd name="f13" fmla="*/ f7 f0 1"/>
                <a:gd name="f14" fmla="*/ f8 f0 1"/>
                <a:gd name="f15" fmla="*/ 3200 f10 1"/>
                <a:gd name="f16" fmla="*/ 18400 f10 1"/>
                <a:gd name="f17" fmla="*/ 18400 f11 1"/>
                <a:gd name="f18" fmla="*/ 3200 f11 1"/>
                <a:gd name="f19" fmla="*/ f12 1 f2"/>
                <a:gd name="f20" fmla="*/ f13 1 f2"/>
                <a:gd name="f21" fmla="*/ f14 1 f2"/>
                <a:gd name="f22" fmla="*/ 10800 f10 1"/>
                <a:gd name="f23" fmla="*/ 0 f11 1"/>
                <a:gd name="f24" fmla="*/ 3160 f10 1"/>
                <a:gd name="f25" fmla="*/ 3160 f11 1"/>
                <a:gd name="f26" fmla="*/ 0 f10 1"/>
                <a:gd name="f27" fmla="*/ 10800 f11 1"/>
                <a:gd name="f28" fmla="*/ 18440 f11 1"/>
                <a:gd name="f29" fmla="*/ 21600 f11 1"/>
                <a:gd name="f30" fmla="*/ 18440 f10 1"/>
                <a:gd name="f31" fmla="*/ 21600 f10 1"/>
                <a:gd name="f32" fmla="+- 0 0 f19"/>
                <a:gd name="f33" fmla="+- f20 0 f1"/>
                <a:gd name="f34" fmla="+- f21 0 f1"/>
                <a:gd name="f35" fmla="*/ f32 f0 1"/>
                <a:gd name="f36" fmla="+- f34 0 f33"/>
                <a:gd name="f37" fmla="*/ f35 1 f5"/>
                <a:gd name="f38" fmla="+- f37 0 f1"/>
                <a:gd name="f39" fmla="cos 1 f38"/>
                <a:gd name="f40" fmla="sin 1 f38"/>
                <a:gd name="f41" fmla="+- 0 0 f39"/>
                <a:gd name="f42" fmla="+- 0 0 f40"/>
                <a:gd name="f43" fmla="*/ 10800 f41 1"/>
                <a:gd name="f44" fmla="*/ 10800 f42 1"/>
                <a:gd name="f45" fmla="*/ f43 f43 1"/>
                <a:gd name="f46" fmla="*/ f44 f44 1"/>
                <a:gd name="f47" fmla="+- f45 f46 0"/>
                <a:gd name="f48" fmla="sqrt f47"/>
                <a:gd name="f49" fmla="*/ f6 1 f48"/>
                <a:gd name="f50" fmla="*/ f41 f49 1"/>
                <a:gd name="f51" fmla="*/ f42 f49 1"/>
                <a:gd name="f52" fmla="+- 10800 0 f50"/>
                <a:gd name="f53" fmla="+- 10800 0 f5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3">
                  <a:pos x="f22" y="f23"/>
                </a:cxn>
                <a:cxn ang="f33">
                  <a:pos x="f24" y="f25"/>
                </a:cxn>
                <a:cxn ang="f33">
                  <a:pos x="f26" y="f27"/>
                </a:cxn>
                <a:cxn ang="f33">
                  <a:pos x="f24" y="f28"/>
                </a:cxn>
                <a:cxn ang="f33">
                  <a:pos x="f22" y="f29"/>
                </a:cxn>
                <a:cxn ang="f33">
                  <a:pos x="f30" y="f28"/>
                </a:cxn>
                <a:cxn ang="f33">
                  <a:pos x="f31" y="f27"/>
                </a:cxn>
                <a:cxn ang="f33">
                  <a:pos x="f30" y="f25"/>
                </a:cxn>
              </a:cxnLst>
              <a:rect l="f15" t="f18" r="f16" b="f17"/>
              <a:pathLst>
                <a:path w="21600" h="21600">
                  <a:moveTo>
                    <a:pt x="f52" y="f53"/>
                  </a:moveTo>
                  <a:arcTo wR="f9" hR="f9" stAng="f33" swAng="f36"/>
                  <a:close/>
                </a:path>
              </a:pathLst>
            </a:custGeom>
            <a:gradFill>
              <a:gsLst>
                <a:gs pos="0">
                  <a:srgbClr val="000000"/>
                </a:gs>
                <a:gs pos="100000">
                  <a:srgbClr val="010199"/>
                </a:gs>
              </a:gsLst>
              <a:lin ang="13500000"/>
            </a:gradFill>
            <a:ln>
              <a:noFill/>
              <a:prstDash val="solid"/>
            </a:ln>
          </p:spPr>
          <p:txBody>
            <a:bodyPr vert="horz" wrap="square" lIns="90000" tIns="46800" rIns="90000" bIns="46800" anchor="ctr" anchorCtr="0" compatLnSpc="1">
              <a:noAutofit/>
            </a:bodyPr>
            <a:lstStyle/>
            <a:p>
              <a:pPr marL="0" marR="0" lvl="0" indent="0" algn="l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sl-SI" sz="1800" b="0" i="0" u="none" strike="noStrike" baseline="0">
                <a:ln>
                  <a:noFill/>
                </a:ln>
                <a:solidFill>
                  <a:srgbClr val="FFFFFF"/>
                </a:solidFill>
                <a:latin typeface="Arial" pitchFamily="18"/>
                <a:ea typeface="Lucida Sans Unicode" pitchFamily="2"/>
                <a:cs typeface="Lucida Sans Unicode" pitchFamily="2"/>
              </a:endParaRPr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01D97447-4D5C-4D13-B065-491F39FDF6B6}"/>
                </a:ext>
              </a:extLst>
            </p:cNvPr>
            <p:cNvSpPr/>
            <p:nvPr/>
          </p:nvSpPr>
          <p:spPr>
            <a:xfrm>
              <a:off x="1255680" y="4322880"/>
              <a:ext cx="192240" cy="19188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*/ 5419351 1 1725033"/>
                <a:gd name="f6" fmla="*/ 10800 10800 1"/>
                <a:gd name="f7" fmla="+- 0 0 0"/>
                <a:gd name="f8" fmla="+- 0 0 360"/>
                <a:gd name="f9" fmla="val 10800"/>
                <a:gd name="f10" fmla="*/ f3 1 21600"/>
                <a:gd name="f11" fmla="*/ f4 1 21600"/>
                <a:gd name="f12" fmla="*/ 0 f5 1"/>
                <a:gd name="f13" fmla="*/ f7 f0 1"/>
                <a:gd name="f14" fmla="*/ f8 f0 1"/>
                <a:gd name="f15" fmla="*/ 3200 f10 1"/>
                <a:gd name="f16" fmla="*/ 18400 f10 1"/>
                <a:gd name="f17" fmla="*/ 18400 f11 1"/>
                <a:gd name="f18" fmla="*/ 3200 f11 1"/>
                <a:gd name="f19" fmla="*/ f12 1 f2"/>
                <a:gd name="f20" fmla="*/ f13 1 f2"/>
                <a:gd name="f21" fmla="*/ f14 1 f2"/>
                <a:gd name="f22" fmla="*/ 10800 f10 1"/>
                <a:gd name="f23" fmla="*/ 0 f11 1"/>
                <a:gd name="f24" fmla="*/ 3160 f10 1"/>
                <a:gd name="f25" fmla="*/ 3160 f11 1"/>
                <a:gd name="f26" fmla="*/ 0 f10 1"/>
                <a:gd name="f27" fmla="*/ 10800 f11 1"/>
                <a:gd name="f28" fmla="*/ 18440 f11 1"/>
                <a:gd name="f29" fmla="*/ 21600 f11 1"/>
                <a:gd name="f30" fmla="*/ 18440 f10 1"/>
                <a:gd name="f31" fmla="*/ 21600 f10 1"/>
                <a:gd name="f32" fmla="+- 0 0 f19"/>
                <a:gd name="f33" fmla="+- f20 0 f1"/>
                <a:gd name="f34" fmla="+- f21 0 f1"/>
                <a:gd name="f35" fmla="*/ f32 f0 1"/>
                <a:gd name="f36" fmla="+- f34 0 f33"/>
                <a:gd name="f37" fmla="*/ f35 1 f5"/>
                <a:gd name="f38" fmla="+- f37 0 f1"/>
                <a:gd name="f39" fmla="cos 1 f38"/>
                <a:gd name="f40" fmla="sin 1 f38"/>
                <a:gd name="f41" fmla="+- 0 0 f39"/>
                <a:gd name="f42" fmla="+- 0 0 f40"/>
                <a:gd name="f43" fmla="*/ 10800 f41 1"/>
                <a:gd name="f44" fmla="*/ 10800 f42 1"/>
                <a:gd name="f45" fmla="*/ f43 f43 1"/>
                <a:gd name="f46" fmla="*/ f44 f44 1"/>
                <a:gd name="f47" fmla="+- f45 f46 0"/>
                <a:gd name="f48" fmla="sqrt f47"/>
                <a:gd name="f49" fmla="*/ f6 1 f48"/>
                <a:gd name="f50" fmla="*/ f41 f49 1"/>
                <a:gd name="f51" fmla="*/ f42 f49 1"/>
                <a:gd name="f52" fmla="+- 10800 0 f50"/>
                <a:gd name="f53" fmla="+- 10800 0 f5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3">
                  <a:pos x="f22" y="f23"/>
                </a:cxn>
                <a:cxn ang="f33">
                  <a:pos x="f24" y="f25"/>
                </a:cxn>
                <a:cxn ang="f33">
                  <a:pos x="f26" y="f27"/>
                </a:cxn>
                <a:cxn ang="f33">
                  <a:pos x="f24" y="f28"/>
                </a:cxn>
                <a:cxn ang="f33">
                  <a:pos x="f22" y="f29"/>
                </a:cxn>
                <a:cxn ang="f33">
                  <a:pos x="f30" y="f28"/>
                </a:cxn>
                <a:cxn ang="f33">
                  <a:pos x="f31" y="f27"/>
                </a:cxn>
                <a:cxn ang="f33">
                  <a:pos x="f30" y="f25"/>
                </a:cxn>
              </a:cxnLst>
              <a:rect l="f15" t="f18" r="f16" b="f17"/>
              <a:pathLst>
                <a:path w="21600" h="21600">
                  <a:moveTo>
                    <a:pt x="f52" y="f53"/>
                  </a:moveTo>
                  <a:arcTo wR="f9" hR="f9" stAng="f33" swAng="f36"/>
                  <a:close/>
                </a:path>
              </a:pathLst>
            </a:custGeom>
            <a:gradFill>
              <a:gsLst>
                <a:gs pos="0">
                  <a:srgbClr val="000000"/>
                </a:gs>
                <a:gs pos="100000">
                  <a:srgbClr val="010199"/>
                </a:gs>
              </a:gsLst>
              <a:lin ang="8100000"/>
            </a:gradFill>
            <a:ln>
              <a:noFill/>
              <a:prstDash val="solid"/>
            </a:ln>
          </p:spPr>
          <p:txBody>
            <a:bodyPr vert="horz" wrap="square" lIns="90000" tIns="46800" rIns="90000" bIns="46800" anchor="ctr" anchorCtr="0" compatLnSpc="1">
              <a:noAutofit/>
            </a:bodyPr>
            <a:lstStyle/>
            <a:p>
              <a:pPr marL="0" marR="0" lvl="0" indent="0" algn="l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sl-SI" sz="1800" b="0" i="0" u="none" strike="noStrike" baseline="0">
                <a:ln>
                  <a:noFill/>
                </a:ln>
                <a:solidFill>
                  <a:srgbClr val="FFFFFF"/>
                </a:solidFill>
                <a:latin typeface="Arial" pitchFamily="18"/>
                <a:ea typeface="Lucida Sans Unicode" pitchFamily="2"/>
                <a:cs typeface="Lucida Sans Unicode" pitchFamily="2"/>
              </a:endParaRPr>
            </a:p>
          </p:txBody>
        </p:sp>
      </p:grpSp>
      <p:sp>
        <p:nvSpPr>
          <p:cNvPr id="10" name="Title Placeholder 9">
            <a:extLst>
              <a:ext uri="{FF2B5EF4-FFF2-40B4-BE49-F238E27FC236}">
                <a16:creationId xmlns:a16="http://schemas.microsoft.com/office/drawing/2014/main" id="{53CA97CC-8333-4891-87C3-F8489A83BF2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6839" y="128880"/>
            <a:ext cx="8226360" cy="14346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ctr"/>
          <a:lstStyle/>
          <a:p>
            <a:endParaRPr lang="sl-SI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CBF81DB3-9680-4FD5-9FC6-565977BFEB8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6839" y="1599840"/>
            <a:ext cx="8226360" cy="452808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388A604B-F6CF-4004-81AA-F360FF6C3282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457200" y="6248160"/>
            <a:ext cx="2130480" cy="45432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6800" rIns="90000" bIns="46800" anchor="t" anchorCtr="0">
            <a:noAutofit/>
          </a:bodyPr>
          <a:lstStyle>
            <a:lvl1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lang="en-US" sz="1000" b="0" i="0" u="none" strike="noStrike" baseline="0">
                <a:solidFill>
                  <a:srgbClr val="FFFFFF"/>
                </a:solidFill>
                <a:effectLst>
                  <a:outerShdw dist="17961" dir="2700000">
                    <a:scrgbClr r="0" g="0" b="0"/>
                  </a:outerShdw>
                </a:effectLst>
                <a:latin typeface="Arial" pitchFamily="18"/>
                <a:ea typeface="Lucida Sans Unicode" pitchFamily="2"/>
                <a:cs typeface="Lucida Sans Unicode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C17DBA9A-0481-4E1E-844E-A3CBA5CC3452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123720" y="6248160"/>
            <a:ext cx="2892600" cy="45432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6800" rIns="90000" bIns="46800" anchor="t" anchorCtr="0">
            <a:noAutofit/>
          </a:bodyPr>
          <a:lstStyle>
            <a:lvl1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lang="en-US" sz="1000" b="0" i="0" u="none" strike="noStrike" baseline="0">
                <a:solidFill>
                  <a:srgbClr val="FFFFFF"/>
                </a:solidFill>
                <a:effectLst>
                  <a:outerShdw dist="17961" dir="2700000">
                    <a:scrgbClr r="0" g="0" b="0"/>
                  </a:outerShdw>
                </a:effectLst>
                <a:latin typeface="Arial" pitchFamily="18"/>
                <a:ea typeface="Lucida Sans Unicode" pitchFamily="2"/>
                <a:cs typeface="Lucida Sans Unicode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488E032F-A773-47E8-91DE-5218EB60B959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6553080" y="6248160"/>
            <a:ext cx="2130480" cy="45432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6800" rIns="90000" bIns="46800" anchor="t" anchorCtr="0">
            <a:noAutofit/>
          </a:bodyPr>
          <a:lstStyle>
            <a:lvl1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lang="en-US" sz="1000" b="0" i="0" u="none" strike="noStrike" baseline="0">
                <a:solidFill>
                  <a:srgbClr val="FFFFFF"/>
                </a:solidFill>
                <a:effectLst>
                  <a:outerShdw dist="17961" dir="2700000">
                    <a:scrgbClr r="0" g="0" b="0"/>
                  </a:outerShdw>
                </a:effectLst>
                <a:latin typeface="Arial" pitchFamily="18"/>
                <a:ea typeface="Lucida Sans Unicode" pitchFamily="2"/>
                <a:cs typeface="Lucida Sans Unicode" pitchFamily="2"/>
              </a:defRPr>
            </a:lvl1pPr>
          </a:lstStyle>
          <a:p>
            <a:pPr lvl="0"/>
            <a:fld id="{6AD0FD25-7488-4261-9838-985E08C13BFF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indent="0" algn="ctr" rtl="0" hangingPunct="1">
        <a:lnSpc>
          <a:spcPct val="100000"/>
        </a:lnSpc>
        <a:spcBef>
          <a:spcPts val="0"/>
        </a:spcBef>
        <a:spcAft>
          <a:spcPts val="0"/>
        </a:spcAft>
        <a:buNone/>
        <a:tabLst>
          <a:tab pos="0" algn="l"/>
          <a:tab pos="448919" algn="l"/>
          <a:tab pos="898199" algn="l"/>
          <a:tab pos="1347480" algn="l"/>
          <a:tab pos="1796760" algn="l"/>
          <a:tab pos="2246040" algn="l"/>
          <a:tab pos="2695320" algn="l"/>
          <a:tab pos="3144600" algn="l"/>
          <a:tab pos="3593880" algn="l"/>
          <a:tab pos="4043159" algn="l"/>
          <a:tab pos="4492440" algn="l"/>
          <a:tab pos="4941719" algn="l"/>
          <a:tab pos="5391000" algn="l"/>
          <a:tab pos="5840280" algn="l"/>
          <a:tab pos="6289560" algn="l"/>
          <a:tab pos="6738840" algn="l"/>
          <a:tab pos="7188120" algn="l"/>
          <a:tab pos="7637400" algn="l"/>
          <a:tab pos="8086679" algn="l"/>
          <a:tab pos="8535960" algn="l"/>
          <a:tab pos="8985240" algn="l"/>
        </a:tabLst>
        <a:defRPr lang="sl-SI" sz="4400" b="0" i="0" u="none" strike="noStrike" baseline="0">
          <a:ln>
            <a:noFill/>
          </a:ln>
          <a:solidFill>
            <a:srgbClr val="B2B2B2"/>
          </a:solidFill>
          <a:effectLst>
            <a:outerShdw dist="17961" dir="2700000">
              <a:scrgbClr r="0" g="0" b="0"/>
            </a:outerShdw>
          </a:effectLst>
          <a:latin typeface="Arial" pitchFamily="18"/>
          <a:cs typeface="Lucida Sans Unicode" pitchFamily="2"/>
        </a:defRPr>
      </a:lvl1pPr>
    </p:titleStyle>
    <p:bodyStyle>
      <a:lvl1pPr marL="342720" marR="0" indent="0" algn="l" rtl="0" hangingPunct="1">
        <a:lnSpc>
          <a:spcPct val="100000"/>
        </a:lnSpc>
        <a:spcBef>
          <a:spcPts val="799"/>
        </a:spcBef>
        <a:spcAft>
          <a:spcPts val="0"/>
        </a:spcAft>
        <a:buNone/>
        <a:tabLst>
          <a:tab pos="342720" algn="l"/>
          <a:tab pos="448920" algn="l"/>
          <a:tab pos="898200" algn="l"/>
          <a:tab pos="1347480" algn="l"/>
          <a:tab pos="1796760" algn="l"/>
          <a:tab pos="2246040" algn="l"/>
          <a:tab pos="2695320" algn="l"/>
          <a:tab pos="3144600" algn="l"/>
          <a:tab pos="3593879" algn="l"/>
          <a:tab pos="4043160" algn="l"/>
          <a:tab pos="4492439" algn="l"/>
          <a:tab pos="4941360" algn="l"/>
          <a:tab pos="5390640" algn="l"/>
          <a:tab pos="5839920" algn="l"/>
          <a:tab pos="6289200" algn="l"/>
          <a:tab pos="6738479" algn="l"/>
          <a:tab pos="7187760" algn="l"/>
          <a:tab pos="7637039" algn="l"/>
          <a:tab pos="8086320" algn="l"/>
          <a:tab pos="8535600" algn="l"/>
          <a:tab pos="8984880" algn="l"/>
        </a:tabLst>
        <a:defRPr lang="sl-SI" sz="3200" b="0" i="0" u="none" strike="noStrike" baseline="0">
          <a:ln>
            <a:noFill/>
          </a:ln>
          <a:solidFill>
            <a:srgbClr val="FFFFFF"/>
          </a:solidFill>
          <a:effectLst>
            <a:outerShdw dist="17961" dir="2700000">
              <a:scrgbClr r="0" g="0" b="0"/>
            </a:outerShdw>
          </a:effectLst>
          <a:latin typeface="Arial" pitchFamily="18"/>
          <a:cs typeface="Lucida Sans Unicode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712CFBE7-FCF5-4C87-8F15-89D78AB30D92}"/>
              </a:ext>
            </a:extLst>
          </p:cNvPr>
          <p:cNvGrpSpPr/>
          <p:nvPr/>
        </p:nvGrpSpPr>
        <p:grpSpPr>
          <a:xfrm>
            <a:off x="0" y="3902040"/>
            <a:ext cx="3400560" cy="2949480"/>
            <a:chOff x="0" y="3902040"/>
            <a:chExt cx="3400560" cy="2949480"/>
          </a:xfrm>
        </p:grpSpPr>
        <p:sp>
          <p:nvSpPr>
            <p:cNvPr id="3" name="Freeform: Shape 2">
              <a:extLst>
                <a:ext uri="{FF2B5EF4-FFF2-40B4-BE49-F238E27FC236}">
                  <a16:creationId xmlns:a16="http://schemas.microsoft.com/office/drawing/2014/main" id="{8C73C77C-4C19-49BA-A948-D4BD4235206A}"/>
                </a:ext>
              </a:extLst>
            </p:cNvPr>
            <p:cNvSpPr/>
            <p:nvPr/>
          </p:nvSpPr>
          <p:spPr>
            <a:xfrm>
              <a:off x="0" y="3981600"/>
              <a:ext cx="3400560" cy="2863800"/>
            </a:xfrm>
            <a:custGeom>
              <a:avLst/>
              <a:gdLst>
                <a:gd name="f0" fmla="val 0"/>
                <a:gd name="f1" fmla="val 2135"/>
                <a:gd name="f2" fmla="val 1804"/>
                <a:gd name="f3" fmla="val 329"/>
                <a:gd name="f4" fmla="val 66"/>
                <a:gd name="f5" fmla="val 161"/>
                <a:gd name="f6" fmla="val 30"/>
                <a:gd name="f7" fmla="val 12"/>
                <a:gd name="f8" fmla="val 42"/>
                <a:gd name="f9" fmla="val 323"/>
                <a:gd name="f10" fmla="val 78"/>
                <a:gd name="f11" fmla="val 556"/>
                <a:gd name="f12" fmla="val 150"/>
                <a:gd name="f13" fmla="val 777"/>
                <a:gd name="f14" fmla="val 245"/>
                <a:gd name="f15" fmla="val 993"/>
                <a:gd name="f16" fmla="val 365"/>
                <a:gd name="f17" fmla="val 1196"/>
                <a:gd name="f18" fmla="val 503"/>
                <a:gd name="f19" fmla="val 1381"/>
                <a:gd name="f20" fmla="val 653"/>
                <a:gd name="f21" fmla="val 1555"/>
                <a:gd name="f22" fmla="val 827"/>
                <a:gd name="f23" fmla="val 1710"/>
                <a:gd name="f24" fmla="val 1019"/>
                <a:gd name="f25" fmla="val 1854"/>
                <a:gd name="f26" fmla="val 1229"/>
                <a:gd name="f27" fmla="val 1937"/>
                <a:gd name="f28" fmla="val 1366"/>
                <a:gd name="f29" fmla="val 2009"/>
                <a:gd name="f30" fmla="val 1510"/>
                <a:gd name="f31" fmla="val 2069"/>
                <a:gd name="f32" fmla="val 1654"/>
                <a:gd name="f33" fmla="val 2123"/>
                <a:gd name="f34" fmla="val 2081"/>
                <a:gd name="f35" fmla="val 2021"/>
                <a:gd name="f36" fmla="val 1949"/>
                <a:gd name="f37" fmla="val 1866"/>
                <a:gd name="f38" fmla="val 1223"/>
                <a:gd name="f39" fmla="val 1722"/>
                <a:gd name="f40" fmla="val 1013"/>
                <a:gd name="f41" fmla="val 1561"/>
                <a:gd name="f42" fmla="val 821"/>
                <a:gd name="f43" fmla="val 1387"/>
                <a:gd name="f44" fmla="val 647"/>
                <a:gd name="f45" fmla="val 1202"/>
                <a:gd name="f46" fmla="val 491"/>
                <a:gd name="f47" fmla="val 999"/>
                <a:gd name="f48" fmla="val 353"/>
                <a:gd name="f49" fmla="val 783"/>
                <a:gd name="f50" fmla="val 239"/>
                <a:gd name="f51" fmla="val 562"/>
                <a:gd name="f52" fmla="val 138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35" h="1804">
                  <a:moveTo>
                    <a:pt x="f3" y="f4"/>
                  </a:moveTo>
                  <a:lnTo>
                    <a:pt x="f5" y="f6"/>
                  </a:lnTo>
                  <a:lnTo>
                    <a:pt x="f0" y="f0"/>
                  </a:lnTo>
                  <a:lnTo>
                    <a:pt x="f0" y="f7"/>
                  </a:lnTo>
                  <a:lnTo>
                    <a:pt x="f5" y="f8"/>
                  </a:lnTo>
                  <a:lnTo>
                    <a:pt x="f9" y="f10"/>
                  </a:lnTo>
                  <a:lnTo>
                    <a:pt x="f11" y="f12"/>
                  </a:lnTo>
                  <a:lnTo>
                    <a:pt x="f13" y="f14"/>
                  </a:lnTo>
                  <a:lnTo>
                    <a:pt x="f15" y="f16"/>
                  </a:lnTo>
                  <a:lnTo>
                    <a:pt x="f17" y="f18"/>
                  </a:lnTo>
                  <a:lnTo>
                    <a:pt x="f19" y="f20"/>
                  </a:lnTo>
                  <a:lnTo>
                    <a:pt x="f21" y="f22"/>
                  </a:lnTo>
                  <a:lnTo>
                    <a:pt x="f23" y="f24"/>
                  </a:lnTo>
                  <a:lnTo>
                    <a:pt x="f25" y="f26"/>
                  </a:lnTo>
                  <a:lnTo>
                    <a:pt x="f27" y="f28"/>
                  </a:lnTo>
                  <a:lnTo>
                    <a:pt x="f29" y="f30"/>
                  </a:lnTo>
                  <a:lnTo>
                    <a:pt x="f31" y="f32"/>
                  </a:lnTo>
                  <a:lnTo>
                    <a:pt x="f33" y="f2"/>
                  </a:lnTo>
                  <a:lnTo>
                    <a:pt x="f1" y="f2"/>
                  </a:lnTo>
                  <a:lnTo>
                    <a:pt x="f34" y="f32"/>
                  </a:lnTo>
                  <a:lnTo>
                    <a:pt x="f35" y="f30"/>
                  </a:lnTo>
                  <a:lnTo>
                    <a:pt x="f36" y="f28"/>
                  </a:lnTo>
                  <a:lnTo>
                    <a:pt x="f37" y="f38"/>
                  </a:lnTo>
                  <a:lnTo>
                    <a:pt x="f39" y="f40"/>
                  </a:lnTo>
                  <a:lnTo>
                    <a:pt x="f41" y="f42"/>
                  </a:lnTo>
                  <a:lnTo>
                    <a:pt x="f43" y="f44"/>
                  </a:lnTo>
                  <a:lnTo>
                    <a:pt x="f45" y="f46"/>
                  </a:lnTo>
                  <a:lnTo>
                    <a:pt x="f47" y="f48"/>
                  </a:lnTo>
                  <a:lnTo>
                    <a:pt x="f49" y="f50"/>
                  </a:lnTo>
                  <a:lnTo>
                    <a:pt x="f51" y="f52"/>
                  </a:lnTo>
                  <a:lnTo>
                    <a:pt x="f3" y="f4"/>
                  </a:lnTo>
                  <a:lnTo>
                    <a:pt x="f3" y="f4"/>
                  </a:lnTo>
                  <a:close/>
                </a:path>
              </a:pathLst>
            </a:custGeom>
            <a:gradFill>
              <a:gsLst>
                <a:gs pos="0">
                  <a:srgbClr val="000000"/>
                </a:gs>
                <a:gs pos="50000">
                  <a:srgbClr val="010199"/>
                </a:gs>
                <a:gs pos="100000">
                  <a:srgbClr val="000000"/>
                </a:gs>
              </a:gsLst>
              <a:lin ang="13500000"/>
            </a:gradFill>
            <a:ln>
              <a:noFill/>
              <a:prstDash val="solid"/>
            </a:ln>
          </p:spPr>
          <p:txBody>
            <a:bodyPr vert="horz" wrap="square" lIns="90000" tIns="46800" rIns="90000" bIns="46800" anchor="ctr" anchorCtr="0" compatLnSpc="1">
              <a:noAutofit/>
            </a:bodyPr>
            <a:lstStyle/>
            <a:p>
              <a:pPr marL="0" marR="0" lvl="0" indent="0" algn="l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sl-SI" sz="1800" b="0" i="0" u="none" strike="noStrike" baseline="0">
                <a:ln>
                  <a:noFill/>
                </a:ln>
                <a:solidFill>
                  <a:srgbClr val="FFFFFF"/>
                </a:solidFill>
                <a:latin typeface="Arial" pitchFamily="18"/>
                <a:ea typeface="Lucida Sans Unicode" pitchFamily="2"/>
                <a:cs typeface="Lucida Sans Unicode" pitchFamily="2"/>
              </a:endParaRPr>
            </a:p>
          </p:txBody>
        </p:sp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CFCEED79-0772-418C-BF58-7A6EF04CB4BF}"/>
                </a:ext>
              </a:extLst>
            </p:cNvPr>
            <p:cNvSpPr/>
            <p:nvPr/>
          </p:nvSpPr>
          <p:spPr>
            <a:xfrm>
              <a:off x="0" y="3902040"/>
              <a:ext cx="2943360" cy="2949480"/>
            </a:xfrm>
            <a:custGeom>
              <a:avLst/>
              <a:gdLst>
                <a:gd name="f0" fmla="val 0"/>
                <a:gd name="f1" fmla="val 1854"/>
                <a:gd name="f2" fmla="val 1858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1854" h="1858">
                  <a:moveTo>
                    <a:pt x="f1" y="f2"/>
                  </a:moveTo>
                  <a:lnTo>
                    <a:pt x="f0" y="f2"/>
                  </a:lnTo>
                  <a:lnTo>
                    <a:pt x="f0" y="f0"/>
                  </a:lnTo>
                  <a:lnTo>
                    <a:pt x="f1" y="f2"/>
                  </a:lnTo>
                  <a:lnTo>
                    <a:pt x="f1" y="f2"/>
                  </a:lnTo>
                  <a:close/>
                </a:path>
              </a:pathLst>
            </a:custGeom>
            <a:gradFill>
              <a:gsLst>
                <a:gs pos="0">
                  <a:srgbClr val="010199"/>
                </a:gs>
                <a:gs pos="50000">
                  <a:srgbClr val="000000"/>
                </a:gs>
                <a:gs pos="100000">
                  <a:srgbClr val="010199"/>
                </a:gs>
              </a:gsLst>
              <a:lin ang="8100000"/>
            </a:gradFill>
            <a:ln>
              <a:noFill/>
              <a:prstDash val="solid"/>
            </a:ln>
          </p:spPr>
          <p:txBody>
            <a:bodyPr vert="horz" wrap="square" lIns="90000" tIns="46800" rIns="90000" bIns="46800" anchor="ctr" anchorCtr="0" compatLnSpc="1">
              <a:noAutofit/>
            </a:bodyPr>
            <a:lstStyle/>
            <a:p>
              <a:pPr marL="0" marR="0" lvl="0" indent="0" algn="l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sl-SI" sz="1800" b="0" i="0" u="none" strike="noStrike" baseline="0">
                <a:ln>
                  <a:noFill/>
                </a:ln>
                <a:solidFill>
                  <a:srgbClr val="FFFFFF"/>
                </a:solidFill>
                <a:latin typeface="Arial" pitchFamily="18"/>
                <a:ea typeface="Lucida Sans Unicode" pitchFamily="2"/>
                <a:cs typeface="Lucida Sans Unicode" pitchFamily="2"/>
              </a:endParaRPr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FDE28245-7314-402A-B77E-E670FB622B83}"/>
                </a:ext>
              </a:extLst>
            </p:cNvPr>
            <p:cNvSpPr/>
            <p:nvPr/>
          </p:nvSpPr>
          <p:spPr>
            <a:xfrm>
              <a:off x="0" y="4341960"/>
              <a:ext cx="2770200" cy="2503440"/>
            </a:xfrm>
            <a:custGeom>
              <a:avLst/>
              <a:gdLst>
                <a:gd name="f0" fmla="val 0"/>
                <a:gd name="f1" fmla="val 1745"/>
                <a:gd name="f2" fmla="val 1577"/>
                <a:gd name="f3" fmla="val 1640"/>
                <a:gd name="f4" fmla="val 1377"/>
                <a:gd name="f5" fmla="val 1692"/>
                <a:gd name="f6" fmla="val 1479"/>
                <a:gd name="f7" fmla="val 1732"/>
                <a:gd name="f8" fmla="val 1703"/>
                <a:gd name="f9" fmla="val 1469"/>
                <a:gd name="f10" fmla="val 1649"/>
                <a:gd name="f11" fmla="val 1367"/>
                <a:gd name="f12" fmla="val 1535"/>
                <a:gd name="f13" fmla="val 1157"/>
                <a:gd name="f14" fmla="val 1395"/>
                <a:gd name="f15" fmla="val 951"/>
                <a:gd name="f16" fmla="val 1236"/>
                <a:gd name="f17" fmla="val 756"/>
                <a:gd name="f18" fmla="val 1061"/>
                <a:gd name="f19" fmla="val 582"/>
                <a:gd name="f20" fmla="val 876"/>
                <a:gd name="f21" fmla="val 426"/>
                <a:gd name="f22" fmla="val 672"/>
                <a:gd name="f23" fmla="val 294"/>
                <a:gd name="f24" fmla="val 455"/>
                <a:gd name="f25" fmla="val 174"/>
                <a:gd name="f26" fmla="val 234"/>
                <a:gd name="f27" fmla="val 78"/>
                <a:gd name="f28" fmla="val 12"/>
                <a:gd name="f29" fmla="val 222"/>
                <a:gd name="f30" fmla="val 89"/>
                <a:gd name="f31" fmla="val 446"/>
                <a:gd name="f32" fmla="val 185"/>
                <a:gd name="f33" fmla="val 662"/>
                <a:gd name="f34" fmla="val 305"/>
                <a:gd name="f35" fmla="val 866"/>
                <a:gd name="f36" fmla="val 437"/>
                <a:gd name="f37" fmla="val 1052"/>
                <a:gd name="f38" fmla="val 593"/>
                <a:gd name="f39" fmla="val 1226"/>
                <a:gd name="f40" fmla="val 767"/>
                <a:gd name="f41" fmla="val 1385"/>
                <a:gd name="f42" fmla="val 960"/>
                <a:gd name="f43" fmla="val 1526"/>
                <a:gd name="f44" fmla="val 1167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1745" h="1577">
                  <a:moveTo>
                    <a:pt x="f3" y="f4"/>
                  </a:moveTo>
                  <a:lnTo>
                    <a:pt x="f5" y="f6"/>
                  </a:lnTo>
                  <a:lnTo>
                    <a:pt x="f7" y="f2"/>
                  </a:lnTo>
                  <a:lnTo>
                    <a:pt x="f1" y="f2"/>
                  </a:lnTo>
                  <a:lnTo>
                    <a:pt x="f8" y="f9"/>
                  </a:lnTo>
                  <a:lnTo>
                    <a:pt x="f10" y="f11"/>
                  </a:lnTo>
                  <a:lnTo>
                    <a:pt x="f12" y="f13"/>
                  </a:lnTo>
                  <a:lnTo>
                    <a:pt x="f14" y="f15"/>
                  </a:lnTo>
                  <a:lnTo>
                    <a:pt x="f16" y="f17"/>
                  </a:lnTo>
                  <a:lnTo>
                    <a:pt x="f18" y="f19"/>
                  </a:lnTo>
                  <a:lnTo>
                    <a:pt x="f20" y="f21"/>
                  </a:lnTo>
                  <a:lnTo>
                    <a:pt x="f22" y="f23"/>
                  </a:lnTo>
                  <a:lnTo>
                    <a:pt x="f24" y="f25"/>
                  </a:lnTo>
                  <a:lnTo>
                    <a:pt x="f26" y="f27"/>
                  </a:lnTo>
                  <a:lnTo>
                    <a:pt x="f0" y="f0"/>
                  </a:lnTo>
                  <a:lnTo>
                    <a:pt x="f0" y="f28"/>
                  </a:lnTo>
                  <a:lnTo>
                    <a:pt x="f29" y="f30"/>
                  </a:lnTo>
                  <a:lnTo>
                    <a:pt x="f31" y="f32"/>
                  </a:lnTo>
                  <a:lnTo>
                    <a:pt x="f33" y="f34"/>
                  </a:lnTo>
                  <a:lnTo>
                    <a:pt x="f35" y="f36"/>
                  </a:lnTo>
                  <a:lnTo>
                    <a:pt x="f37" y="f38"/>
                  </a:lnTo>
                  <a:lnTo>
                    <a:pt x="f39" y="f40"/>
                  </a:lnTo>
                  <a:lnTo>
                    <a:pt x="f41" y="f42"/>
                  </a:lnTo>
                  <a:lnTo>
                    <a:pt x="f43" y="f44"/>
                  </a:lnTo>
                  <a:lnTo>
                    <a:pt x="f3" y="f4"/>
                  </a:lnTo>
                  <a:close/>
                </a:path>
              </a:pathLst>
            </a:custGeom>
            <a:gradFill>
              <a:gsLst>
                <a:gs pos="0">
                  <a:srgbClr val="000000"/>
                </a:gs>
                <a:gs pos="50000">
                  <a:srgbClr val="010199"/>
                </a:gs>
                <a:gs pos="100000">
                  <a:srgbClr val="000000"/>
                </a:gs>
              </a:gsLst>
              <a:lin ang="13500000"/>
            </a:gradFill>
            <a:ln>
              <a:noFill/>
              <a:prstDash val="solid"/>
            </a:ln>
          </p:spPr>
          <p:txBody>
            <a:bodyPr vert="horz" wrap="square" lIns="90000" tIns="46800" rIns="90000" bIns="46800" anchor="ctr" anchorCtr="0" compatLnSpc="1">
              <a:noAutofit/>
            </a:bodyPr>
            <a:lstStyle/>
            <a:p>
              <a:pPr marL="0" marR="0" lvl="0" indent="0" algn="l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sl-SI" sz="1800" b="0" i="0" u="none" strike="noStrike" baseline="0">
                <a:ln>
                  <a:noFill/>
                </a:ln>
                <a:solidFill>
                  <a:srgbClr val="FFFFFF"/>
                </a:solidFill>
                <a:latin typeface="Arial" pitchFamily="18"/>
                <a:ea typeface="Lucida Sans Unicode" pitchFamily="2"/>
                <a:cs typeface="Lucida Sans Unicode" pitchFamily="2"/>
              </a:endParaRPr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545A3105-CBBA-4AA6-940B-0C6F2EF0985D}"/>
                </a:ext>
              </a:extLst>
            </p:cNvPr>
            <p:cNvSpPr/>
            <p:nvPr/>
          </p:nvSpPr>
          <p:spPr>
            <a:xfrm>
              <a:off x="0" y="4038479"/>
              <a:ext cx="2770200" cy="2806920"/>
            </a:xfrm>
            <a:custGeom>
              <a:avLst/>
              <a:gdLst>
                <a:gd name="f0" fmla="val 0"/>
                <a:gd name="f1" fmla="val 1745"/>
                <a:gd name="f2" fmla="val 1768"/>
                <a:gd name="f3" fmla="val 12"/>
                <a:gd name="f4" fmla="val 210"/>
                <a:gd name="f5" fmla="val 88"/>
                <a:gd name="f6" fmla="val 426"/>
                <a:gd name="f7" fmla="val 190"/>
                <a:gd name="f8" fmla="val 630"/>
                <a:gd name="f9" fmla="val 304"/>
                <a:gd name="f10" fmla="val 818"/>
                <a:gd name="f11" fmla="val 442"/>
                <a:gd name="f12" fmla="val 998"/>
                <a:gd name="f13" fmla="val 592"/>
                <a:gd name="f14" fmla="val 1164"/>
                <a:gd name="f15" fmla="val 766"/>
                <a:gd name="f16" fmla="val 1310"/>
                <a:gd name="f17" fmla="val 942"/>
                <a:gd name="f18" fmla="val 1454"/>
                <a:gd name="f19" fmla="val 1146"/>
                <a:gd name="f20" fmla="val 1536"/>
                <a:gd name="f21" fmla="val 1298"/>
                <a:gd name="f22" fmla="val 1614"/>
                <a:gd name="f23" fmla="val 1456"/>
                <a:gd name="f24" fmla="val 1682"/>
                <a:gd name="f25" fmla="val 1616"/>
                <a:gd name="f26" fmla="val 1733"/>
                <a:gd name="f27" fmla="val 1691"/>
                <a:gd name="f28" fmla="val 1606"/>
                <a:gd name="f29" fmla="val 1623"/>
                <a:gd name="f30" fmla="val 1445"/>
                <a:gd name="f31" fmla="val 1547"/>
                <a:gd name="f32" fmla="val 1288"/>
                <a:gd name="f33" fmla="val 1463"/>
                <a:gd name="f34" fmla="val 1136"/>
                <a:gd name="f35" fmla="val 1320"/>
                <a:gd name="f36" fmla="val 932"/>
                <a:gd name="f37" fmla="val 1173"/>
                <a:gd name="f38" fmla="val 755"/>
                <a:gd name="f39" fmla="val 1008"/>
                <a:gd name="f40" fmla="val 581"/>
                <a:gd name="f41" fmla="val 827"/>
                <a:gd name="f42" fmla="val 431"/>
                <a:gd name="f43" fmla="val 642"/>
                <a:gd name="f44" fmla="val 293"/>
                <a:gd name="f45" fmla="val 437"/>
                <a:gd name="f46" fmla="val 179"/>
                <a:gd name="f47" fmla="val 222"/>
                <a:gd name="f48" fmla="val 78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1745" h="1768">
                  <a:moveTo>
                    <a:pt x="f0" y="f0"/>
                  </a:moveTo>
                  <a:lnTo>
                    <a:pt x="f0" y="f3"/>
                  </a:lnTo>
                  <a:lnTo>
                    <a:pt x="f4" y="f5"/>
                  </a:lnTo>
                  <a:lnTo>
                    <a:pt x="f6" y="f7"/>
                  </a:lnTo>
                  <a:lnTo>
                    <a:pt x="f8" y="f9"/>
                  </a:lnTo>
                  <a:lnTo>
                    <a:pt x="f10" y="f11"/>
                  </a:lnTo>
                  <a:lnTo>
                    <a:pt x="f12" y="f13"/>
                  </a:lnTo>
                  <a:lnTo>
                    <a:pt x="f14" y="f15"/>
                  </a:lnTo>
                  <a:lnTo>
                    <a:pt x="f16" y="f17"/>
                  </a:lnTo>
                  <a:lnTo>
                    <a:pt x="f18" y="f19"/>
                  </a:lnTo>
                  <a:lnTo>
                    <a:pt x="f20" y="f21"/>
                  </a:lnTo>
                  <a:lnTo>
                    <a:pt x="f22" y="f23"/>
                  </a:lnTo>
                  <a:lnTo>
                    <a:pt x="f24" y="f25"/>
                  </a:lnTo>
                  <a:lnTo>
                    <a:pt x="f26" y="f2"/>
                  </a:lnTo>
                  <a:lnTo>
                    <a:pt x="f1" y="f2"/>
                  </a:lnTo>
                  <a:lnTo>
                    <a:pt x="f27" y="f28"/>
                  </a:lnTo>
                  <a:lnTo>
                    <a:pt x="f29" y="f30"/>
                  </a:lnTo>
                  <a:lnTo>
                    <a:pt x="f31" y="f32"/>
                  </a:lnTo>
                  <a:lnTo>
                    <a:pt x="f33" y="f34"/>
                  </a:lnTo>
                  <a:lnTo>
                    <a:pt x="f35" y="f36"/>
                  </a:lnTo>
                  <a:lnTo>
                    <a:pt x="f37" y="f38"/>
                  </a:lnTo>
                  <a:lnTo>
                    <a:pt x="f39" y="f40"/>
                  </a:lnTo>
                  <a:lnTo>
                    <a:pt x="f41" y="f42"/>
                  </a:lnTo>
                  <a:lnTo>
                    <a:pt x="f43" y="f44"/>
                  </a:lnTo>
                  <a:lnTo>
                    <a:pt x="f45" y="f46"/>
                  </a:lnTo>
                  <a:lnTo>
                    <a:pt x="f47" y="f48"/>
                  </a:lnTo>
                  <a:lnTo>
                    <a:pt x="f0" y="f0"/>
                  </a:lnTo>
                  <a:lnTo>
                    <a:pt x="f0" y="f0"/>
                  </a:lnTo>
                  <a:close/>
                </a:path>
              </a:pathLst>
            </a:custGeom>
            <a:gradFill>
              <a:gsLst>
                <a:gs pos="0">
                  <a:srgbClr val="000000"/>
                </a:gs>
                <a:gs pos="50000">
                  <a:srgbClr val="010199"/>
                </a:gs>
                <a:gs pos="100000">
                  <a:srgbClr val="000000"/>
                </a:gs>
              </a:gsLst>
              <a:lin ang="13500000"/>
            </a:gradFill>
            <a:ln>
              <a:noFill/>
              <a:prstDash val="solid"/>
            </a:ln>
          </p:spPr>
          <p:txBody>
            <a:bodyPr vert="horz" wrap="square" lIns="90000" tIns="46800" rIns="90000" bIns="46800" anchor="ctr" anchorCtr="0" compatLnSpc="1">
              <a:noAutofit/>
            </a:bodyPr>
            <a:lstStyle/>
            <a:p>
              <a:pPr marL="0" marR="0" lvl="0" indent="0" algn="l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sl-SI" sz="1800" b="0" i="0" u="none" strike="noStrike" baseline="0">
                <a:ln>
                  <a:noFill/>
                </a:ln>
                <a:solidFill>
                  <a:srgbClr val="FFFFFF"/>
                </a:solidFill>
                <a:latin typeface="Arial" pitchFamily="18"/>
                <a:ea typeface="Lucida Sans Unicode" pitchFamily="2"/>
                <a:cs typeface="Lucida Sans Unicode" pitchFamily="2"/>
              </a:endParaRPr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9C25C649-AA63-470E-B2FD-FA873C4B981F}"/>
                </a:ext>
              </a:extLst>
            </p:cNvPr>
            <p:cNvSpPr/>
            <p:nvPr/>
          </p:nvSpPr>
          <p:spPr>
            <a:xfrm>
              <a:off x="331920" y="4419720"/>
              <a:ext cx="136440" cy="13644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*/ 5419351 1 1725033"/>
                <a:gd name="f6" fmla="*/ 10800 10800 1"/>
                <a:gd name="f7" fmla="+- 0 0 0"/>
                <a:gd name="f8" fmla="+- 0 0 360"/>
                <a:gd name="f9" fmla="val 10800"/>
                <a:gd name="f10" fmla="*/ f3 1 21600"/>
                <a:gd name="f11" fmla="*/ f4 1 21600"/>
                <a:gd name="f12" fmla="*/ 0 f5 1"/>
                <a:gd name="f13" fmla="*/ f7 f0 1"/>
                <a:gd name="f14" fmla="*/ f8 f0 1"/>
                <a:gd name="f15" fmla="*/ 3200 f10 1"/>
                <a:gd name="f16" fmla="*/ 18400 f10 1"/>
                <a:gd name="f17" fmla="*/ 18400 f11 1"/>
                <a:gd name="f18" fmla="*/ 3200 f11 1"/>
                <a:gd name="f19" fmla="*/ f12 1 f2"/>
                <a:gd name="f20" fmla="*/ f13 1 f2"/>
                <a:gd name="f21" fmla="*/ f14 1 f2"/>
                <a:gd name="f22" fmla="*/ 10800 f10 1"/>
                <a:gd name="f23" fmla="*/ 0 f11 1"/>
                <a:gd name="f24" fmla="*/ 3160 f10 1"/>
                <a:gd name="f25" fmla="*/ 3160 f11 1"/>
                <a:gd name="f26" fmla="*/ 0 f10 1"/>
                <a:gd name="f27" fmla="*/ 10800 f11 1"/>
                <a:gd name="f28" fmla="*/ 18440 f11 1"/>
                <a:gd name="f29" fmla="*/ 21600 f11 1"/>
                <a:gd name="f30" fmla="*/ 18440 f10 1"/>
                <a:gd name="f31" fmla="*/ 21600 f10 1"/>
                <a:gd name="f32" fmla="+- 0 0 f19"/>
                <a:gd name="f33" fmla="+- f20 0 f1"/>
                <a:gd name="f34" fmla="+- f21 0 f1"/>
                <a:gd name="f35" fmla="*/ f32 f0 1"/>
                <a:gd name="f36" fmla="+- f34 0 f33"/>
                <a:gd name="f37" fmla="*/ f35 1 f5"/>
                <a:gd name="f38" fmla="+- f37 0 f1"/>
                <a:gd name="f39" fmla="cos 1 f38"/>
                <a:gd name="f40" fmla="sin 1 f38"/>
                <a:gd name="f41" fmla="+- 0 0 f39"/>
                <a:gd name="f42" fmla="+- 0 0 f40"/>
                <a:gd name="f43" fmla="*/ 10800 f41 1"/>
                <a:gd name="f44" fmla="*/ 10800 f42 1"/>
                <a:gd name="f45" fmla="*/ f43 f43 1"/>
                <a:gd name="f46" fmla="*/ f44 f44 1"/>
                <a:gd name="f47" fmla="+- f45 f46 0"/>
                <a:gd name="f48" fmla="sqrt f47"/>
                <a:gd name="f49" fmla="*/ f6 1 f48"/>
                <a:gd name="f50" fmla="*/ f41 f49 1"/>
                <a:gd name="f51" fmla="*/ f42 f49 1"/>
                <a:gd name="f52" fmla="+- 10800 0 f50"/>
                <a:gd name="f53" fmla="+- 10800 0 f5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3">
                  <a:pos x="f22" y="f23"/>
                </a:cxn>
                <a:cxn ang="f33">
                  <a:pos x="f24" y="f25"/>
                </a:cxn>
                <a:cxn ang="f33">
                  <a:pos x="f26" y="f27"/>
                </a:cxn>
                <a:cxn ang="f33">
                  <a:pos x="f24" y="f28"/>
                </a:cxn>
                <a:cxn ang="f33">
                  <a:pos x="f22" y="f29"/>
                </a:cxn>
                <a:cxn ang="f33">
                  <a:pos x="f30" y="f28"/>
                </a:cxn>
                <a:cxn ang="f33">
                  <a:pos x="f31" y="f27"/>
                </a:cxn>
                <a:cxn ang="f33">
                  <a:pos x="f30" y="f25"/>
                </a:cxn>
              </a:cxnLst>
              <a:rect l="f15" t="f18" r="f16" b="f17"/>
              <a:pathLst>
                <a:path w="21600" h="21600">
                  <a:moveTo>
                    <a:pt x="f52" y="f53"/>
                  </a:moveTo>
                  <a:arcTo wR="f9" hR="f9" stAng="f33" swAng="f36"/>
                  <a:close/>
                </a:path>
              </a:pathLst>
            </a:custGeom>
            <a:gradFill>
              <a:gsLst>
                <a:gs pos="0">
                  <a:srgbClr val="000000"/>
                </a:gs>
                <a:gs pos="100000">
                  <a:srgbClr val="010199"/>
                </a:gs>
              </a:gsLst>
              <a:lin ang="8100000"/>
            </a:gradFill>
            <a:ln>
              <a:noFill/>
              <a:prstDash val="solid"/>
            </a:ln>
          </p:spPr>
          <p:txBody>
            <a:bodyPr vert="horz" wrap="square" lIns="90000" tIns="46800" rIns="90000" bIns="46800" anchor="ctr" anchorCtr="0" compatLnSpc="1">
              <a:noAutofit/>
            </a:bodyPr>
            <a:lstStyle/>
            <a:p>
              <a:pPr marL="0" marR="0" lvl="0" indent="0" algn="l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sl-SI" sz="1800" b="0" i="0" u="none" strike="noStrike" baseline="0">
                <a:ln>
                  <a:noFill/>
                </a:ln>
                <a:solidFill>
                  <a:srgbClr val="FFFFFF"/>
                </a:solidFill>
                <a:latin typeface="Arial" pitchFamily="18"/>
                <a:ea typeface="Lucida Sans Unicode" pitchFamily="2"/>
                <a:cs typeface="Lucida Sans Unicode" pitchFamily="2"/>
              </a:endParaRPr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88712B6C-35EB-4B85-9925-E6479B67894D}"/>
                </a:ext>
              </a:extLst>
            </p:cNvPr>
            <p:cNvSpPr/>
            <p:nvPr/>
          </p:nvSpPr>
          <p:spPr>
            <a:xfrm>
              <a:off x="2438280" y="6165720"/>
              <a:ext cx="146160" cy="14616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*/ 5419351 1 1725033"/>
                <a:gd name="f6" fmla="*/ 10800 10800 1"/>
                <a:gd name="f7" fmla="+- 0 0 0"/>
                <a:gd name="f8" fmla="+- 0 0 360"/>
                <a:gd name="f9" fmla="val 10800"/>
                <a:gd name="f10" fmla="*/ f3 1 21600"/>
                <a:gd name="f11" fmla="*/ f4 1 21600"/>
                <a:gd name="f12" fmla="*/ 0 f5 1"/>
                <a:gd name="f13" fmla="*/ f7 f0 1"/>
                <a:gd name="f14" fmla="*/ f8 f0 1"/>
                <a:gd name="f15" fmla="*/ 3200 f10 1"/>
                <a:gd name="f16" fmla="*/ 18400 f10 1"/>
                <a:gd name="f17" fmla="*/ 18400 f11 1"/>
                <a:gd name="f18" fmla="*/ 3200 f11 1"/>
                <a:gd name="f19" fmla="*/ f12 1 f2"/>
                <a:gd name="f20" fmla="*/ f13 1 f2"/>
                <a:gd name="f21" fmla="*/ f14 1 f2"/>
                <a:gd name="f22" fmla="*/ 10800 f10 1"/>
                <a:gd name="f23" fmla="*/ 0 f11 1"/>
                <a:gd name="f24" fmla="*/ 3160 f10 1"/>
                <a:gd name="f25" fmla="*/ 3160 f11 1"/>
                <a:gd name="f26" fmla="*/ 0 f10 1"/>
                <a:gd name="f27" fmla="*/ 10800 f11 1"/>
                <a:gd name="f28" fmla="*/ 18440 f11 1"/>
                <a:gd name="f29" fmla="*/ 21600 f11 1"/>
                <a:gd name="f30" fmla="*/ 18440 f10 1"/>
                <a:gd name="f31" fmla="*/ 21600 f10 1"/>
                <a:gd name="f32" fmla="+- 0 0 f19"/>
                <a:gd name="f33" fmla="+- f20 0 f1"/>
                <a:gd name="f34" fmla="+- f21 0 f1"/>
                <a:gd name="f35" fmla="*/ f32 f0 1"/>
                <a:gd name="f36" fmla="+- f34 0 f33"/>
                <a:gd name="f37" fmla="*/ f35 1 f5"/>
                <a:gd name="f38" fmla="+- f37 0 f1"/>
                <a:gd name="f39" fmla="cos 1 f38"/>
                <a:gd name="f40" fmla="sin 1 f38"/>
                <a:gd name="f41" fmla="+- 0 0 f39"/>
                <a:gd name="f42" fmla="+- 0 0 f40"/>
                <a:gd name="f43" fmla="*/ 10800 f41 1"/>
                <a:gd name="f44" fmla="*/ 10800 f42 1"/>
                <a:gd name="f45" fmla="*/ f43 f43 1"/>
                <a:gd name="f46" fmla="*/ f44 f44 1"/>
                <a:gd name="f47" fmla="+- f45 f46 0"/>
                <a:gd name="f48" fmla="sqrt f47"/>
                <a:gd name="f49" fmla="*/ f6 1 f48"/>
                <a:gd name="f50" fmla="*/ f41 f49 1"/>
                <a:gd name="f51" fmla="*/ f42 f49 1"/>
                <a:gd name="f52" fmla="+- 10800 0 f50"/>
                <a:gd name="f53" fmla="+- 10800 0 f5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3">
                  <a:pos x="f22" y="f23"/>
                </a:cxn>
                <a:cxn ang="f33">
                  <a:pos x="f24" y="f25"/>
                </a:cxn>
                <a:cxn ang="f33">
                  <a:pos x="f26" y="f27"/>
                </a:cxn>
                <a:cxn ang="f33">
                  <a:pos x="f24" y="f28"/>
                </a:cxn>
                <a:cxn ang="f33">
                  <a:pos x="f22" y="f29"/>
                </a:cxn>
                <a:cxn ang="f33">
                  <a:pos x="f30" y="f28"/>
                </a:cxn>
                <a:cxn ang="f33">
                  <a:pos x="f31" y="f27"/>
                </a:cxn>
                <a:cxn ang="f33">
                  <a:pos x="f30" y="f25"/>
                </a:cxn>
              </a:cxnLst>
              <a:rect l="f15" t="f18" r="f16" b="f17"/>
              <a:pathLst>
                <a:path w="21600" h="21600">
                  <a:moveTo>
                    <a:pt x="f52" y="f53"/>
                  </a:moveTo>
                  <a:arcTo wR="f9" hR="f9" stAng="f33" swAng="f36"/>
                  <a:close/>
                </a:path>
              </a:pathLst>
            </a:custGeom>
            <a:gradFill>
              <a:gsLst>
                <a:gs pos="0">
                  <a:srgbClr val="000000"/>
                </a:gs>
                <a:gs pos="100000">
                  <a:srgbClr val="010199"/>
                </a:gs>
              </a:gsLst>
              <a:lin ang="13500000"/>
            </a:gradFill>
            <a:ln>
              <a:noFill/>
              <a:prstDash val="solid"/>
            </a:ln>
          </p:spPr>
          <p:txBody>
            <a:bodyPr vert="horz" wrap="square" lIns="90000" tIns="46800" rIns="90000" bIns="46800" anchor="ctr" anchorCtr="0" compatLnSpc="1">
              <a:noAutofit/>
            </a:bodyPr>
            <a:lstStyle/>
            <a:p>
              <a:pPr marL="0" marR="0" lvl="0" indent="0" algn="l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sl-SI" sz="1800" b="0" i="0" u="none" strike="noStrike" baseline="0">
                <a:ln>
                  <a:noFill/>
                </a:ln>
                <a:solidFill>
                  <a:srgbClr val="FFFFFF"/>
                </a:solidFill>
                <a:latin typeface="Arial" pitchFamily="18"/>
                <a:ea typeface="Lucida Sans Unicode" pitchFamily="2"/>
                <a:cs typeface="Lucida Sans Unicode" pitchFamily="2"/>
              </a:endParaRPr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0E313B78-9A72-4316-AD21-A7D74322E56C}"/>
                </a:ext>
              </a:extLst>
            </p:cNvPr>
            <p:cNvSpPr/>
            <p:nvPr/>
          </p:nvSpPr>
          <p:spPr>
            <a:xfrm>
              <a:off x="1255680" y="4322880"/>
              <a:ext cx="192240" cy="19188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*/ 5419351 1 1725033"/>
                <a:gd name="f6" fmla="*/ 10800 10800 1"/>
                <a:gd name="f7" fmla="+- 0 0 0"/>
                <a:gd name="f8" fmla="+- 0 0 360"/>
                <a:gd name="f9" fmla="val 10800"/>
                <a:gd name="f10" fmla="*/ f3 1 21600"/>
                <a:gd name="f11" fmla="*/ f4 1 21600"/>
                <a:gd name="f12" fmla="*/ 0 f5 1"/>
                <a:gd name="f13" fmla="*/ f7 f0 1"/>
                <a:gd name="f14" fmla="*/ f8 f0 1"/>
                <a:gd name="f15" fmla="*/ 3200 f10 1"/>
                <a:gd name="f16" fmla="*/ 18400 f10 1"/>
                <a:gd name="f17" fmla="*/ 18400 f11 1"/>
                <a:gd name="f18" fmla="*/ 3200 f11 1"/>
                <a:gd name="f19" fmla="*/ f12 1 f2"/>
                <a:gd name="f20" fmla="*/ f13 1 f2"/>
                <a:gd name="f21" fmla="*/ f14 1 f2"/>
                <a:gd name="f22" fmla="*/ 10800 f10 1"/>
                <a:gd name="f23" fmla="*/ 0 f11 1"/>
                <a:gd name="f24" fmla="*/ 3160 f10 1"/>
                <a:gd name="f25" fmla="*/ 3160 f11 1"/>
                <a:gd name="f26" fmla="*/ 0 f10 1"/>
                <a:gd name="f27" fmla="*/ 10800 f11 1"/>
                <a:gd name="f28" fmla="*/ 18440 f11 1"/>
                <a:gd name="f29" fmla="*/ 21600 f11 1"/>
                <a:gd name="f30" fmla="*/ 18440 f10 1"/>
                <a:gd name="f31" fmla="*/ 21600 f10 1"/>
                <a:gd name="f32" fmla="+- 0 0 f19"/>
                <a:gd name="f33" fmla="+- f20 0 f1"/>
                <a:gd name="f34" fmla="+- f21 0 f1"/>
                <a:gd name="f35" fmla="*/ f32 f0 1"/>
                <a:gd name="f36" fmla="+- f34 0 f33"/>
                <a:gd name="f37" fmla="*/ f35 1 f5"/>
                <a:gd name="f38" fmla="+- f37 0 f1"/>
                <a:gd name="f39" fmla="cos 1 f38"/>
                <a:gd name="f40" fmla="sin 1 f38"/>
                <a:gd name="f41" fmla="+- 0 0 f39"/>
                <a:gd name="f42" fmla="+- 0 0 f40"/>
                <a:gd name="f43" fmla="*/ 10800 f41 1"/>
                <a:gd name="f44" fmla="*/ 10800 f42 1"/>
                <a:gd name="f45" fmla="*/ f43 f43 1"/>
                <a:gd name="f46" fmla="*/ f44 f44 1"/>
                <a:gd name="f47" fmla="+- f45 f46 0"/>
                <a:gd name="f48" fmla="sqrt f47"/>
                <a:gd name="f49" fmla="*/ f6 1 f48"/>
                <a:gd name="f50" fmla="*/ f41 f49 1"/>
                <a:gd name="f51" fmla="*/ f42 f49 1"/>
                <a:gd name="f52" fmla="+- 10800 0 f50"/>
                <a:gd name="f53" fmla="+- 10800 0 f5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3">
                  <a:pos x="f22" y="f23"/>
                </a:cxn>
                <a:cxn ang="f33">
                  <a:pos x="f24" y="f25"/>
                </a:cxn>
                <a:cxn ang="f33">
                  <a:pos x="f26" y="f27"/>
                </a:cxn>
                <a:cxn ang="f33">
                  <a:pos x="f24" y="f28"/>
                </a:cxn>
                <a:cxn ang="f33">
                  <a:pos x="f22" y="f29"/>
                </a:cxn>
                <a:cxn ang="f33">
                  <a:pos x="f30" y="f28"/>
                </a:cxn>
                <a:cxn ang="f33">
                  <a:pos x="f31" y="f27"/>
                </a:cxn>
                <a:cxn ang="f33">
                  <a:pos x="f30" y="f25"/>
                </a:cxn>
              </a:cxnLst>
              <a:rect l="f15" t="f18" r="f16" b="f17"/>
              <a:pathLst>
                <a:path w="21600" h="21600">
                  <a:moveTo>
                    <a:pt x="f52" y="f53"/>
                  </a:moveTo>
                  <a:arcTo wR="f9" hR="f9" stAng="f33" swAng="f36"/>
                  <a:close/>
                </a:path>
              </a:pathLst>
            </a:custGeom>
            <a:gradFill>
              <a:gsLst>
                <a:gs pos="0">
                  <a:srgbClr val="000000"/>
                </a:gs>
                <a:gs pos="100000">
                  <a:srgbClr val="010199"/>
                </a:gs>
              </a:gsLst>
              <a:lin ang="8100000"/>
            </a:gradFill>
            <a:ln>
              <a:noFill/>
              <a:prstDash val="solid"/>
            </a:ln>
          </p:spPr>
          <p:txBody>
            <a:bodyPr vert="horz" wrap="square" lIns="90000" tIns="46800" rIns="90000" bIns="46800" anchor="ctr" anchorCtr="0" compatLnSpc="1">
              <a:noAutofit/>
            </a:bodyPr>
            <a:lstStyle/>
            <a:p>
              <a:pPr marL="0" marR="0" lvl="0" indent="0" algn="l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sl-SI" sz="1800" b="0" i="0" u="none" strike="noStrike" baseline="0">
                <a:ln>
                  <a:noFill/>
                </a:ln>
                <a:solidFill>
                  <a:srgbClr val="FFFFFF"/>
                </a:solidFill>
                <a:latin typeface="Arial" pitchFamily="18"/>
                <a:ea typeface="Lucida Sans Unicode" pitchFamily="2"/>
                <a:cs typeface="Lucida Sans Unicode" pitchFamily="2"/>
              </a:endParaRPr>
            </a:p>
          </p:txBody>
        </p:sp>
      </p:grpSp>
      <p:sp>
        <p:nvSpPr>
          <p:cNvPr id="10" name="Title Placeholder 9">
            <a:extLst>
              <a:ext uri="{FF2B5EF4-FFF2-40B4-BE49-F238E27FC236}">
                <a16:creationId xmlns:a16="http://schemas.microsoft.com/office/drawing/2014/main" id="{61D371D9-C691-49E7-BE49-29B5DBD2663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85440" y="1872720"/>
            <a:ext cx="7769160" cy="1553039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ctr"/>
          <a:lstStyle/>
          <a:p>
            <a:endParaRPr lang="sl-SI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9489E1D-E0A3-40C0-A65B-4224114F5AB1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457200" y="6248160"/>
            <a:ext cx="2130480" cy="454320"/>
          </a:xfrm>
          <a:prstGeom prst="rect">
            <a:avLst/>
          </a:prstGeom>
          <a:noFill/>
          <a:ln>
            <a:noFill/>
          </a:ln>
        </p:spPr>
        <p:txBody>
          <a:bodyPr wrap="none" lIns="90000" tIns="46800" rIns="90000" bIns="46800" anchor="t" anchorCtr="0">
            <a:noAutofit/>
          </a:bodyPr>
          <a:lstStyle>
            <a:lvl1pPr marL="0" marR="0" lvl="0" indent="0" rtl="0" hangingPunct="0">
              <a:lnSpc>
                <a:spcPct val="100000"/>
              </a:lnSpc>
              <a:buNone/>
              <a:tabLst/>
              <a:defRPr lang="en-US" sz="1000" kern="1200">
                <a:solidFill>
                  <a:srgbClr val="FFFFFF"/>
                </a:solidFill>
                <a:effectLst>
                  <a:outerShdw dist="17961" dir="2700000">
                    <a:scrgbClr r="0" g="0" b="0"/>
                  </a:outerShdw>
                </a:effectLst>
                <a:latin typeface="Times New Roman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0C3654F9-C3EE-4F37-95C3-D3FC1E41B94D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123720" y="6248160"/>
            <a:ext cx="2892600" cy="454320"/>
          </a:xfrm>
          <a:prstGeom prst="rect">
            <a:avLst/>
          </a:prstGeom>
          <a:noFill/>
          <a:ln>
            <a:noFill/>
          </a:ln>
        </p:spPr>
        <p:txBody>
          <a:bodyPr wrap="none" lIns="90000" tIns="46800" rIns="90000" bIns="46800" anchor="t" anchorCtr="0">
            <a:noAutofit/>
          </a:bodyPr>
          <a:lstStyle>
            <a:lvl1pPr marL="0" marR="0" lvl="0" indent="0" algn="ctr" rtl="0" hangingPunct="0">
              <a:lnSpc>
                <a:spcPct val="100000"/>
              </a:lnSpc>
              <a:buNone/>
              <a:tabLst/>
              <a:defRPr lang="en-US" sz="1000" kern="1200">
                <a:solidFill>
                  <a:srgbClr val="FFFFFF"/>
                </a:solidFill>
                <a:effectLst>
                  <a:outerShdw dist="17961" dir="2700000">
                    <a:scrgbClr r="0" g="0" b="0"/>
                  </a:outerShdw>
                </a:effectLst>
                <a:latin typeface="Times New Roman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9A977C2E-4E68-412E-B72E-11F4864D713B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6553080" y="6248160"/>
            <a:ext cx="2130480" cy="454320"/>
          </a:xfrm>
          <a:prstGeom prst="rect">
            <a:avLst/>
          </a:prstGeom>
          <a:noFill/>
          <a:ln>
            <a:noFill/>
          </a:ln>
        </p:spPr>
        <p:txBody>
          <a:bodyPr wrap="none" lIns="90000" tIns="46800" rIns="90000" bIns="46800" anchor="t" anchorCtr="0">
            <a:noAutofit/>
          </a:bodyPr>
          <a:lstStyle>
            <a:lvl1pPr marL="0" marR="0" lvl="0" indent="0" algn="r" rtl="0" hangingPunct="0">
              <a:lnSpc>
                <a:spcPct val="100000"/>
              </a:lnSpc>
              <a:buNone/>
              <a:tabLst/>
              <a:defRPr lang="en-US" sz="1000" kern="1200">
                <a:solidFill>
                  <a:srgbClr val="FFFFFF"/>
                </a:solidFill>
                <a:effectLst>
                  <a:outerShdw dist="17961" dir="2700000">
                    <a:scrgbClr r="0" g="0" b="0"/>
                  </a:outerShdw>
                </a:effectLst>
                <a:latin typeface="Times New Roman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fld id="{10C491F1-1F84-4D30-8437-B54996DF2FC0}" type="slidenum">
              <a:t>‹#›</a:t>
            </a:fld>
            <a:endParaRPr lang="en-US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13072DB1-A55B-48A2-88ED-419B0BD92AA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6839" y="1604880"/>
            <a:ext cx="8226360" cy="45234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0" marR="0" indent="0" algn="ctr" rtl="0" hangingPunct="1">
        <a:lnSpc>
          <a:spcPct val="100000"/>
        </a:lnSpc>
        <a:spcBef>
          <a:spcPts val="0"/>
        </a:spcBef>
        <a:spcAft>
          <a:spcPts val="0"/>
        </a:spcAft>
        <a:buNone/>
        <a:tabLst>
          <a:tab pos="0" algn="l"/>
          <a:tab pos="448919" algn="l"/>
          <a:tab pos="898199" algn="l"/>
          <a:tab pos="1347480" algn="l"/>
          <a:tab pos="1796760" algn="l"/>
          <a:tab pos="2246040" algn="l"/>
          <a:tab pos="2695320" algn="l"/>
          <a:tab pos="3144600" algn="l"/>
          <a:tab pos="3593880" algn="l"/>
          <a:tab pos="4043159" algn="l"/>
          <a:tab pos="4492440" algn="l"/>
          <a:tab pos="4941719" algn="l"/>
          <a:tab pos="5391000" algn="l"/>
          <a:tab pos="5840280" algn="l"/>
          <a:tab pos="6289560" algn="l"/>
          <a:tab pos="6738840" algn="l"/>
          <a:tab pos="7188120" algn="l"/>
          <a:tab pos="7637400" algn="l"/>
          <a:tab pos="8086679" algn="l"/>
          <a:tab pos="8535960" algn="l"/>
          <a:tab pos="8985240" algn="l"/>
        </a:tabLst>
        <a:defRPr lang="sl-SI" sz="4400" b="0" i="0" u="none" strike="noStrike" kern="1200" baseline="0">
          <a:ln>
            <a:noFill/>
          </a:ln>
          <a:solidFill>
            <a:srgbClr val="B2B2B2"/>
          </a:solidFill>
          <a:effectLst>
            <a:outerShdw dist="17961" dir="2700000">
              <a:scrgbClr r="0" g="0" b="0"/>
            </a:outerShdw>
          </a:effectLst>
          <a:latin typeface="Arial" pitchFamily="18"/>
          <a:cs typeface="Lucida Sans Unicode" pitchFamily="2"/>
        </a:defRPr>
      </a:lvl1pPr>
    </p:titleStyle>
    <p:bodyStyle>
      <a:lvl1pPr marL="342720" marR="0" indent="0" algn="l" rtl="0" hangingPunct="1">
        <a:lnSpc>
          <a:spcPct val="100000"/>
        </a:lnSpc>
        <a:spcBef>
          <a:spcPts val="799"/>
        </a:spcBef>
        <a:spcAft>
          <a:spcPts val="0"/>
        </a:spcAft>
        <a:buNone/>
        <a:tabLst>
          <a:tab pos="342720" algn="l"/>
          <a:tab pos="448920" algn="l"/>
          <a:tab pos="898200" algn="l"/>
          <a:tab pos="1347480" algn="l"/>
          <a:tab pos="1796760" algn="l"/>
          <a:tab pos="2246040" algn="l"/>
          <a:tab pos="2695320" algn="l"/>
          <a:tab pos="3144600" algn="l"/>
          <a:tab pos="3593879" algn="l"/>
          <a:tab pos="4043160" algn="l"/>
          <a:tab pos="4492439" algn="l"/>
          <a:tab pos="4941360" algn="l"/>
          <a:tab pos="5390640" algn="l"/>
          <a:tab pos="5839920" algn="l"/>
          <a:tab pos="6289200" algn="l"/>
          <a:tab pos="6738479" algn="l"/>
          <a:tab pos="7187760" algn="l"/>
          <a:tab pos="7637039" algn="l"/>
          <a:tab pos="8086320" algn="l"/>
          <a:tab pos="8535600" algn="l"/>
          <a:tab pos="8984880" algn="l"/>
        </a:tabLst>
        <a:defRPr lang="sl-SI" sz="3200" b="0" i="0" u="none" strike="noStrike" kern="1200" baseline="0">
          <a:ln>
            <a:noFill/>
          </a:ln>
          <a:solidFill>
            <a:srgbClr val="FFFFFF"/>
          </a:solidFill>
          <a:effectLst>
            <a:outerShdw dist="17961" dir="2700000">
              <a:scrgbClr r="0" g="0" b="0"/>
            </a:outerShdw>
          </a:effectLst>
          <a:latin typeface="Arial" pitchFamily="18"/>
          <a:cs typeface="Lucida Sans Unicode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3F021A-3832-4482-AA48-8F01FCE25F8F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39640" y="765000"/>
            <a:ext cx="7772400" cy="1470600"/>
          </a:xfrm>
        </p:spPr>
        <p:txBody>
          <a:bodyPr wrap="none" lIns="90000" tIns="46800" rIns="90000" bIns="46800" anchorCtr="1">
            <a:spAutoFit/>
          </a:bodyPr>
          <a:lstStyle/>
          <a:p>
            <a:pPr lvl="0"/>
            <a:r>
              <a:rPr lang="en-US" sz="4800"/>
              <a:t>FERDINAND MAGELLAN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BC57B7-9479-488A-AB96-253AFBE35770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1371599" y="4019760"/>
            <a:ext cx="6400799" cy="1755000"/>
          </a:xfrm>
        </p:spPr>
        <p:txBody>
          <a:bodyPr anchor="ctr"/>
          <a:lstStyle/>
          <a:p>
            <a:pPr algn="ctr"/>
            <a:endParaRPr lang="sl-SI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247738B-3DA1-4F42-A378-BFA3F7FFC8CD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395280" y="2276639"/>
            <a:ext cx="3305159" cy="4019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DF46A53-80C9-4104-A07A-897E1A10D520}"/>
              </a:ext>
            </a:extLst>
          </p:cNvPr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5076720" y="2133720"/>
            <a:ext cx="3376800" cy="40319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72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D004F1-13E8-4735-A53D-081A49F64B5F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57200" y="277920"/>
            <a:ext cx="8229600" cy="1140120"/>
          </a:xfrm>
        </p:spPr>
        <p:txBody>
          <a:bodyPr wrap="none" lIns="90000" tIns="46800" rIns="90000" bIns="46800" anchorCtr="1">
            <a:spAutoFit/>
          </a:bodyPr>
          <a:lstStyle/>
          <a:p>
            <a:pPr lvl="0"/>
            <a:r>
              <a:rPr lang="en-US"/>
              <a:t>življenje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479C70-C949-471C-875C-71540CCD464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57200" y="1599840"/>
            <a:ext cx="8229600" cy="4530960"/>
          </a:xfrm>
        </p:spPr>
        <p:txBody>
          <a:bodyPr wrap="none" lIns="90000" tIns="46800" rIns="90000" bIns="46800" anchor="t" anchorCtr="0">
            <a:spAutoFit/>
          </a:bodyPr>
          <a:lstStyle/>
          <a:p>
            <a:pPr marL="339480" lvl="0" indent="-339480">
              <a:buClr>
                <a:srgbClr val="FFFFCC"/>
              </a:buClr>
              <a:buSzPct val="75000"/>
              <a:buFont typeface="Wingdings" pitchFamily="2"/>
              <a:buChar char=""/>
              <a:tabLst>
                <a:tab pos="339480" algn="l"/>
                <a:tab pos="445680" algn="l"/>
                <a:tab pos="894960" algn="l"/>
                <a:tab pos="1344240" algn="l"/>
                <a:tab pos="1793520" algn="l"/>
                <a:tab pos="2242800" algn="l"/>
                <a:tab pos="2692080" algn="l"/>
                <a:tab pos="3141360" algn="l"/>
                <a:tab pos="3590639" algn="l"/>
                <a:tab pos="4039920" algn="l"/>
                <a:tab pos="4489199" algn="l"/>
                <a:tab pos="4938120" algn="l"/>
                <a:tab pos="5387400" algn="l"/>
                <a:tab pos="5836680" algn="l"/>
                <a:tab pos="6285960" algn="l"/>
                <a:tab pos="6735239" algn="l"/>
                <a:tab pos="7184520" algn="l"/>
                <a:tab pos="7633799" algn="l"/>
                <a:tab pos="8083080" algn="l"/>
                <a:tab pos="8532360" algn="l"/>
                <a:tab pos="8981640" algn="l"/>
              </a:tabLst>
            </a:pPr>
            <a:r>
              <a:rPr lang="sl-SI"/>
              <a:t>Ferdinand Magellan je bil po rojstvu Portogalec.</a:t>
            </a:r>
          </a:p>
          <a:p>
            <a:pPr marL="339480" lvl="0" indent="-339480">
              <a:buClr>
                <a:srgbClr val="FFFFCC"/>
              </a:buClr>
              <a:buSzPct val="75000"/>
              <a:buFont typeface="Wingdings" pitchFamily="2"/>
              <a:buChar char=""/>
              <a:tabLst>
                <a:tab pos="339480" algn="l"/>
                <a:tab pos="445680" algn="l"/>
                <a:tab pos="894960" algn="l"/>
                <a:tab pos="1344240" algn="l"/>
                <a:tab pos="1793520" algn="l"/>
                <a:tab pos="2242800" algn="l"/>
                <a:tab pos="2692080" algn="l"/>
                <a:tab pos="3141360" algn="l"/>
                <a:tab pos="3590639" algn="l"/>
                <a:tab pos="4039920" algn="l"/>
                <a:tab pos="4489199" algn="l"/>
                <a:tab pos="4938120" algn="l"/>
                <a:tab pos="5387400" algn="l"/>
                <a:tab pos="5836680" algn="l"/>
                <a:tab pos="6285960" algn="l"/>
                <a:tab pos="6735239" algn="l"/>
                <a:tab pos="7184520" algn="l"/>
                <a:tab pos="7633799" algn="l"/>
                <a:tab pos="8083080" algn="l"/>
                <a:tab pos="8532360" algn="l"/>
                <a:tab pos="8981640" algn="l"/>
              </a:tabLst>
            </a:pPr>
            <a:r>
              <a:rPr lang="sl-SI"/>
              <a:t>V mladih letih bil vojak</a:t>
            </a:r>
          </a:p>
          <a:p>
            <a:pPr marL="339480" lvl="0" indent="-339480">
              <a:buClr>
                <a:srgbClr val="FFFFCC"/>
              </a:buClr>
              <a:buSzPct val="75000"/>
              <a:buFont typeface="Wingdings" pitchFamily="2"/>
              <a:buChar char=""/>
              <a:tabLst>
                <a:tab pos="339480" algn="l"/>
                <a:tab pos="445680" algn="l"/>
                <a:tab pos="894960" algn="l"/>
                <a:tab pos="1344240" algn="l"/>
                <a:tab pos="1793520" algn="l"/>
                <a:tab pos="2242800" algn="l"/>
                <a:tab pos="2692080" algn="l"/>
                <a:tab pos="3141360" algn="l"/>
                <a:tab pos="3590639" algn="l"/>
                <a:tab pos="4039920" algn="l"/>
                <a:tab pos="4489199" algn="l"/>
                <a:tab pos="4938120" algn="l"/>
                <a:tab pos="5387400" algn="l"/>
                <a:tab pos="5836680" algn="l"/>
                <a:tab pos="6285960" algn="l"/>
                <a:tab pos="6735239" algn="l"/>
                <a:tab pos="7184520" algn="l"/>
                <a:tab pos="7633799" algn="l"/>
                <a:tab pos="8083080" algn="l"/>
                <a:tab pos="8532360" algn="l"/>
                <a:tab pos="8981640" algn="l"/>
              </a:tabLst>
            </a:pPr>
            <a:r>
              <a:rPr lang="sl-SI"/>
              <a:t>Sprel s kraljem</a:t>
            </a:r>
          </a:p>
          <a:p>
            <a:pPr marL="339480" lvl="0" indent="-339480">
              <a:buClr>
                <a:srgbClr val="FFFFCC"/>
              </a:buClr>
              <a:buSzPct val="75000"/>
              <a:buFont typeface="Wingdings" pitchFamily="2"/>
              <a:buChar char=""/>
              <a:tabLst>
                <a:tab pos="339480" algn="l"/>
                <a:tab pos="445680" algn="l"/>
                <a:tab pos="894960" algn="l"/>
                <a:tab pos="1344240" algn="l"/>
                <a:tab pos="1793520" algn="l"/>
                <a:tab pos="2242800" algn="l"/>
                <a:tab pos="2692080" algn="l"/>
                <a:tab pos="3141360" algn="l"/>
                <a:tab pos="3590639" algn="l"/>
                <a:tab pos="4039920" algn="l"/>
                <a:tab pos="4489199" algn="l"/>
                <a:tab pos="4938120" algn="l"/>
                <a:tab pos="5387400" algn="l"/>
                <a:tab pos="5836680" algn="l"/>
                <a:tab pos="6285960" algn="l"/>
                <a:tab pos="6735239" algn="l"/>
                <a:tab pos="7184520" algn="l"/>
                <a:tab pos="7633799" algn="l"/>
                <a:tab pos="8083080" algn="l"/>
                <a:tab pos="8532360" algn="l"/>
                <a:tab pos="8981640" algn="l"/>
              </a:tabLst>
            </a:pPr>
            <a:r>
              <a:rPr lang="sl-SI"/>
              <a:t>Zapustil portugalsko in šel v Španijo</a:t>
            </a:r>
          </a:p>
        </p:txBody>
      </p:sp>
    </p:spTree>
  </p:cSld>
  <p:clrMapOvr>
    <a:masterClrMapping/>
  </p:clrMapOvr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72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C370B-34CC-477A-94DC-9D7222D442E0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57200" y="277920"/>
            <a:ext cx="8229600" cy="1140120"/>
          </a:xfrm>
        </p:spPr>
        <p:txBody>
          <a:bodyPr wrap="none" lIns="90000" tIns="46800" rIns="90000" bIns="46800" anchorCtr="1">
            <a:spAutoFit/>
          </a:bodyPr>
          <a:lstStyle/>
          <a:p>
            <a:pPr lvl="0"/>
            <a:r>
              <a:rPr lang="en-US"/>
              <a:t>Magellanovo ladjevje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F7C76A-9FE0-44FB-80FB-C56C246BFC0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95280" y="1528560"/>
            <a:ext cx="5184720" cy="5329440"/>
          </a:xfrm>
        </p:spPr>
        <p:txBody>
          <a:bodyPr wrap="none" lIns="90000" tIns="46800" rIns="90000" bIns="46800" anchor="t" anchorCtr="0">
            <a:spAutoFit/>
          </a:bodyPr>
          <a:lstStyle/>
          <a:p>
            <a:pPr marL="339480" lvl="0" indent="-339480">
              <a:spcBef>
                <a:spcPts val="697"/>
              </a:spcBef>
              <a:buClr>
                <a:srgbClr val="FFFFCC"/>
              </a:buClr>
              <a:buSzPct val="75000"/>
              <a:buFont typeface="Wingdings" pitchFamily="2"/>
              <a:buChar char=""/>
              <a:tabLst>
                <a:tab pos="339480" algn="l"/>
                <a:tab pos="445680" algn="l"/>
                <a:tab pos="894960" algn="l"/>
                <a:tab pos="1344240" algn="l"/>
                <a:tab pos="1793520" algn="l"/>
                <a:tab pos="2242800" algn="l"/>
                <a:tab pos="2692080" algn="l"/>
                <a:tab pos="3141360" algn="l"/>
                <a:tab pos="3590639" algn="l"/>
                <a:tab pos="4039920" algn="l"/>
                <a:tab pos="4489199" algn="l"/>
                <a:tab pos="4938120" algn="l"/>
                <a:tab pos="5387400" algn="l"/>
                <a:tab pos="5836680" algn="l"/>
                <a:tab pos="6285960" algn="l"/>
                <a:tab pos="6735239" algn="l"/>
                <a:tab pos="7184520" algn="l"/>
                <a:tab pos="7633799" algn="l"/>
                <a:tab pos="8083080" algn="l"/>
                <a:tab pos="8532360" algn="l"/>
                <a:tab pos="8981640" algn="l"/>
              </a:tabLst>
            </a:pPr>
            <a:r>
              <a:rPr lang="sl-SI" sz="2800"/>
              <a:t>Leta 1519 je Magellan odplul s petimi ladjami. Magellanova povelnjiška ladja Trinidad,</a:t>
            </a:r>
          </a:p>
          <a:p>
            <a:pPr marL="339480" lvl="0" indent="-339480">
              <a:spcBef>
                <a:spcPts val="697"/>
              </a:spcBef>
              <a:buClr>
                <a:srgbClr val="FFFFCC"/>
              </a:buClr>
              <a:buSzPct val="75000"/>
              <a:buFont typeface="Wingdings" pitchFamily="2"/>
              <a:buChar char=""/>
              <a:tabLst>
                <a:tab pos="339480" algn="l"/>
                <a:tab pos="445680" algn="l"/>
                <a:tab pos="894960" algn="l"/>
                <a:tab pos="1344240" algn="l"/>
                <a:tab pos="1793520" algn="l"/>
                <a:tab pos="2242800" algn="l"/>
                <a:tab pos="2692080" algn="l"/>
                <a:tab pos="3141360" algn="l"/>
                <a:tab pos="3590639" algn="l"/>
                <a:tab pos="4039920" algn="l"/>
                <a:tab pos="4489199" algn="l"/>
                <a:tab pos="4938120" algn="l"/>
                <a:tab pos="5387400" algn="l"/>
                <a:tab pos="5836680" algn="l"/>
                <a:tab pos="6285960" algn="l"/>
                <a:tab pos="6735239" algn="l"/>
                <a:tab pos="7184520" algn="l"/>
                <a:tab pos="7633799" algn="l"/>
                <a:tab pos="8083080" algn="l"/>
                <a:tab pos="8532360" algn="l"/>
                <a:tab pos="8981640" algn="l"/>
              </a:tabLst>
            </a:pPr>
            <a:r>
              <a:rPr lang="sl-SI" sz="2800"/>
              <a:t>poveljeval približno 239 častnikom in mornarjem.</a:t>
            </a:r>
          </a:p>
          <a:p>
            <a:pPr marL="339480" lvl="0" indent="-339480">
              <a:spcBef>
                <a:spcPts val="697"/>
              </a:spcBef>
              <a:buClr>
                <a:srgbClr val="FFFFCC"/>
              </a:buClr>
              <a:buSzPct val="75000"/>
              <a:buFont typeface="Wingdings" pitchFamily="2"/>
              <a:buChar char=""/>
              <a:tabLst>
                <a:tab pos="339480" algn="l"/>
                <a:tab pos="445680" algn="l"/>
                <a:tab pos="894960" algn="l"/>
                <a:tab pos="1344240" algn="l"/>
                <a:tab pos="1793520" algn="l"/>
                <a:tab pos="2242800" algn="l"/>
                <a:tab pos="2692080" algn="l"/>
                <a:tab pos="3141360" algn="l"/>
                <a:tab pos="3590639" algn="l"/>
                <a:tab pos="4039920" algn="l"/>
                <a:tab pos="4489199" algn="l"/>
                <a:tab pos="4938120" algn="l"/>
                <a:tab pos="5387400" algn="l"/>
                <a:tab pos="5836680" algn="l"/>
                <a:tab pos="6285960" algn="l"/>
                <a:tab pos="6735239" algn="l"/>
                <a:tab pos="7184520" algn="l"/>
                <a:tab pos="7633799" algn="l"/>
                <a:tab pos="8083080" algn="l"/>
                <a:tab pos="8532360" algn="l"/>
                <a:tab pos="8981640" algn="l"/>
              </a:tabLst>
            </a:pPr>
            <a:r>
              <a:rPr lang="sl-SI" sz="2800"/>
              <a:t>velik del posadke so bili mornarji, glavna naloga je bila da so vlačili vrvi in nenehno prilagodili jadra.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DFA5D0A-511C-4639-A79F-322A34D5EF4B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5148360" y="2060639"/>
            <a:ext cx="3803400" cy="38894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72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663FE2-0915-421E-B752-3A1BBDB2B1E0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57200" y="277920"/>
            <a:ext cx="8229600" cy="1140120"/>
          </a:xfrm>
        </p:spPr>
        <p:txBody>
          <a:bodyPr wrap="none" lIns="90000" tIns="46800" rIns="90000" bIns="46800" anchorCtr="1">
            <a:spAutoFit/>
          </a:bodyPr>
          <a:lstStyle/>
          <a:p>
            <a:pPr lvl="0"/>
            <a:r>
              <a:rPr lang="en-US"/>
              <a:t>Priprave na potovanje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B99448-35B3-4FB0-873E-58F0C116D59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57200" y="1599840"/>
            <a:ext cx="8229600" cy="4530960"/>
          </a:xfrm>
        </p:spPr>
        <p:txBody>
          <a:bodyPr wrap="none" lIns="90000" tIns="46800" rIns="90000" bIns="46800" anchor="t" anchorCtr="0">
            <a:spAutoFit/>
          </a:bodyPr>
          <a:lstStyle/>
          <a:p>
            <a:pPr marL="339480" lvl="0" indent="-339480">
              <a:buClr>
                <a:srgbClr val="FFFFCC"/>
              </a:buClr>
              <a:buSzPct val="75000"/>
              <a:buFont typeface="Wingdings" pitchFamily="2"/>
              <a:buChar char=""/>
              <a:tabLst>
                <a:tab pos="339480" algn="l"/>
                <a:tab pos="445680" algn="l"/>
                <a:tab pos="894960" algn="l"/>
                <a:tab pos="1344240" algn="l"/>
                <a:tab pos="1793520" algn="l"/>
                <a:tab pos="2242800" algn="l"/>
                <a:tab pos="2692080" algn="l"/>
                <a:tab pos="3141360" algn="l"/>
                <a:tab pos="3590639" algn="l"/>
                <a:tab pos="4039920" algn="l"/>
                <a:tab pos="4489199" algn="l"/>
                <a:tab pos="4938120" algn="l"/>
                <a:tab pos="5387400" algn="l"/>
                <a:tab pos="5836680" algn="l"/>
                <a:tab pos="6285960" algn="l"/>
                <a:tab pos="6735239" algn="l"/>
                <a:tab pos="7184520" algn="l"/>
                <a:tab pos="7633799" algn="l"/>
                <a:tab pos="8083080" algn="l"/>
                <a:tab pos="8532360" algn="l"/>
                <a:tab pos="8981640" algn="l"/>
              </a:tabLst>
            </a:pPr>
            <a:r>
              <a:rPr lang="en-US"/>
              <a:t>Magellan je naredil natančen seznam vsega kar se mu je zdelo nujno vzeti na najdaljše potovanje</a:t>
            </a:r>
          </a:p>
        </p:txBody>
      </p:sp>
    </p:spTree>
  </p:cSld>
  <p:clrMapOvr>
    <a:masterClrMapping/>
  </p:clrMapOvr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72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60C20-18D0-4260-8820-21568B1526F7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57200" y="277920"/>
            <a:ext cx="8229600" cy="1140120"/>
          </a:xfrm>
        </p:spPr>
        <p:txBody>
          <a:bodyPr wrap="none" lIns="90000" tIns="46800" rIns="90000" bIns="46800" anchorCtr="1">
            <a:spAutoFit/>
          </a:bodyPr>
          <a:lstStyle/>
          <a:p>
            <a:pPr lvl="0"/>
            <a:r>
              <a:rPr lang="en-US"/>
              <a:t>potovanje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A7B81CF-068A-475B-ACC2-D8610E81437B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358920" y="1341360"/>
            <a:ext cx="8785080" cy="51008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72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: Shape 1">
            <a:extLst>
              <a:ext uri="{FF2B5EF4-FFF2-40B4-BE49-F238E27FC236}">
                <a16:creationId xmlns:a16="http://schemas.microsoft.com/office/drawing/2014/main" id="{BFC5FDBB-19FE-420D-9023-6F10AE1A898A}"/>
              </a:ext>
            </a:extLst>
          </p:cNvPr>
          <p:cNvSpPr/>
          <p:nvPr/>
        </p:nvSpPr>
        <p:spPr>
          <a:xfrm>
            <a:off x="0" y="274680"/>
            <a:ext cx="8229600" cy="1143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ctr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l-SI" sz="1800" b="0" i="0" u="none" strike="noStrike" baseline="0">
              <a:ln>
                <a:noFill/>
              </a:ln>
              <a:solidFill>
                <a:srgbClr val="FFFFFF"/>
              </a:solidFill>
              <a:latin typeface="Arial" pitchFamily="18"/>
              <a:ea typeface="Lucida Sans Unicode" pitchFamily="2"/>
              <a:cs typeface="Lucida Sans Unicode" pitchFamily="2"/>
            </a:endParaRPr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60B79ECE-C3F2-44A0-A018-CA1EB2177C0E}"/>
              </a:ext>
            </a:extLst>
          </p:cNvPr>
          <p:cNvSpPr/>
          <p:nvPr/>
        </p:nvSpPr>
        <p:spPr>
          <a:xfrm>
            <a:off x="324000" y="836640"/>
            <a:ext cx="8243640" cy="53737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noAutofit/>
          </a:bodyPr>
          <a:lstStyle/>
          <a:p>
            <a:pPr marL="339480" marR="0" lvl="0" indent="-339480" algn="l" rtl="0" hangingPunct="1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FFFFCC"/>
              </a:buClr>
              <a:buSzPct val="75000"/>
              <a:buFont typeface="Wingdings" pitchFamily="2"/>
              <a:buChar char=""/>
              <a:tabLst>
                <a:tab pos="339480" algn="l"/>
                <a:tab pos="788399" algn="l"/>
                <a:tab pos="1237679" algn="l"/>
                <a:tab pos="1686960" algn="l"/>
                <a:tab pos="2136240" algn="l"/>
                <a:tab pos="2585520" algn="l"/>
                <a:tab pos="3034800" algn="l"/>
                <a:tab pos="3484080" algn="l"/>
                <a:tab pos="3933360" algn="l"/>
                <a:tab pos="4382639" algn="l"/>
                <a:tab pos="4831920" algn="l"/>
                <a:tab pos="5281199" algn="l"/>
                <a:tab pos="5730480" algn="l"/>
                <a:tab pos="6179760" algn="l"/>
                <a:tab pos="6629040" algn="l"/>
                <a:tab pos="7078320" algn="l"/>
                <a:tab pos="7527600" algn="l"/>
                <a:tab pos="7976880" algn="l"/>
                <a:tab pos="8426159" algn="l"/>
                <a:tab pos="8875440" algn="l"/>
                <a:tab pos="9324720" algn="l"/>
              </a:tabLst>
            </a:pPr>
            <a:r>
              <a:rPr lang="sl-SI" sz="3200" b="0" i="0" u="none" strike="noStrike" baseline="0">
                <a:ln>
                  <a:noFill/>
                </a:ln>
                <a:solidFill>
                  <a:srgbClr val="FFFFFF"/>
                </a:solidFill>
                <a:effectLst>
                  <a:outerShdw dist="17961" dir="2700000">
                    <a:scrgbClr r="0" g="0" b="0"/>
                  </a:outerShdw>
                </a:effectLst>
                <a:latin typeface="Arial" pitchFamily="18"/>
                <a:ea typeface="Lucida Sans Unicode" pitchFamily="2"/>
                <a:cs typeface="Lucida Sans Unicode" pitchFamily="2"/>
              </a:rPr>
              <a:t>Magellanovo ladjevje potovalo na jug proti kanarskih otokov.(oskrbelo z vodo in hrano)</a:t>
            </a:r>
          </a:p>
          <a:p>
            <a:pPr marL="339480" marR="0" lvl="0" indent="-339480" algn="l" rtl="0" hangingPunct="1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FFFFCC"/>
              </a:buClr>
              <a:buSzPct val="75000"/>
              <a:buFont typeface="Wingdings" pitchFamily="2"/>
              <a:buChar char=""/>
              <a:tabLst>
                <a:tab pos="339480" algn="l"/>
                <a:tab pos="788399" algn="l"/>
                <a:tab pos="1237679" algn="l"/>
                <a:tab pos="1686960" algn="l"/>
                <a:tab pos="2136240" algn="l"/>
                <a:tab pos="2585520" algn="l"/>
                <a:tab pos="3034800" algn="l"/>
                <a:tab pos="3484080" algn="l"/>
                <a:tab pos="3933360" algn="l"/>
                <a:tab pos="4382639" algn="l"/>
                <a:tab pos="4831920" algn="l"/>
                <a:tab pos="5281199" algn="l"/>
                <a:tab pos="5730480" algn="l"/>
                <a:tab pos="6179760" algn="l"/>
                <a:tab pos="6629040" algn="l"/>
                <a:tab pos="7078320" algn="l"/>
                <a:tab pos="7527600" algn="l"/>
                <a:tab pos="7976880" algn="l"/>
                <a:tab pos="8426159" algn="l"/>
                <a:tab pos="8875440" algn="l"/>
                <a:tab pos="9324720" algn="l"/>
              </a:tabLst>
            </a:pPr>
            <a:r>
              <a:rPr lang="sl-SI" sz="3200" b="0" i="0" u="none" strike="noStrike" baseline="0">
                <a:ln>
                  <a:noFill/>
                </a:ln>
                <a:solidFill>
                  <a:srgbClr val="FFFFFF"/>
                </a:solidFill>
                <a:effectLst>
                  <a:outerShdw dist="17961" dir="2700000">
                    <a:scrgbClr r="0" g="0" b="0"/>
                  </a:outerShdw>
                </a:effectLst>
                <a:latin typeface="Arial" pitchFamily="18"/>
                <a:ea typeface="Lucida Sans Unicode" pitchFamily="2"/>
                <a:cs typeface="Lucida Sans Unicode" pitchFamily="2"/>
              </a:rPr>
              <a:t>Naprej ob Afriški obali</a:t>
            </a:r>
          </a:p>
          <a:p>
            <a:pPr marL="339480" marR="0" lvl="0" indent="-339480" algn="l" rtl="0" hangingPunct="1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FFFFCC"/>
              </a:buClr>
              <a:buSzPct val="75000"/>
              <a:buFont typeface="Wingdings" pitchFamily="2"/>
              <a:buChar char=""/>
              <a:tabLst>
                <a:tab pos="339480" algn="l"/>
                <a:tab pos="788399" algn="l"/>
                <a:tab pos="1237679" algn="l"/>
                <a:tab pos="1686960" algn="l"/>
                <a:tab pos="2136240" algn="l"/>
                <a:tab pos="2585520" algn="l"/>
                <a:tab pos="3034800" algn="l"/>
                <a:tab pos="3484080" algn="l"/>
                <a:tab pos="3933360" algn="l"/>
                <a:tab pos="4382639" algn="l"/>
                <a:tab pos="4831920" algn="l"/>
                <a:tab pos="5281199" algn="l"/>
                <a:tab pos="5730480" algn="l"/>
                <a:tab pos="6179760" algn="l"/>
                <a:tab pos="6629040" algn="l"/>
                <a:tab pos="7078320" algn="l"/>
                <a:tab pos="7527600" algn="l"/>
                <a:tab pos="7976880" algn="l"/>
                <a:tab pos="8426159" algn="l"/>
                <a:tab pos="8875440" algn="l"/>
                <a:tab pos="9324720" algn="l"/>
              </a:tabLst>
            </a:pPr>
            <a:r>
              <a:rPr lang="sl-SI" sz="3200" b="0" i="0" u="none" strike="noStrike" baseline="0">
                <a:ln>
                  <a:noFill/>
                </a:ln>
                <a:solidFill>
                  <a:srgbClr val="FFFFFF"/>
                </a:solidFill>
                <a:effectLst>
                  <a:outerShdw dist="17961" dir="2700000">
                    <a:scrgbClr r="0" g="0" b="0"/>
                  </a:outerShdw>
                </a:effectLst>
                <a:latin typeface="Arial" pitchFamily="18"/>
                <a:ea typeface="Lucida Sans Unicode" pitchFamily="2"/>
                <a:cs typeface="Lucida Sans Unicode" pitchFamily="2"/>
              </a:rPr>
              <a:t>Obrnil proti zahodu prečkal Atlantski ocean in se zasidral pred brazilsko obalo.</a:t>
            </a:r>
          </a:p>
          <a:p>
            <a:pPr marL="339480" marR="0" lvl="0" indent="-339480" algn="l" rtl="0" hangingPunct="1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FFFFCC"/>
              </a:buClr>
              <a:buSzPct val="75000"/>
              <a:buFont typeface="Wingdings" pitchFamily="2"/>
              <a:buChar char=""/>
              <a:tabLst>
                <a:tab pos="339480" algn="l"/>
                <a:tab pos="788399" algn="l"/>
                <a:tab pos="1237679" algn="l"/>
                <a:tab pos="1686960" algn="l"/>
                <a:tab pos="2136240" algn="l"/>
                <a:tab pos="2585520" algn="l"/>
                <a:tab pos="3034800" algn="l"/>
                <a:tab pos="3484080" algn="l"/>
                <a:tab pos="3933360" algn="l"/>
                <a:tab pos="4382639" algn="l"/>
                <a:tab pos="4831920" algn="l"/>
                <a:tab pos="5281199" algn="l"/>
                <a:tab pos="5730480" algn="l"/>
                <a:tab pos="6179760" algn="l"/>
                <a:tab pos="6629040" algn="l"/>
                <a:tab pos="7078320" algn="l"/>
                <a:tab pos="7527600" algn="l"/>
                <a:tab pos="7976880" algn="l"/>
                <a:tab pos="8426159" algn="l"/>
                <a:tab pos="8875440" algn="l"/>
                <a:tab pos="9324720" algn="l"/>
              </a:tabLst>
            </a:pPr>
            <a:r>
              <a:rPr lang="sl-SI" sz="3200" b="0" i="0" u="none" strike="noStrike" baseline="0">
                <a:ln>
                  <a:noFill/>
                </a:ln>
                <a:solidFill>
                  <a:srgbClr val="FFFFFF"/>
                </a:solidFill>
                <a:effectLst>
                  <a:outerShdw dist="17961" dir="2700000">
                    <a:scrgbClr r="0" g="0" b="0"/>
                  </a:outerShdw>
                </a:effectLst>
                <a:latin typeface="Arial" pitchFamily="18"/>
                <a:ea typeface="Lucida Sans Unicode" pitchFamily="2"/>
                <a:cs typeface="Lucida Sans Unicode" pitchFamily="2"/>
              </a:rPr>
              <a:t>Konec marca 1520 je ladjevje priplulo v zaliv San Julian v današnji Argentini.(zima od aprila do septembra)</a:t>
            </a:r>
          </a:p>
          <a:p>
            <a:pPr marL="339480" marR="0" lvl="0" indent="-339480" algn="l" rtl="0" hangingPunct="1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FFFFCC"/>
              </a:buClr>
              <a:buSzPct val="75000"/>
              <a:buFont typeface="Wingdings" pitchFamily="2"/>
              <a:buChar char=""/>
              <a:tabLst>
                <a:tab pos="339480" algn="l"/>
                <a:tab pos="788399" algn="l"/>
                <a:tab pos="1237679" algn="l"/>
                <a:tab pos="1686960" algn="l"/>
                <a:tab pos="2136240" algn="l"/>
                <a:tab pos="2585520" algn="l"/>
                <a:tab pos="3034800" algn="l"/>
                <a:tab pos="3484080" algn="l"/>
                <a:tab pos="3933360" algn="l"/>
                <a:tab pos="4382639" algn="l"/>
                <a:tab pos="4831920" algn="l"/>
                <a:tab pos="5281199" algn="l"/>
                <a:tab pos="5730480" algn="l"/>
                <a:tab pos="6179760" algn="l"/>
                <a:tab pos="6629040" algn="l"/>
                <a:tab pos="7078320" algn="l"/>
                <a:tab pos="7527600" algn="l"/>
                <a:tab pos="7976880" algn="l"/>
                <a:tab pos="8426159" algn="l"/>
                <a:tab pos="8875440" algn="l"/>
                <a:tab pos="9324720" algn="l"/>
              </a:tabLst>
            </a:pPr>
            <a:r>
              <a:rPr lang="sl-SI" sz="3200" b="0" i="0" u="none" strike="noStrike" baseline="0">
                <a:ln>
                  <a:noFill/>
                </a:ln>
                <a:solidFill>
                  <a:srgbClr val="FFFFFF"/>
                </a:solidFill>
                <a:effectLst>
                  <a:outerShdw dist="17961" dir="2700000">
                    <a:scrgbClr r="0" g="0" b="0"/>
                  </a:outerShdw>
                </a:effectLst>
                <a:latin typeface="Arial" pitchFamily="18"/>
                <a:ea typeface="Lucida Sans Unicode" pitchFamily="2"/>
                <a:cs typeface="Lucida Sans Unicode" pitchFamily="2"/>
              </a:rPr>
              <a:t>Odločil se je da se bo zasidral in prezimil.</a:t>
            </a:r>
          </a:p>
        </p:txBody>
      </p:sp>
    </p:spTree>
  </p:cSld>
  <p:clrMapOvr>
    <a:masterClrMapping/>
  </p:clrMapOvr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72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D3A56-7D60-4944-A374-AC57FF315AA0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57200" y="411840"/>
            <a:ext cx="8229600" cy="1140480"/>
          </a:xfrm>
        </p:spPr>
        <p:txBody>
          <a:bodyPr/>
          <a:lstStyle/>
          <a:p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8227C0-1E83-48FD-A8FE-25073AA1DAF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84000" y="1196640"/>
            <a:ext cx="7848360" cy="6985440"/>
          </a:xfrm>
        </p:spPr>
        <p:txBody>
          <a:bodyPr wrap="none" lIns="90000" tIns="46800" rIns="90000" bIns="46800" anchor="t" anchorCtr="0">
            <a:spAutoFit/>
          </a:bodyPr>
          <a:lstStyle/>
          <a:p>
            <a:pPr lvl="0" indent="-342720">
              <a:buClr>
                <a:srgbClr val="FFFFCC"/>
              </a:buClr>
              <a:buSzPct val="75000"/>
              <a:buFont typeface="Wingdings" pitchFamily="2"/>
              <a:buChar char=""/>
            </a:pPr>
            <a:r>
              <a:rPr lang="sl-SI"/>
              <a:t>Septembra je ladjevje odplulo naprej proti jugu</a:t>
            </a:r>
          </a:p>
          <a:p>
            <a:pPr lvl="0" indent="-342720">
              <a:buClr>
                <a:srgbClr val="FFFFCC"/>
              </a:buClr>
              <a:buSzPct val="75000"/>
              <a:buFont typeface="Wingdings" pitchFamily="2"/>
              <a:buChar char=""/>
            </a:pPr>
            <a:r>
              <a:rPr lang="sl-SI"/>
              <a:t>Poslal ladjo v San Antonio se ni nihče vrnil.</a:t>
            </a:r>
          </a:p>
          <a:p>
            <a:pPr lvl="0" indent="-342720">
              <a:buClr>
                <a:srgbClr val="FFFFCC"/>
              </a:buClr>
              <a:buSzPct val="75000"/>
              <a:buFont typeface="Wingdings" pitchFamily="2"/>
              <a:buChar char=""/>
            </a:pPr>
            <a:r>
              <a:rPr lang="sl-SI"/>
              <a:t>Počasi plul naprej čez Tihi ocean</a:t>
            </a:r>
          </a:p>
          <a:p>
            <a:pPr lvl="0" indent="-342720">
              <a:buClr>
                <a:srgbClr val="FFFFCC"/>
              </a:buClr>
              <a:buSzPct val="75000"/>
              <a:buFont typeface="Wingdings" pitchFamily="2"/>
              <a:buChar char=""/>
            </a:pPr>
            <a:r>
              <a:rPr lang="sl-SI"/>
              <a:t>Šli na otok Guam in se oskrbeli z hrano.</a:t>
            </a:r>
          </a:p>
          <a:p>
            <a:pPr lvl="0" indent="-342720">
              <a:buClr>
                <a:srgbClr val="FFFFCC"/>
              </a:buClr>
              <a:buSzPct val="75000"/>
              <a:buFont typeface="Wingdings" pitchFamily="2"/>
              <a:buChar char=""/>
            </a:pPr>
            <a:r>
              <a:rPr lang="sl-SI"/>
              <a:t>Po enem tednu ne motnega jadranje pripluli na zunanje otoke Filipinov</a:t>
            </a:r>
          </a:p>
        </p:txBody>
      </p:sp>
    </p:spTree>
  </p:cSld>
  <p:clrMapOvr>
    <a:masterClrMapping/>
  </p:clrMapOvr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37E126-6DC2-4B78-95CE-2658D03EC979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57200" y="411840"/>
            <a:ext cx="8229600" cy="1140480"/>
          </a:xfrm>
        </p:spPr>
        <p:txBody>
          <a:bodyPr/>
          <a:lstStyle/>
          <a:p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76CED4-326A-4AA3-863D-4105BD46086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68360" y="981000"/>
            <a:ext cx="8229600" cy="4531320"/>
          </a:xfrm>
        </p:spPr>
        <p:txBody>
          <a:bodyPr wrap="none" lIns="90000" tIns="46800" rIns="90000" bIns="46800" anchor="t" anchorCtr="0">
            <a:spAutoFit/>
          </a:bodyPr>
          <a:lstStyle/>
          <a:p>
            <a:pPr lvl="0" indent="-342720">
              <a:buClr>
                <a:srgbClr val="FFFFCC"/>
              </a:buClr>
              <a:buSzPct val="75000"/>
              <a:buFont typeface="Wingdings" pitchFamily="2"/>
              <a:buChar char=""/>
            </a:pPr>
            <a:r>
              <a:rPr lang="sl-SI"/>
              <a:t>Ladjevje je nadaljevalo pot proti zahodu in prišli so na otok Cebu.</a:t>
            </a:r>
          </a:p>
          <a:p>
            <a:pPr lvl="0" indent="-342720">
              <a:buClr>
                <a:srgbClr val="FFFFCC"/>
              </a:buClr>
              <a:buSzPct val="75000"/>
              <a:buFont typeface="Wingdings" pitchFamily="2"/>
              <a:buChar char=""/>
            </a:pPr>
            <a:r>
              <a:rPr lang="sl-SI"/>
              <a:t>Magellan je objavil da je to portugalska posest. Čez nekaj časa je prišel poglavar  iz sosednje pokrajine in so se začeli streljati. Magellan je sklenil da se bodo umaknili.</a:t>
            </a:r>
          </a:p>
          <a:p>
            <a:pPr lvl="0" indent="-342720">
              <a:buClr>
                <a:srgbClr val="FFFFCC"/>
              </a:buClr>
              <a:buSzPct val="75000"/>
              <a:buFont typeface="Wingdings" pitchFamily="2"/>
              <a:buChar char=""/>
            </a:pPr>
            <a:r>
              <a:rPr lang="sl-SI"/>
              <a:t>Magellana so ubili točno v glavo</a:t>
            </a:r>
          </a:p>
        </p:txBody>
      </p:sp>
    </p:spTree>
  </p:cSld>
  <p:clrMapOvr>
    <a:masterClrMapping/>
  </p:clrMapOvr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87C093-1FC8-4645-A239-B28DB9C1D373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57200" y="411840"/>
            <a:ext cx="8229600" cy="1140480"/>
          </a:xfrm>
        </p:spPr>
        <p:txBody>
          <a:bodyPr/>
          <a:lstStyle/>
          <a:p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168B49-7EF4-42EE-8D4C-842485003F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95280" y="981000"/>
            <a:ext cx="8229600" cy="4531320"/>
          </a:xfrm>
        </p:spPr>
        <p:txBody>
          <a:bodyPr wrap="none" lIns="90000" tIns="46800" rIns="90000" bIns="46800" anchor="t" anchorCtr="0">
            <a:spAutoFit/>
          </a:bodyPr>
          <a:lstStyle/>
          <a:p>
            <a:pPr lvl="0" indent="-342720">
              <a:buClr>
                <a:srgbClr val="FFFFCC"/>
              </a:buClr>
              <a:buSzPct val="75000"/>
              <a:buFont typeface="Wingdings" pitchFamily="2"/>
              <a:buChar char=""/>
            </a:pPr>
            <a:r>
              <a:rPr lang="sl-SI"/>
              <a:t>Šli so naprej za začimbe, končno so prispeli tja 8 novembra 1452.</a:t>
            </a:r>
          </a:p>
          <a:p>
            <a:pPr lvl="0" indent="-342720">
              <a:buClr>
                <a:srgbClr val="FFFFCC"/>
              </a:buClr>
              <a:buSzPct val="75000"/>
              <a:buFont typeface="Wingdings" pitchFamily="2"/>
              <a:buChar char=""/>
            </a:pPr>
            <a:r>
              <a:rPr lang="sl-SI"/>
              <a:t>Ladja Victoria je uspešno zaplula okrog Rta dobrega upanja in prijadrala proti severu do Kapvardskih otokov</a:t>
            </a:r>
          </a:p>
          <a:p>
            <a:pPr lvl="0" indent="-342720">
              <a:buClr>
                <a:srgbClr val="FFFFCC"/>
              </a:buClr>
              <a:buSzPct val="75000"/>
              <a:buFont typeface="Wingdings" pitchFamily="2"/>
              <a:buChar char=""/>
            </a:pPr>
            <a:r>
              <a:rPr lang="sl-SI"/>
              <a:t>Nekaj članov posadke jih je umrlo od bolezni nekaj so jih pa pobili.</a:t>
            </a:r>
          </a:p>
          <a:p>
            <a:pPr lvl="0" indent="-342720"/>
            <a:endParaRPr lang="sl-SI"/>
          </a:p>
        </p:txBody>
      </p:sp>
    </p:spTree>
  </p:cSld>
  <p:clrMapOvr>
    <a:masterClrMapping/>
  </p:clrMapOvr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ivzet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Naslov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289</Words>
  <Application>Microsoft Office PowerPoint</Application>
  <PresentationFormat>On-screen Show (4:3)</PresentationFormat>
  <Paragraphs>29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Times New Roman</vt:lpstr>
      <vt:lpstr>Wingdings</vt:lpstr>
      <vt:lpstr>Privzeto</vt:lpstr>
      <vt:lpstr>Naslov1</vt:lpstr>
      <vt:lpstr>FERDINAND MAGELLAN</vt:lpstr>
      <vt:lpstr>življenje</vt:lpstr>
      <vt:lpstr>Magellanovo ladjevje</vt:lpstr>
      <vt:lpstr>Priprave na potovanje</vt:lpstr>
      <vt:lpstr>potovanje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2019-06-03T09:15:39Z</dcterms:created>
  <dcterms:modified xsi:type="dcterms:W3CDTF">2019-06-03T09:15:39Z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