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sldIdLst>
    <p:sldId id="256" r:id="rId2"/>
    <p:sldId id="257" r:id="rId3"/>
    <p:sldId id="258" r:id="rId4"/>
    <p:sldId id="259" r:id="rId5"/>
    <p:sldId id="260" r:id="rId6"/>
    <p:sldId id="261" r:id="rId7"/>
    <p:sldId id="267" r:id="rId8"/>
    <p:sldId id="268" r:id="rId9"/>
    <p:sldId id="269" r:id="rId10"/>
    <p:sldId id="270" r:id="rId1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A0B3633E-F5AB-4229-8F88-7201E338BB9D}"/>
              </a:ext>
            </a:extLst>
          </p:cNvPr>
          <p:cNvGrpSpPr>
            <a:grpSpLocks/>
          </p:cNvGrpSpPr>
          <p:nvPr/>
        </p:nvGrpSpPr>
        <p:grpSpPr bwMode="auto">
          <a:xfrm>
            <a:off x="0" y="6350"/>
            <a:ext cx="9140825" cy="6851650"/>
            <a:chOff x="0" y="4"/>
            <a:chExt cx="5758" cy="4316"/>
          </a:xfrm>
        </p:grpSpPr>
        <p:grpSp>
          <p:nvGrpSpPr>
            <p:cNvPr id="5" name="Group 3">
              <a:extLst>
                <a:ext uri="{FF2B5EF4-FFF2-40B4-BE49-F238E27FC236}">
                  <a16:creationId xmlns:a16="http://schemas.microsoft.com/office/drawing/2014/main" id="{AC5D06DB-6A59-40EA-A059-97A1B94DDC0A}"/>
                </a:ext>
              </a:extLst>
            </p:cNvPr>
            <p:cNvGrpSpPr>
              <a:grpSpLocks/>
            </p:cNvGrpSpPr>
            <p:nvPr/>
          </p:nvGrpSpPr>
          <p:grpSpPr bwMode="auto">
            <a:xfrm>
              <a:off x="0" y="1161"/>
              <a:ext cx="5758" cy="3159"/>
              <a:chOff x="0" y="1161"/>
              <a:chExt cx="5758" cy="3159"/>
            </a:xfrm>
          </p:grpSpPr>
          <p:sp>
            <p:nvSpPr>
              <p:cNvPr id="16" name="Freeform 4">
                <a:extLst>
                  <a:ext uri="{FF2B5EF4-FFF2-40B4-BE49-F238E27FC236}">
                    <a16:creationId xmlns:a16="http://schemas.microsoft.com/office/drawing/2014/main" id="{607FAD85-0C75-4963-90CA-6939FFBA354E}"/>
                  </a:ext>
                </a:extLst>
              </p:cNvPr>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sl-SI"/>
              </a:p>
            </p:txBody>
          </p:sp>
          <p:sp>
            <p:nvSpPr>
              <p:cNvPr id="17" name="Freeform 5">
                <a:extLst>
                  <a:ext uri="{FF2B5EF4-FFF2-40B4-BE49-F238E27FC236}">
                    <a16:creationId xmlns:a16="http://schemas.microsoft.com/office/drawing/2014/main" id="{4B2287C2-33C1-4B6F-9771-FD718E9089C0}"/>
                  </a:ext>
                </a:extLst>
              </p:cNvPr>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sl-SI"/>
              </a:p>
            </p:txBody>
          </p:sp>
        </p:grpSp>
        <p:sp>
          <p:nvSpPr>
            <p:cNvPr id="6" name="Freeform 6">
              <a:extLst>
                <a:ext uri="{FF2B5EF4-FFF2-40B4-BE49-F238E27FC236}">
                  <a16:creationId xmlns:a16="http://schemas.microsoft.com/office/drawing/2014/main" id="{A692C78E-259A-4181-9625-5FD3DAC69B62}"/>
                </a:ext>
              </a:extLst>
            </p:cNvPr>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sl-SI"/>
            </a:p>
          </p:txBody>
        </p:sp>
        <p:sp>
          <p:nvSpPr>
            <p:cNvPr id="7" name="Freeform 7">
              <a:extLst>
                <a:ext uri="{FF2B5EF4-FFF2-40B4-BE49-F238E27FC236}">
                  <a16:creationId xmlns:a16="http://schemas.microsoft.com/office/drawing/2014/main" id="{379A7487-A517-4F55-90F6-75895167BA24}"/>
                </a:ext>
              </a:extLst>
            </p:cNvPr>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sl-SI"/>
            </a:p>
          </p:txBody>
        </p:sp>
        <p:sp>
          <p:nvSpPr>
            <p:cNvPr id="8" name="Freeform 8">
              <a:extLst>
                <a:ext uri="{FF2B5EF4-FFF2-40B4-BE49-F238E27FC236}">
                  <a16:creationId xmlns:a16="http://schemas.microsoft.com/office/drawing/2014/main" id="{82ADFCC9-6CF3-442C-A109-5A226289D36C}"/>
                </a:ext>
              </a:extLst>
            </p:cNvPr>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sl-SI"/>
            </a:p>
          </p:txBody>
        </p:sp>
        <p:grpSp>
          <p:nvGrpSpPr>
            <p:cNvPr id="9" name="Group 9">
              <a:extLst>
                <a:ext uri="{FF2B5EF4-FFF2-40B4-BE49-F238E27FC236}">
                  <a16:creationId xmlns:a16="http://schemas.microsoft.com/office/drawing/2014/main" id="{8708549C-02F7-4106-B3CD-ACDCDA74954E}"/>
                </a:ext>
              </a:extLst>
            </p:cNvPr>
            <p:cNvGrpSpPr>
              <a:grpSpLocks/>
            </p:cNvGrpSpPr>
            <p:nvPr/>
          </p:nvGrpSpPr>
          <p:grpSpPr bwMode="auto">
            <a:xfrm>
              <a:off x="348" y="4"/>
              <a:ext cx="5410" cy="4316"/>
              <a:chOff x="348" y="4"/>
              <a:chExt cx="5410" cy="4316"/>
            </a:xfrm>
          </p:grpSpPr>
          <p:sp>
            <p:nvSpPr>
              <p:cNvPr id="10" name="Freeform 10">
                <a:extLst>
                  <a:ext uri="{FF2B5EF4-FFF2-40B4-BE49-F238E27FC236}">
                    <a16:creationId xmlns:a16="http://schemas.microsoft.com/office/drawing/2014/main" id="{F5A05AD2-8B7F-45A9-9E42-06E9B1802AA8}"/>
                  </a:ext>
                </a:extLst>
              </p:cNvPr>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sl-SI"/>
              </a:p>
            </p:txBody>
          </p:sp>
          <p:sp>
            <p:nvSpPr>
              <p:cNvPr id="11" name="Freeform 11">
                <a:extLst>
                  <a:ext uri="{FF2B5EF4-FFF2-40B4-BE49-F238E27FC236}">
                    <a16:creationId xmlns:a16="http://schemas.microsoft.com/office/drawing/2014/main" id="{93FC2034-3697-4218-8B04-5ACFC1F8F852}"/>
                  </a:ext>
                </a:extLst>
              </p:cNvPr>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sl-SI"/>
              </a:p>
            </p:txBody>
          </p:sp>
          <p:sp>
            <p:nvSpPr>
              <p:cNvPr id="12" name="Freeform 12">
                <a:extLst>
                  <a:ext uri="{FF2B5EF4-FFF2-40B4-BE49-F238E27FC236}">
                    <a16:creationId xmlns:a16="http://schemas.microsoft.com/office/drawing/2014/main" id="{75723E72-2D19-4919-9325-36207FC088E6}"/>
                  </a:ext>
                </a:extLst>
              </p:cNvPr>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sl-SI"/>
              </a:p>
            </p:txBody>
          </p:sp>
          <p:sp>
            <p:nvSpPr>
              <p:cNvPr id="13" name="Freeform 13">
                <a:extLst>
                  <a:ext uri="{FF2B5EF4-FFF2-40B4-BE49-F238E27FC236}">
                    <a16:creationId xmlns:a16="http://schemas.microsoft.com/office/drawing/2014/main" id="{B366D065-E916-432B-80D4-F697B3DF9BD3}"/>
                  </a:ext>
                </a:extLst>
              </p:cNvPr>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sl-SI"/>
              </a:p>
            </p:txBody>
          </p:sp>
          <p:sp>
            <p:nvSpPr>
              <p:cNvPr id="14" name="Freeform 14">
                <a:extLst>
                  <a:ext uri="{FF2B5EF4-FFF2-40B4-BE49-F238E27FC236}">
                    <a16:creationId xmlns:a16="http://schemas.microsoft.com/office/drawing/2014/main" id="{E8B66BFB-9B53-45F7-9FB1-AE79739C2DB4}"/>
                  </a:ext>
                </a:extLst>
              </p:cNvPr>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sl-SI"/>
              </a:p>
            </p:txBody>
          </p:sp>
          <p:sp>
            <p:nvSpPr>
              <p:cNvPr id="15" name="Freeform 15">
                <a:extLst>
                  <a:ext uri="{FF2B5EF4-FFF2-40B4-BE49-F238E27FC236}">
                    <a16:creationId xmlns:a16="http://schemas.microsoft.com/office/drawing/2014/main" id="{88899779-F356-48DF-9A66-235BFE2D0F55}"/>
                  </a:ext>
                </a:extLst>
              </p:cNvPr>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sl-SI"/>
              </a:p>
            </p:txBody>
          </p:sp>
        </p:grpSp>
      </p:grpSp>
      <p:sp>
        <p:nvSpPr>
          <p:cNvPr id="144400" name="Rectangle 16"/>
          <p:cNvSpPr>
            <a:spLocks noGrp="1" noChangeArrowheads="1"/>
          </p:cNvSpPr>
          <p:nvPr>
            <p:ph type="ctrTitle" sz="quarter"/>
          </p:nvPr>
        </p:nvSpPr>
        <p:spPr>
          <a:xfrm>
            <a:off x="1066800" y="1997075"/>
            <a:ext cx="7086600" cy="1431925"/>
          </a:xfrm>
        </p:spPr>
        <p:txBody>
          <a:bodyPr anchor="b"/>
          <a:lstStyle>
            <a:lvl1pPr>
              <a:defRPr/>
            </a:lvl1pPr>
          </a:lstStyle>
          <a:p>
            <a:r>
              <a:rPr lang="sl-SI"/>
              <a:t>Kliknite, če želite urediti slog naslova matrice</a:t>
            </a:r>
          </a:p>
        </p:txBody>
      </p:sp>
      <p:sp>
        <p:nvSpPr>
          <p:cNvPr id="144401"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sl-SI"/>
              <a:t>Kliknite, če želite urediti slog podnaslova matrice</a:t>
            </a:r>
          </a:p>
        </p:txBody>
      </p:sp>
      <p:sp>
        <p:nvSpPr>
          <p:cNvPr id="18" name="Rectangle 18">
            <a:extLst>
              <a:ext uri="{FF2B5EF4-FFF2-40B4-BE49-F238E27FC236}">
                <a16:creationId xmlns:a16="http://schemas.microsoft.com/office/drawing/2014/main" id="{F855A186-8308-40E4-9D69-93EE109BEB0C}"/>
              </a:ext>
            </a:extLst>
          </p:cNvPr>
          <p:cNvSpPr>
            <a:spLocks noGrp="1" noChangeArrowheads="1"/>
          </p:cNvSpPr>
          <p:nvPr>
            <p:ph type="dt" sz="quarter" idx="10"/>
          </p:nvPr>
        </p:nvSpPr>
        <p:spPr/>
        <p:txBody>
          <a:bodyPr/>
          <a:lstStyle>
            <a:lvl1pPr>
              <a:defRPr smtClean="0"/>
            </a:lvl1pPr>
          </a:lstStyle>
          <a:p>
            <a:pPr>
              <a:defRPr/>
            </a:pPr>
            <a:endParaRPr lang="sl-SI"/>
          </a:p>
        </p:txBody>
      </p:sp>
      <p:sp>
        <p:nvSpPr>
          <p:cNvPr id="19" name="Rectangle 19">
            <a:extLst>
              <a:ext uri="{FF2B5EF4-FFF2-40B4-BE49-F238E27FC236}">
                <a16:creationId xmlns:a16="http://schemas.microsoft.com/office/drawing/2014/main" id="{7D5520EA-222A-42B5-8E70-4271A7819F3C}"/>
              </a:ext>
            </a:extLst>
          </p:cNvPr>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sl-SI"/>
          </a:p>
        </p:txBody>
      </p:sp>
      <p:sp>
        <p:nvSpPr>
          <p:cNvPr id="20" name="Rectangle 20">
            <a:extLst>
              <a:ext uri="{FF2B5EF4-FFF2-40B4-BE49-F238E27FC236}">
                <a16:creationId xmlns:a16="http://schemas.microsoft.com/office/drawing/2014/main" id="{9C26AEB4-FF05-4C2F-AA1C-1179FEBBD2ED}"/>
              </a:ext>
            </a:extLst>
          </p:cNvPr>
          <p:cNvSpPr>
            <a:spLocks noGrp="1" noChangeArrowheads="1"/>
          </p:cNvSpPr>
          <p:nvPr>
            <p:ph type="sldNum" sz="quarter" idx="12"/>
          </p:nvPr>
        </p:nvSpPr>
        <p:spPr/>
        <p:txBody>
          <a:bodyPr/>
          <a:lstStyle>
            <a:lvl1pPr>
              <a:defRPr/>
            </a:lvl1pPr>
          </a:lstStyle>
          <a:p>
            <a:fld id="{627E4F27-B013-49C3-AB41-19B61E638338}" type="slidenum">
              <a:rPr lang="sl-SI" altLang="sl-SI"/>
              <a:pPr/>
              <a:t>‹#›</a:t>
            </a:fld>
            <a:endParaRPr lang="sl-SI" altLang="sl-SI"/>
          </a:p>
        </p:txBody>
      </p:sp>
    </p:spTree>
    <p:extLst>
      <p:ext uri="{BB962C8B-B14F-4D97-AF65-F5344CB8AC3E}">
        <p14:creationId xmlns:p14="http://schemas.microsoft.com/office/powerpoint/2010/main" val="2326453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17">
            <a:extLst>
              <a:ext uri="{FF2B5EF4-FFF2-40B4-BE49-F238E27FC236}">
                <a16:creationId xmlns:a16="http://schemas.microsoft.com/office/drawing/2014/main" id="{382400C4-1740-4C56-A0B2-75A0BB8C4224}"/>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18">
            <a:extLst>
              <a:ext uri="{FF2B5EF4-FFF2-40B4-BE49-F238E27FC236}">
                <a16:creationId xmlns:a16="http://schemas.microsoft.com/office/drawing/2014/main" id="{C4E30DCD-5724-407B-8C4A-2E2B9CBF9033}"/>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19">
            <a:extLst>
              <a:ext uri="{FF2B5EF4-FFF2-40B4-BE49-F238E27FC236}">
                <a16:creationId xmlns:a16="http://schemas.microsoft.com/office/drawing/2014/main" id="{98AFF815-0AC7-40AA-8D90-53F3A0A921CF}"/>
              </a:ext>
            </a:extLst>
          </p:cNvPr>
          <p:cNvSpPr>
            <a:spLocks noGrp="1" noChangeArrowheads="1"/>
          </p:cNvSpPr>
          <p:nvPr>
            <p:ph type="sldNum" sz="quarter" idx="12"/>
          </p:nvPr>
        </p:nvSpPr>
        <p:spPr>
          <a:ln/>
        </p:spPr>
        <p:txBody>
          <a:bodyPr/>
          <a:lstStyle>
            <a:lvl1pPr>
              <a:defRPr/>
            </a:lvl1pPr>
          </a:lstStyle>
          <a:p>
            <a:fld id="{A921DF4F-D000-4E9A-8AD0-2AD5BD78575B}" type="slidenum">
              <a:rPr lang="sl-SI" altLang="sl-SI"/>
              <a:pPr/>
              <a:t>‹#›</a:t>
            </a:fld>
            <a:endParaRPr lang="sl-SI" altLang="sl-SI"/>
          </a:p>
        </p:txBody>
      </p:sp>
    </p:spTree>
    <p:extLst>
      <p:ext uri="{BB962C8B-B14F-4D97-AF65-F5344CB8AC3E}">
        <p14:creationId xmlns:p14="http://schemas.microsoft.com/office/powerpoint/2010/main" val="3255782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724650" y="304800"/>
            <a:ext cx="1885950" cy="5791200"/>
          </a:xfrm>
        </p:spPr>
        <p:txBody>
          <a:bodyPr vert="eaVert"/>
          <a:lstStyle/>
          <a:p>
            <a:r>
              <a:rPr lang="sl-SI"/>
              <a:t>Kliknite, če želite urediti slog naslova matrice</a:t>
            </a:r>
          </a:p>
        </p:txBody>
      </p:sp>
      <p:sp>
        <p:nvSpPr>
          <p:cNvPr id="3" name="Ograda navpičnega besedila 2"/>
          <p:cNvSpPr>
            <a:spLocks noGrp="1"/>
          </p:cNvSpPr>
          <p:nvPr>
            <p:ph type="body" orient="vert" idx="1"/>
          </p:nvPr>
        </p:nvSpPr>
        <p:spPr>
          <a:xfrm>
            <a:off x="1066800" y="304800"/>
            <a:ext cx="5505450" cy="5791200"/>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17">
            <a:extLst>
              <a:ext uri="{FF2B5EF4-FFF2-40B4-BE49-F238E27FC236}">
                <a16:creationId xmlns:a16="http://schemas.microsoft.com/office/drawing/2014/main" id="{CB3538BD-BEB6-46C4-8D31-B6D1FE66806F}"/>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18">
            <a:extLst>
              <a:ext uri="{FF2B5EF4-FFF2-40B4-BE49-F238E27FC236}">
                <a16:creationId xmlns:a16="http://schemas.microsoft.com/office/drawing/2014/main" id="{A2B5945D-5E09-440B-93D6-37504ED4E7B1}"/>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19">
            <a:extLst>
              <a:ext uri="{FF2B5EF4-FFF2-40B4-BE49-F238E27FC236}">
                <a16:creationId xmlns:a16="http://schemas.microsoft.com/office/drawing/2014/main" id="{066B4BA0-7ACF-42EC-86A7-1B8BAABEB60A}"/>
              </a:ext>
            </a:extLst>
          </p:cNvPr>
          <p:cNvSpPr>
            <a:spLocks noGrp="1" noChangeArrowheads="1"/>
          </p:cNvSpPr>
          <p:nvPr>
            <p:ph type="sldNum" sz="quarter" idx="12"/>
          </p:nvPr>
        </p:nvSpPr>
        <p:spPr>
          <a:ln/>
        </p:spPr>
        <p:txBody>
          <a:bodyPr/>
          <a:lstStyle>
            <a:lvl1pPr>
              <a:defRPr/>
            </a:lvl1pPr>
          </a:lstStyle>
          <a:p>
            <a:fld id="{1D51373D-BDA2-4523-BE60-183EFB8B740D}" type="slidenum">
              <a:rPr lang="sl-SI" altLang="sl-SI"/>
              <a:pPr/>
              <a:t>‹#›</a:t>
            </a:fld>
            <a:endParaRPr lang="sl-SI" altLang="sl-SI"/>
          </a:p>
        </p:txBody>
      </p:sp>
    </p:spTree>
    <p:extLst>
      <p:ext uri="{BB962C8B-B14F-4D97-AF65-F5344CB8AC3E}">
        <p14:creationId xmlns:p14="http://schemas.microsoft.com/office/powerpoint/2010/main" val="3798097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17">
            <a:extLst>
              <a:ext uri="{FF2B5EF4-FFF2-40B4-BE49-F238E27FC236}">
                <a16:creationId xmlns:a16="http://schemas.microsoft.com/office/drawing/2014/main" id="{432B3181-3F6F-4C7C-8CEE-A7D614BF74F0}"/>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18">
            <a:extLst>
              <a:ext uri="{FF2B5EF4-FFF2-40B4-BE49-F238E27FC236}">
                <a16:creationId xmlns:a16="http://schemas.microsoft.com/office/drawing/2014/main" id="{A51BE8C7-8FD9-4646-824D-D06881959C0D}"/>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19">
            <a:extLst>
              <a:ext uri="{FF2B5EF4-FFF2-40B4-BE49-F238E27FC236}">
                <a16:creationId xmlns:a16="http://schemas.microsoft.com/office/drawing/2014/main" id="{571FC839-EB33-4687-AD09-B0F1211C92EA}"/>
              </a:ext>
            </a:extLst>
          </p:cNvPr>
          <p:cNvSpPr>
            <a:spLocks noGrp="1" noChangeArrowheads="1"/>
          </p:cNvSpPr>
          <p:nvPr>
            <p:ph type="sldNum" sz="quarter" idx="12"/>
          </p:nvPr>
        </p:nvSpPr>
        <p:spPr>
          <a:ln/>
        </p:spPr>
        <p:txBody>
          <a:bodyPr/>
          <a:lstStyle>
            <a:lvl1pPr>
              <a:defRPr/>
            </a:lvl1pPr>
          </a:lstStyle>
          <a:p>
            <a:fld id="{D992D3A6-1152-4A89-9FBD-DB92B9B9580F}" type="slidenum">
              <a:rPr lang="sl-SI" altLang="sl-SI"/>
              <a:pPr/>
              <a:t>‹#›</a:t>
            </a:fld>
            <a:endParaRPr lang="sl-SI" altLang="sl-SI"/>
          </a:p>
        </p:txBody>
      </p:sp>
    </p:spTree>
    <p:extLst>
      <p:ext uri="{BB962C8B-B14F-4D97-AF65-F5344CB8AC3E}">
        <p14:creationId xmlns:p14="http://schemas.microsoft.com/office/powerpoint/2010/main" val="332668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a:t>Kliknite, če želite urediti slog naslova matrice</a:t>
            </a:r>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l-SI"/>
              <a:t>Kliknite, če želite urediti sloge besedila matrice</a:t>
            </a:r>
          </a:p>
        </p:txBody>
      </p:sp>
      <p:sp>
        <p:nvSpPr>
          <p:cNvPr id="4" name="Rectangle 17">
            <a:extLst>
              <a:ext uri="{FF2B5EF4-FFF2-40B4-BE49-F238E27FC236}">
                <a16:creationId xmlns:a16="http://schemas.microsoft.com/office/drawing/2014/main" id="{60B76745-E8FE-494E-8A50-88A756B1DEBF}"/>
              </a:ext>
            </a:extLst>
          </p:cNvPr>
          <p:cNvSpPr>
            <a:spLocks noGrp="1" noChangeArrowheads="1"/>
          </p:cNvSpPr>
          <p:nvPr>
            <p:ph type="dt" sz="half" idx="10"/>
          </p:nvPr>
        </p:nvSpPr>
        <p:spPr>
          <a:ln/>
        </p:spPr>
        <p:txBody>
          <a:bodyPr/>
          <a:lstStyle>
            <a:lvl1pPr>
              <a:defRPr/>
            </a:lvl1pPr>
          </a:lstStyle>
          <a:p>
            <a:pPr>
              <a:defRPr/>
            </a:pPr>
            <a:endParaRPr lang="sl-SI"/>
          </a:p>
        </p:txBody>
      </p:sp>
      <p:sp>
        <p:nvSpPr>
          <p:cNvPr id="5" name="Rectangle 18">
            <a:extLst>
              <a:ext uri="{FF2B5EF4-FFF2-40B4-BE49-F238E27FC236}">
                <a16:creationId xmlns:a16="http://schemas.microsoft.com/office/drawing/2014/main" id="{D130EE47-80BF-4841-9D91-9A8D1AF04326}"/>
              </a:ext>
            </a:extLst>
          </p:cNvPr>
          <p:cNvSpPr>
            <a:spLocks noGrp="1" noChangeArrowheads="1"/>
          </p:cNvSpPr>
          <p:nvPr>
            <p:ph type="ftr" sz="quarter" idx="11"/>
          </p:nvPr>
        </p:nvSpPr>
        <p:spPr>
          <a:ln/>
        </p:spPr>
        <p:txBody>
          <a:bodyPr/>
          <a:lstStyle>
            <a:lvl1pPr>
              <a:defRPr/>
            </a:lvl1pPr>
          </a:lstStyle>
          <a:p>
            <a:pPr>
              <a:defRPr/>
            </a:pPr>
            <a:endParaRPr lang="sl-SI"/>
          </a:p>
        </p:txBody>
      </p:sp>
      <p:sp>
        <p:nvSpPr>
          <p:cNvPr id="6" name="Rectangle 19">
            <a:extLst>
              <a:ext uri="{FF2B5EF4-FFF2-40B4-BE49-F238E27FC236}">
                <a16:creationId xmlns:a16="http://schemas.microsoft.com/office/drawing/2014/main" id="{F29B49FC-3DFB-4794-A774-64CE51ACAAA6}"/>
              </a:ext>
            </a:extLst>
          </p:cNvPr>
          <p:cNvSpPr>
            <a:spLocks noGrp="1" noChangeArrowheads="1"/>
          </p:cNvSpPr>
          <p:nvPr>
            <p:ph type="sldNum" sz="quarter" idx="12"/>
          </p:nvPr>
        </p:nvSpPr>
        <p:spPr>
          <a:ln/>
        </p:spPr>
        <p:txBody>
          <a:bodyPr/>
          <a:lstStyle>
            <a:lvl1pPr>
              <a:defRPr/>
            </a:lvl1pPr>
          </a:lstStyle>
          <a:p>
            <a:fld id="{2643C482-56EA-4B3F-A59B-25EA0715A2ED}" type="slidenum">
              <a:rPr lang="sl-SI" altLang="sl-SI"/>
              <a:pPr/>
              <a:t>‹#›</a:t>
            </a:fld>
            <a:endParaRPr lang="sl-SI" altLang="sl-SI"/>
          </a:p>
        </p:txBody>
      </p:sp>
    </p:spTree>
    <p:extLst>
      <p:ext uri="{BB962C8B-B14F-4D97-AF65-F5344CB8AC3E}">
        <p14:creationId xmlns:p14="http://schemas.microsoft.com/office/powerpoint/2010/main" val="51326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Ograda vsebine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vsebine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Rectangle 17">
            <a:extLst>
              <a:ext uri="{FF2B5EF4-FFF2-40B4-BE49-F238E27FC236}">
                <a16:creationId xmlns:a16="http://schemas.microsoft.com/office/drawing/2014/main" id="{9A92C49D-39F7-4735-ACF6-F6DE2314F4BF}"/>
              </a:ext>
            </a:extLst>
          </p:cNvPr>
          <p:cNvSpPr>
            <a:spLocks noGrp="1" noChangeArrowheads="1"/>
          </p:cNvSpPr>
          <p:nvPr>
            <p:ph type="dt" sz="half" idx="10"/>
          </p:nvPr>
        </p:nvSpPr>
        <p:spPr>
          <a:ln/>
        </p:spPr>
        <p:txBody>
          <a:bodyPr/>
          <a:lstStyle>
            <a:lvl1pPr>
              <a:defRPr/>
            </a:lvl1pPr>
          </a:lstStyle>
          <a:p>
            <a:pPr>
              <a:defRPr/>
            </a:pPr>
            <a:endParaRPr lang="sl-SI"/>
          </a:p>
        </p:txBody>
      </p:sp>
      <p:sp>
        <p:nvSpPr>
          <p:cNvPr id="6" name="Rectangle 18">
            <a:extLst>
              <a:ext uri="{FF2B5EF4-FFF2-40B4-BE49-F238E27FC236}">
                <a16:creationId xmlns:a16="http://schemas.microsoft.com/office/drawing/2014/main" id="{3E11045A-2E7B-4571-B129-A9BEB71B6F4B}"/>
              </a:ext>
            </a:extLst>
          </p:cNvPr>
          <p:cNvSpPr>
            <a:spLocks noGrp="1" noChangeArrowheads="1"/>
          </p:cNvSpPr>
          <p:nvPr>
            <p:ph type="ftr" sz="quarter" idx="11"/>
          </p:nvPr>
        </p:nvSpPr>
        <p:spPr>
          <a:ln/>
        </p:spPr>
        <p:txBody>
          <a:bodyPr/>
          <a:lstStyle>
            <a:lvl1pPr>
              <a:defRPr/>
            </a:lvl1pPr>
          </a:lstStyle>
          <a:p>
            <a:pPr>
              <a:defRPr/>
            </a:pPr>
            <a:endParaRPr lang="sl-SI"/>
          </a:p>
        </p:txBody>
      </p:sp>
      <p:sp>
        <p:nvSpPr>
          <p:cNvPr id="7" name="Rectangle 19">
            <a:extLst>
              <a:ext uri="{FF2B5EF4-FFF2-40B4-BE49-F238E27FC236}">
                <a16:creationId xmlns:a16="http://schemas.microsoft.com/office/drawing/2014/main" id="{A17300F7-E99B-4393-85DC-DDA08EA489CA}"/>
              </a:ext>
            </a:extLst>
          </p:cNvPr>
          <p:cNvSpPr>
            <a:spLocks noGrp="1" noChangeArrowheads="1"/>
          </p:cNvSpPr>
          <p:nvPr>
            <p:ph type="sldNum" sz="quarter" idx="12"/>
          </p:nvPr>
        </p:nvSpPr>
        <p:spPr>
          <a:ln/>
        </p:spPr>
        <p:txBody>
          <a:bodyPr/>
          <a:lstStyle>
            <a:lvl1pPr>
              <a:defRPr/>
            </a:lvl1pPr>
          </a:lstStyle>
          <a:p>
            <a:fld id="{1D5E97A2-FDF6-456E-8F2D-2D9E126415EC}" type="slidenum">
              <a:rPr lang="sl-SI" altLang="sl-SI"/>
              <a:pPr/>
              <a:t>‹#›</a:t>
            </a:fld>
            <a:endParaRPr lang="sl-SI" altLang="sl-SI"/>
          </a:p>
        </p:txBody>
      </p:sp>
    </p:spTree>
    <p:extLst>
      <p:ext uri="{BB962C8B-B14F-4D97-AF65-F5344CB8AC3E}">
        <p14:creationId xmlns:p14="http://schemas.microsoft.com/office/powerpoint/2010/main" val="1597004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lvl1pPr>
              <a:defRPr/>
            </a:lvl1pPr>
          </a:lstStyle>
          <a:p>
            <a:r>
              <a:rPr lang="sl-SI"/>
              <a:t>Kliknite, če želite urediti slog naslova matrice</a:t>
            </a:r>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Rectangle 17">
            <a:extLst>
              <a:ext uri="{FF2B5EF4-FFF2-40B4-BE49-F238E27FC236}">
                <a16:creationId xmlns:a16="http://schemas.microsoft.com/office/drawing/2014/main" id="{9F749182-05E3-413A-8215-15C89BD394A1}"/>
              </a:ext>
            </a:extLst>
          </p:cNvPr>
          <p:cNvSpPr>
            <a:spLocks noGrp="1" noChangeArrowheads="1"/>
          </p:cNvSpPr>
          <p:nvPr>
            <p:ph type="dt" sz="half" idx="10"/>
          </p:nvPr>
        </p:nvSpPr>
        <p:spPr>
          <a:ln/>
        </p:spPr>
        <p:txBody>
          <a:bodyPr/>
          <a:lstStyle>
            <a:lvl1pPr>
              <a:defRPr/>
            </a:lvl1pPr>
          </a:lstStyle>
          <a:p>
            <a:pPr>
              <a:defRPr/>
            </a:pPr>
            <a:endParaRPr lang="sl-SI"/>
          </a:p>
        </p:txBody>
      </p:sp>
      <p:sp>
        <p:nvSpPr>
          <p:cNvPr id="8" name="Rectangle 18">
            <a:extLst>
              <a:ext uri="{FF2B5EF4-FFF2-40B4-BE49-F238E27FC236}">
                <a16:creationId xmlns:a16="http://schemas.microsoft.com/office/drawing/2014/main" id="{658BA059-8522-4E9C-8C63-09272FBD8B87}"/>
              </a:ext>
            </a:extLst>
          </p:cNvPr>
          <p:cNvSpPr>
            <a:spLocks noGrp="1" noChangeArrowheads="1"/>
          </p:cNvSpPr>
          <p:nvPr>
            <p:ph type="ftr" sz="quarter" idx="11"/>
          </p:nvPr>
        </p:nvSpPr>
        <p:spPr>
          <a:ln/>
        </p:spPr>
        <p:txBody>
          <a:bodyPr/>
          <a:lstStyle>
            <a:lvl1pPr>
              <a:defRPr/>
            </a:lvl1pPr>
          </a:lstStyle>
          <a:p>
            <a:pPr>
              <a:defRPr/>
            </a:pPr>
            <a:endParaRPr lang="sl-SI"/>
          </a:p>
        </p:txBody>
      </p:sp>
      <p:sp>
        <p:nvSpPr>
          <p:cNvPr id="9" name="Rectangle 19">
            <a:extLst>
              <a:ext uri="{FF2B5EF4-FFF2-40B4-BE49-F238E27FC236}">
                <a16:creationId xmlns:a16="http://schemas.microsoft.com/office/drawing/2014/main" id="{BEEB7ABF-6AF1-4768-A98B-FD5248D08519}"/>
              </a:ext>
            </a:extLst>
          </p:cNvPr>
          <p:cNvSpPr>
            <a:spLocks noGrp="1" noChangeArrowheads="1"/>
          </p:cNvSpPr>
          <p:nvPr>
            <p:ph type="sldNum" sz="quarter" idx="12"/>
          </p:nvPr>
        </p:nvSpPr>
        <p:spPr>
          <a:ln/>
        </p:spPr>
        <p:txBody>
          <a:bodyPr/>
          <a:lstStyle>
            <a:lvl1pPr>
              <a:defRPr/>
            </a:lvl1pPr>
          </a:lstStyle>
          <a:p>
            <a:fld id="{F03BF5D8-F443-4BED-8F75-2F797B6408D0}" type="slidenum">
              <a:rPr lang="sl-SI" altLang="sl-SI"/>
              <a:pPr/>
              <a:t>‹#›</a:t>
            </a:fld>
            <a:endParaRPr lang="sl-SI" altLang="sl-SI"/>
          </a:p>
        </p:txBody>
      </p:sp>
    </p:spTree>
    <p:extLst>
      <p:ext uri="{BB962C8B-B14F-4D97-AF65-F5344CB8AC3E}">
        <p14:creationId xmlns:p14="http://schemas.microsoft.com/office/powerpoint/2010/main" val="1756297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p>
        </p:txBody>
      </p:sp>
      <p:sp>
        <p:nvSpPr>
          <p:cNvPr id="3" name="Rectangle 17">
            <a:extLst>
              <a:ext uri="{FF2B5EF4-FFF2-40B4-BE49-F238E27FC236}">
                <a16:creationId xmlns:a16="http://schemas.microsoft.com/office/drawing/2014/main" id="{F2B60528-C53A-4389-89E9-08F7A7A2BFC3}"/>
              </a:ext>
            </a:extLst>
          </p:cNvPr>
          <p:cNvSpPr>
            <a:spLocks noGrp="1" noChangeArrowheads="1"/>
          </p:cNvSpPr>
          <p:nvPr>
            <p:ph type="dt" sz="half" idx="10"/>
          </p:nvPr>
        </p:nvSpPr>
        <p:spPr>
          <a:ln/>
        </p:spPr>
        <p:txBody>
          <a:bodyPr/>
          <a:lstStyle>
            <a:lvl1pPr>
              <a:defRPr/>
            </a:lvl1pPr>
          </a:lstStyle>
          <a:p>
            <a:pPr>
              <a:defRPr/>
            </a:pPr>
            <a:endParaRPr lang="sl-SI"/>
          </a:p>
        </p:txBody>
      </p:sp>
      <p:sp>
        <p:nvSpPr>
          <p:cNvPr id="4" name="Rectangle 18">
            <a:extLst>
              <a:ext uri="{FF2B5EF4-FFF2-40B4-BE49-F238E27FC236}">
                <a16:creationId xmlns:a16="http://schemas.microsoft.com/office/drawing/2014/main" id="{59434AEC-CD2C-499E-8901-5127610EA26A}"/>
              </a:ext>
            </a:extLst>
          </p:cNvPr>
          <p:cNvSpPr>
            <a:spLocks noGrp="1" noChangeArrowheads="1"/>
          </p:cNvSpPr>
          <p:nvPr>
            <p:ph type="ftr" sz="quarter" idx="11"/>
          </p:nvPr>
        </p:nvSpPr>
        <p:spPr>
          <a:ln/>
        </p:spPr>
        <p:txBody>
          <a:bodyPr/>
          <a:lstStyle>
            <a:lvl1pPr>
              <a:defRPr/>
            </a:lvl1pPr>
          </a:lstStyle>
          <a:p>
            <a:pPr>
              <a:defRPr/>
            </a:pPr>
            <a:endParaRPr lang="sl-SI"/>
          </a:p>
        </p:txBody>
      </p:sp>
      <p:sp>
        <p:nvSpPr>
          <p:cNvPr id="5" name="Rectangle 19">
            <a:extLst>
              <a:ext uri="{FF2B5EF4-FFF2-40B4-BE49-F238E27FC236}">
                <a16:creationId xmlns:a16="http://schemas.microsoft.com/office/drawing/2014/main" id="{F14A8F95-2A10-415A-9501-7F5F1E945779}"/>
              </a:ext>
            </a:extLst>
          </p:cNvPr>
          <p:cNvSpPr>
            <a:spLocks noGrp="1" noChangeArrowheads="1"/>
          </p:cNvSpPr>
          <p:nvPr>
            <p:ph type="sldNum" sz="quarter" idx="12"/>
          </p:nvPr>
        </p:nvSpPr>
        <p:spPr>
          <a:ln/>
        </p:spPr>
        <p:txBody>
          <a:bodyPr/>
          <a:lstStyle>
            <a:lvl1pPr>
              <a:defRPr/>
            </a:lvl1pPr>
          </a:lstStyle>
          <a:p>
            <a:fld id="{7C0F666A-2A68-4158-A164-075EE0C087E6}" type="slidenum">
              <a:rPr lang="sl-SI" altLang="sl-SI"/>
              <a:pPr/>
              <a:t>‹#›</a:t>
            </a:fld>
            <a:endParaRPr lang="sl-SI" altLang="sl-SI"/>
          </a:p>
        </p:txBody>
      </p:sp>
    </p:spTree>
    <p:extLst>
      <p:ext uri="{BB962C8B-B14F-4D97-AF65-F5344CB8AC3E}">
        <p14:creationId xmlns:p14="http://schemas.microsoft.com/office/powerpoint/2010/main" val="2727705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Rectangle 17">
            <a:extLst>
              <a:ext uri="{FF2B5EF4-FFF2-40B4-BE49-F238E27FC236}">
                <a16:creationId xmlns:a16="http://schemas.microsoft.com/office/drawing/2014/main" id="{5257617C-D0E5-4796-9284-2CE01F05AAA2}"/>
              </a:ext>
            </a:extLst>
          </p:cNvPr>
          <p:cNvSpPr>
            <a:spLocks noGrp="1" noChangeArrowheads="1"/>
          </p:cNvSpPr>
          <p:nvPr>
            <p:ph type="dt" sz="half" idx="10"/>
          </p:nvPr>
        </p:nvSpPr>
        <p:spPr>
          <a:ln/>
        </p:spPr>
        <p:txBody>
          <a:bodyPr/>
          <a:lstStyle>
            <a:lvl1pPr>
              <a:defRPr/>
            </a:lvl1pPr>
          </a:lstStyle>
          <a:p>
            <a:pPr>
              <a:defRPr/>
            </a:pPr>
            <a:endParaRPr lang="sl-SI"/>
          </a:p>
        </p:txBody>
      </p:sp>
      <p:sp>
        <p:nvSpPr>
          <p:cNvPr id="3" name="Rectangle 18">
            <a:extLst>
              <a:ext uri="{FF2B5EF4-FFF2-40B4-BE49-F238E27FC236}">
                <a16:creationId xmlns:a16="http://schemas.microsoft.com/office/drawing/2014/main" id="{C46B9BCF-85BC-4D58-A1CF-4AF89298B7F0}"/>
              </a:ext>
            </a:extLst>
          </p:cNvPr>
          <p:cNvSpPr>
            <a:spLocks noGrp="1" noChangeArrowheads="1"/>
          </p:cNvSpPr>
          <p:nvPr>
            <p:ph type="ftr" sz="quarter" idx="11"/>
          </p:nvPr>
        </p:nvSpPr>
        <p:spPr>
          <a:ln/>
        </p:spPr>
        <p:txBody>
          <a:bodyPr/>
          <a:lstStyle>
            <a:lvl1pPr>
              <a:defRPr/>
            </a:lvl1pPr>
          </a:lstStyle>
          <a:p>
            <a:pPr>
              <a:defRPr/>
            </a:pPr>
            <a:endParaRPr lang="sl-SI"/>
          </a:p>
        </p:txBody>
      </p:sp>
      <p:sp>
        <p:nvSpPr>
          <p:cNvPr id="4" name="Rectangle 19">
            <a:extLst>
              <a:ext uri="{FF2B5EF4-FFF2-40B4-BE49-F238E27FC236}">
                <a16:creationId xmlns:a16="http://schemas.microsoft.com/office/drawing/2014/main" id="{BAD686E3-992A-4521-8C85-1E79DD224B7F}"/>
              </a:ext>
            </a:extLst>
          </p:cNvPr>
          <p:cNvSpPr>
            <a:spLocks noGrp="1" noChangeArrowheads="1"/>
          </p:cNvSpPr>
          <p:nvPr>
            <p:ph type="sldNum" sz="quarter" idx="12"/>
          </p:nvPr>
        </p:nvSpPr>
        <p:spPr>
          <a:ln/>
        </p:spPr>
        <p:txBody>
          <a:bodyPr/>
          <a:lstStyle>
            <a:lvl1pPr>
              <a:defRPr/>
            </a:lvl1pPr>
          </a:lstStyle>
          <a:p>
            <a:fld id="{F6D49990-2FCE-46A2-8FF6-0A83468B51CB}" type="slidenum">
              <a:rPr lang="sl-SI" altLang="sl-SI"/>
              <a:pPr/>
              <a:t>‹#›</a:t>
            </a:fld>
            <a:endParaRPr lang="sl-SI" altLang="sl-SI"/>
          </a:p>
        </p:txBody>
      </p:sp>
    </p:spTree>
    <p:extLst>
      <p:ext uri="{BB962C8B-B14F-4D97-AF65-F5344CB8AC3E}">
        <p14:creationId xmlns:p14="http://schemas.microsoft.com/office/powerpoint/2010/main" val="260681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a:t>Kliknite, če želite urediti slog naslova matrice</a:t>
            </a:r>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Rectangle 17">
            <a:extLst>
              <a:ext uri="{FF2B5EF4-FFF2-40B4-BE49-F238E27FC236}">
                <a16:creationId xmlns:a16="http://schemas.microsoft.com/office/drawing/2014/main" id="{8A749FD0-3E17-45E1-A4CB-C08DB29F1282}"/>
              </a:ext>
            </a:extLst>
          </p:cNvPr>
          <p:cNvSpPr>
            <a:spLocks noGrp="1" noChangeArrowheads="1"/>
          </p:cNvSpPr>
          <p:nvPr>
            <p:ph type="dt" sz="half" idx="10"/>
          </p:nvPr>
        </p:nvSpPr>
        <p:spPr>
          <a:ln/>
        </p:spPr>
        <p:txBody>
          <a:bodyPr/>
          <a:lstStyle>
            <a:lvl1pPr>
              <a:defRPr/>
            </a:lvl1pPr>
          </a:lstStyle>
          <a:p>
            <a:pPr>
              <a:defRPr/>
            </a:pPr>
            <a:endParaRPr lang="sl-SI"/>
          </a:p>
        </p:txBody>
      </p:sp>
      <p:sp>
        <p:nvSpPr>
          <p:cNvPr id="6" name="Rectangle 18">
            <a:extLst>
              <a:ext uri="{FF2B5EF4-FFF2-40B4-BE49-F238E27FC236}">
                <a16:creationId xmlns:a16="http://schemas.microsoft.com/office/drawing/2014/main" id="{8301C7C5-F598-4D51-AFC7-CDB72DD3F2E3}"/>
              </a:ext>
            </a:extLst>
          </p:cNvPr>
          <p:cNvSpPr>
            <a:spLocks noGrp="1" noChangeArrowheads="1"/>
          </p:cNvSpPr>
          <p:nvPr>
            <p:ph type="ftr" sz="quarter" idx="11"/>
          </p:nvPr>
        </p:nvSpPr>
        <p:spPr>
          <a:ln/>
        </p:spPr>
        <p:txBody>
          <a:bodyPr/>
          <a:lstStyle>
            <a:lvl1pPr>
              <a:defRPr/>
            </a:lvl1pPr>
          </a:lstStyle>
          <a:p>
            <a:pPr>
              <a:defRPr/>
            </a:pPr>
            <a:endParaRPr lang="sl-SI"/>
          </a:p>
        </p:txBody>
      </p:sp>
      <p:sp>
        <p:nvSpPr>
          <p:cNvPr id="7" name="Rectangle 19">
            <a:extLst>
              <a:ext uri="{FF2B5EF4-FFF2-40B4-BE49-F238E27FC236}">
                <a16:creationId xmlns:a16="http://schemas.microsoft.com/office/drawing/2014/main" id="{F6E12D63-39BA-4158-8220-E660DCAEF786}"/>
              </a:ext>
            </a:extLst>
          </p:cNvPr>
          <p:cNvSpPr>
            <a:spLocks noGrp="1" noChangeArrowheads="1"/>
          </p:cNvSpPr>
          <p:nvPr>
            <p:ph type="sldNum" sz="quarter" idx="12"/>
          </p:nvPr>
        </p:nvSpPr>
        <p:spPr>
          <a:ln/>
        </p:spPr>
        <p:txBody>
          <a:bodyPr/>
          <a:lstStyle>
            <a:lvl1pPr>
              <a:defRPr/>
            </a:lvl1pPr>
          </a:lstStyle>
          <a:p>
            <a:fld id="{2AEB7CB9-D54C-4A74-95A5-37250EC4E9B0}" type="slidenum">
              <a:rPr lang="sl-SI" altLang="sl-SI"/>
              <a:pPr/>
              <a:t>‹#›</a:t>
            </a:fld>
            <a:endParaRPr lang="sl-SI" altLang="sl-SI"/>
          </a:p>
        </p:txBody>
      </p:sp>
    </p:spTree>
    <p:extLst>
      <p:ext uri="{BB962C8B-B14F-4D97-AF65-F5344CB8AC3E}">
        <p14:creationId xmlns:p14="http://schemas.microsoft.com/office/powerpoint/2010/main" val="3436016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a:t>Kliknite, če želite urediti slog naslova matrice</a:t>
            </a:r>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če želite urediti sloge besedila matrice</a:t>
            </a:r>
          </a:p>
        </p:txBody>
      </p:sp>
      <p:sp>
        <p:nvSpPr>
          <p:cNvPr id="5" name="Rectangle 17">
            <a:extLst>
              <a:ext uri="{FF2B5EF4-FFF2-40B4-BE49-F238E27FC236}">
                <a16:creationId xmlns:a16="http://schemas.microsoft.com/office/drawing/2014/main" id="{8A63CAE0-3BBA-4795-9081-B6EAE9D909E9}"/>
              </a:ext>
            </a:extLst>
          </p:cNvPr>
          <p:cNvSpPr>
            <a:spLocks noGrp="1" noChangeArrowheads="1"/>
          </p:cNvSpPr>
          <p:nvPr>
            <p:ph type="dt" sz="half" idx="10"/>
          </p:nvPr>
        </p:nvSpPr>
        <p:spPr>
          <a:ln/>
        </p:spPr>
        <p:txBody>
          <a:bodyPr/>
          <a:lstStyle>
            <a:lvl1pPr>
              <a:defRPr/>
            </a:lvl1pPr>
          </a:lstStyle>
          <a:p>
            <a:pPr>
              <a:defRPr/>
            </a:pPr>
            <a:endParaRPr lang="sl-SI"/>
          </a:p>
        </p:txBody>
      </p:sp>
      <p:sp>
        <p:nvSpPr>
          <p:cNvPr id="6" name="Rectangle 18">
            <a:extLst>
              <a:ext uri="{FF2B5EF4-FFF2-40B4-BE49-F238E27FC236}">
                <a16:creationId xmlns:a16="http://schemas.microsoft.com/office/drawing/2014/main" id="{9D0E6727-36F9-419B-8DAA-40690443F992}"/>
              </a:ext>
            </a:extLst>
          </p:cNvPr>
          <p:cNvSpPr>
            <a:spLocks noGrp="1" noChangeArrowheads="1"/>
          </p:cNvSpPr>
          <p:nvPr>
            <p:ph type="ftr" sz="quarter" idx="11"/>
          </p:nvPr>
        </p:nvSpPr>
        <p:spPr>
          <a:ln/>
        </p:spPr>
        <p:txBody>
          <a:bodyPr/>
          <a:lstStyle>
            <a:lvl1pPr>
              <a:defRPr/>
            </a:lvl1pPr>
          </a:lstStyle>
          <a:p>
            <a:pPr>
              <a:defRPr/>
            </a:pPr>
            <a:endParaRPr lang="sl-SI"/>
          </a:p>
        </p:txBody>
      </p:sp>
      <p:sp>
        <p:nvSpPr>
          <p:cNvPr id="7" name="Rectangle 19">
            <a:extLst>
              <a:ext uri="{FF2B5EF4-FFF2-40B4-BE49-F238E27FC236}">
                <a16:creationId xmlns:a16="http://schemas.microsoft.com/office/drawing/2014/main" id="{B5486F50-466E-47DC-924D-7FBEEAA43454}"/>
              </a:ext>
            </a:extLst>
          </p:cNvPr>
          <p:cNvSpPr>
            <a:spLocks noGrp="1" noChangeArrowheads="1"/>
          </p:cNvSpPr>
          <p:nvPr>
            <p:ph type="sldNum" sz="quarter" idx="12"/>
          </p:nvPr>
        </p:nvSpPr>
        <p:spPr>
          <a:ln/>
        </p:spPr>
        <p:txBody>
          <a:bodyPr/>
          <a:lstStyle>
            <a:lvl1pPr>
              <a:defRPr/>
            </a:lvl1pPr>
          </a:lstStyle>
          <a:p>
            <a:fld id="{15F1457A-E805-4142-AEB1-A8C7D80580FB}" type="slidenum">
              <a:rPr lang="sl-SI" altLang="sl-SI"/>
              <a:pPr/>
              <a:t>‹#›</a:t>
            </a:fld>
            <a:endParaRPr lang="sl-SI" altLang="sl-SI"/>
          </a:p>
        </p:txBody>
      </p:sp>
    </p:spTree>
    <p:extLst>
      <p:ext uri="{BB962C8B-B14F-4D97-AF65-F5344CB8AC3E}">
        <p14:creationId xmlns:p14="http://schemas.microsoft.com/office/powerpoint/2010/main" val="100221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9F9CE4D0-DDB8-4DD2-B486-8648071E82D8}"/>
              </a:ext>
            </a:extLst>
          </p:cNvPr>
          <p:cNvGrpSpPr>
            <a:grpSpLocks/>
          </p:cNvGrpSpPr>
          <p:nvPr/>
        </p:nvGrpSpPr>
        <p:grpSpPr bwMode="auto">
          <a:xfrm>
            <a:off x="0" y="6350"/>
            <a:ext cx="9140825" cy="6851650"/>
            <a:chOff x="0" y="4"/>
            <a:chExt cx="5758" cy="4316"/>
          </a:xfrm>
        </p:grpSpPr>
        <p:sp>
          <p:nvSpPr>
            <p:cNvPr id="143363" name="Freeform 3">
              <a:extLst>
                <a:ext uri="{FF2B5EF4-FFF2-40B4-BE49-F238E27FC236}">
                  <a16:creationId xmlns:a16="http://schemas.microsoft.com/office/drawing/2014/main" id="{EBB73E13-E0D8-42B8-9B54-687ABF033A03}"/>
                </a:ext>
              </a:extLst>
            </p:cNvPr>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pPr>
                <a:defRPr/>
              </a:pPr>
              <a:endParaRPr lang="sl-SI"/>
            </a:p>
          </p:txBody>
        </p:sp>
        <p:sp>
          <p:nvSpPr>
            <p:cNvPr id="143364" name="Freeform 4">
              <a:extLst>
                <a:ext uri="{FF2B5EF4-FFF2-40B4-BE49-F238E27FC236}">
                  <a16:creationId xmlns:a16="http://schemas.microsoft.com/office/drawing/2014/main" id="{D3AFA457-CA1C-4402-9099-6E07FA585E00}"/>
                </a:ext>
              </a:extLst>
            </p:cNvPr>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sl-SI"/>
            </a:p>
          </p:txBody>
        </p:sp>
        <p:grpSp>
          <p:nvGrpSpPr>
            <p:cNvPr id="1034" name="Group 5">
              <a:extLst>
                <a:ext uri="{FF2B5EF4-FFF2-40B4-BE49-F238E27FC236}">
                  <a16:creationId xmlns:a16="http://schemas.microsoft.com/office/drawing/2014/main" id="{991C1FAC-12B9-4AA0-BD76-A5A780EFD085}"/>
                </a:ext>
              </a:extLst>
            </p:cNvPr>
            <p:cNvGrpSpPr>
              <a:grpSpLocks/>
            </p:cNvGrpSpPr>
            <p:nvPr userDrawn="1"/>
          </p:nvGrpSpPr>
          <p:grpSpPr bwMode="auto">
            <a:xfrm>
              <a:off x="0" y="4"/>
              <a:ext cx="5758" cy="4316"/>
              <a:chOff x="0" y="4"/>
              <a:chExt cx="5758" cy="4316"/>
            </a:xfrm>
          </p:grpSpPr>
          <p:sp>
            <p:nvSpPr>
              <p:cNvPr id="143366" name="Freeform 6">
                <a:extLst>
                  <a:ext uri="{FF2B5EF4-FFF2-40B4-BE49-F238E27FC236}">
                    <a16:creationId xmlns:a16="http://schemas.microsoft.com/office/drawing/2014/main" id="{546B7521-CD44-4A57-B988-96A6CEF19721}"/>
                  </a:ext>
                </a:extLst>
              </p:cNvPr>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pPr>
                  <a:defRPr/>
                </a:pPr>
                <a:endParaRPr lang="sl-SI"/>
              </a:p>
            </p:txBody>
          </p:sp>
          <p:sp>
            <p:nvSpPr>
              <p:cNvPr id="143367" name="Freeform 7">
                <a:extLst>
                  <a:ext uri="{FF2B5EF4-FFF2-40B4-BE49-F238E27FC236}">
                    <a16:creationId xmlns:a16="http://schemas.microsoft.com/office/drawing/2014/main" id="{6EC3BB34-8DBC-412F-99D1-CBF1927766F2}"/>
                  </a:ext>
                </a:extLst>
              </p:cNvPr>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sl-SI"/>
              </a:p>
            </p:txBody>
          </p:sp>
          <p:sp>
            <p:nvSpPr>
              <p:cNvPr id="143368" name="Freeform 8">
                <a:extLst>
                  <a:ext uri="{FF2B5EF4-FFF2-40B4-BE49-F238E27FC236}">
                    <a16:creationId xmlns:a16="http://schemas.microsoft.com/office/drawing/2014/main" id="{CCC2262D-BC1B-48FF-91B9-6AF2ED3E6400}"/>
                  </a:ext>
                </a:extLst>
              </p:cNvPr>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sl-SI"/>
              </a:p>
            </p:txBody>
          </p:sp>
          <p:sp>
            <p:nvSpPr>
              <p:cNvPr id="143369" name="Freeform 9">
                <a:extLst>
                  <a:ext uri="{FF2B5EF4-FFF2-40B4-BE49-F238E27FC236}">
                    <a16:creationId xmlns:a16="http://schemas.microsoft.com/office/drawing/2014/main" id="{F37529CF-63DF-40D0-9B90-32474BE2A6D2}"/>
                  </a:ext>
                </a:extLst>
              </p:cNvPr>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pPr>
                  <a:defRPr/>
                </a:pPr>
                <a:endParaRPr lang="sl-SI"/>
              </a:p>
            </p:txBody>
          </p:sp>
          <p:sp>
            <p:nvSpPr>
              <p:cNvPr id="143370" name="Freeform 10">
                <a:extLst>
                  <a:ext uri="{FF2B5EF4-FFF2-40B4-BE49-F238E27FC236}">
                    <a16:creationId xmlns:a16="http://schemas.microsoft.com/office/drawing/2014/main" id="{80DF7932-E030-4591-A95B-95C2D820890E}"/>
                  </a:ext>
                </a:extLst>
              </p:cNvPr>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pPr>
                  <a:defRPr/>
                </a:pPr>
                <a:endParaRPr lang="sl-SI"/>
              </a:p>
            </p:txBody>
          </p:sp>
          <p:sp>
            <p:nvSpPr>
              <p:cNvPr id="143371" name="Freeform 11">
                <a:extLst>
                  <a:ext uri="{FF2B5EF4-FFF2-40B4-BE49-F238E27FC236}">
                    <a16:creationId xmlns:a16="http://schemas.microsoft.com/office/drawing/2014/main" id="{2D859FE9-ADF1-41DD-BA49-C312889A8D1C}"/>
                  </a:ext>
                </a:extLst>
              </p:cNvPr>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pPr>
                  <a:defRPr/>
                </a:pPr>
                <a:endParaRPr lang="sl-SI"/>
              </a:p>
            </p:txBody>
          </p:sp>
          <p:sp>
            <p:nvSpPr>
              <p:cNvPr id="143372" name="Freeform 12">
                <a:extLst>
                  <a:ext uri="{FF2B5EF4-FFF2-40B4-BE49-F238E27FC236}">
                    <a16:creationId xmlns:a16="http://schemas.microsoft.com/office/drawing/2014/main" id="{018F2355-3180-48E4-B619-599B251630F6}"/>
                  </a:ext>
                </a:extLst>
              </p:cNvPr>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pPr>
                  <a:defRPr/>
                </a:pPr>
                <a:endParaRPr lang="sl-SI"/>
              </a:p>
            </p:txBody>
          </p:sp>
          <p:sp>
            <p:nvSpPr>
              <p:cNvPr id="143373" name="Freeform 13">
                <a:extLst>
                  <a:ext uri="{FF2B5EF4-FFF2-40B4-BE49-F238E27FC236}">
                    <a16:creationId xmlns:a16="http://schemas.microsoft.com/office/drawing/2014/main" id="{C3432DAB-4D8D-4436-96C3-A22B8E161904}"/>
                  </a:ext>
                </a:extLst>
              </p:cNvPr>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pPr>
                  <a:defRPr/>
                </a:pPr>
                <a:endParaRPr lang="sl-SI"/>
              </a:p>
            </p:txBody>
          </p:sp>
          <p:sp>
            <p:nvSpPr>
              <p:cNvPr id="143374" name="Freeform 14">
                <a:extLst>
                  <a:ext uri="{FF2B5EF4-FFF2-40B4-BE49-F238E27FC236}">
                    <a16:creationId xmlns:a16="http://schemas.microsoft.com/office/drawing/2014/main" id="{1B4D852F-C492-434C-8D2F-FDC9B98E16E7}"/>
                  </a:ext>
                </a:extLst>
              </p:cNvPr>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pPr>
                  <a:defRPr/>
                </a:pPr>
                <a:endParaRPr lang="sl-SI"/>
              </a:p>
            </p:txBody>
          </p:sp>
        </p:grpSp>
      </p:grpSp>
      <p:sp>
        <p:nvSpPr>
          <p:cNvPr id="143375" name="Rectangle 15">
            <a:extLst>
              <a:ext uri="{FF2B5EF4-FFF2-40B4-BE49-F238E27FC236}">
                <a16:creationId xmlns:a16="http://schemas.microsoft.com/office/drawing/2014/main" id="{C7F1F5ED-AF16-4054-A3B5-9C335DF3654A}"/>
              </a:ext>
            </a:extLst>
          </p:cNvPr>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l-SI"/>
              <a:t>Kliknite, če želite urediti slog naslova matrice</a:t>
            </a:r>
          </a:p>
        </p:txBody>
      </p:sp>
      <p:sp>
        <p:nvSpPr>
          <p:cNvPr id="143376" name="Rectangle 16">
            <a:extLst>
              <a:ext uri="{FF2B5EF4-FFF2-40B4-BE49-F238E27FC236}">
                <a16:creationId xmlns:a16="http://schemas.microsoft.com/office/drawing/2014/main" id="{CFB952F0-9D83-4E85-ACA1-346853F9E060}"/>
              </a:ext>
            </a:extLst>
          </p:cNvPr>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p>
        </p:txBody>
      </p:sp>
      <p:sp>
        <p:nvSpPr>
          <p:cNvPr id="143377" name="Rectangle 17">
            <a:extLst>
              <a:ext uri="{FF2B5EF4-FFF2-40B4-BE49-F238E27FC236}">
                <a16:creationId xmlns:a16="http://schemas.microsoft.com/office/drawing/2014/main" id="{A7D9596E-9747-4EE3-B1B2-5AB6EFE531D1}"/>
              </a:ext>
            </a:extLst>
          </p:cNvPr>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a:defRPr/>
            </a:pPr>
            <a:endParaRPr lang="sl-SI"/>
          </a:p>
        </p:txBody>
      </p:sp>
      <p:sp>
        <p:nvSpPr>
          <p:cNvPr id="143378" name="Rectangle 18">
            <a:extLst>
              <a:ext uri="{FF2B5EF4-FFF2-40B4-BE49-F238E27FC236}">
                <a16:creationId xmlns:a16="http://schemas.microsoft.com/office/drawing/2014/main" id="{154CEDCF-4E26-4C38-8E8B-9495B571CE6B}"/>
              </a:ext>
            </a:extLst>
          </p:cNvPr>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a:defRPr/>
            </a:pPr>
            <a:endParaRPr lang="sl-SI"/>
          </a:p>
        </p:txBody>
      </p:sp>
      <p:sp>
        <p:nvSpPr>
          <p:cNvPr id="143379" name="Rectangle 19">
            <a:extLst>
              <a:ext uri="{FF2B5EF4-FFF2-40B4-BE49-F238E27FC236}">
                <a16:creationId xmlns:a16="http://schemas.microsoft.com/office/drawing/2014/main" id="{FD0B52B8-0D6D-428E-862B-E56F5F235812}"/>
              </a:ext>
            </a:extLst>
          </p:cNvPr>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AC6B2CDE-2B03-4BCE-B860-83F16A9D7945}"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a:extLst>
              <a:ext uri="{FF2B5EF4-FFF2-40B4-BE49-F238E27FC236}">
                <a16:creationId xmlns:a16="http://schemas.microsoft.com/office/drawing/2014/main" id="{6987A4E3-5D15-4BFB-AE13-D082166B3002}"/>
              </a:ext>
            </a:extLst>
          </p:cNvPr>
          <p:cNvSpPr>
            <a:spLocks noChangeArrowheads="1" noChangeShapeType="1" noTextEdit="1"/>
          </p:cNvSpPr>
          <p:nvPr/>
        </p:nvSpPr>
        <p:spPr bwMode="auto">
          <a:xfrm>
            <a:off x="1187450" y="1341438"/>
            <a:ext cx="6840538" cy="3284537"/>
          </a:xfrm>
          <a:prstGeom prst="rect">
            <a:avLst/>
          </a:prstGeom>
        </p:spPr>
        <p:txBody>
          <a:bodyPr wrap="none" fromWordArt="1">
            <a:prstTxWarp prst="textPlain">
              <a:avLst>
                <a:gd name="adj" fmla="val 50014"/>
              </a:avLst>
            </a:prstTxWarp>
          </a:bodyPr>
          <a:lstStyle/>
          <a:p>
            <a:pPr algn="ctr"/>
            <a:r>
              <a:rPr lang="sl-SI" sz="9600" kern="1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MAJI</a:t>
            </a:r>
          </a:p>
        </p:txBody>
      </p:sp>
      <p:sp>
        <p:nvSpPr>
          <p:cNvPr id="2054" name="Rectangle 6">
            <a:extLst>
              <a:ext uri="{FF2B5EF4-FFF2-40B4-BE49-F238E27FC236}">
                <a16:creationId xmlns:a16="http://schemas.microsoft.com/office/drawing/2014/main" id="{D3F7F0D3-6434-4EE9-91D3-E3EBFECB32F2}"/>
              </a:ext>
            </a:extLst>
          </p:cNvPr>
          <p:cNvSpPr>
            <a:spLocks noGrp="1" noChangeArrowheads="1"/>
          </p:cNvSpPr>
          <p:nvPr>
            <p:ph type="body" idx="1"/>
          </p:nvPr>
        </p:nvSpPr>
        <p:spPr>
          <a:xfrm>
            <a:off x="4211638" y="4941888"/>
            <a:ext cx="4773612" cy="1760537"/>
          </a:xfrm>
        </p:spPr>
        <p:txBody>
          <a:bodyPr/>
          <a:lstStyle/>
          <a:p>
            <a:pPr eaLnBrk="1" hangingPunct="1">
              <a:buFont typeface="Wingdings" panose="05000000000000000000" pitchFamily="2" charset="2"/>
              <a:buNone/>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wheel(4)">
                                      <p:cBhvr>
                                        <p:cTn id="7" dur="2000"/>
                                        <p:tgtEl>
                                          <p:spTgt spid="2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nodePh="1">
                                  <p:stCondLst>
                                    <p:cond delay="0"/>
                                  </p:stCondLst>
                                  <p:endCondLst>
                                    <p:cond evt="begin" delay="0">
                                      <p:tn val="10"/>
                                    </p:cond>
                                  </p:endCondLst>
                                  <p:childTnLst>
                                    <p:set>
                                      <p:cBhvr>
                                        <p:cTn id="11" dur="1" fill="hold">
                                          <p:stCondLst>
                                            <p:cond delay="0"/>
                                          </p:stCondLst>
                                        </p:cTn>
                                        <p:tgtEl>
                                          <p:spTgt spid="2054">
                                            <p:txEl>
                                              <p:pRg st="0" end="0"/>
                                            </p:txEl>
                                          </p:spTgt>
                                        </p:tgtEl>
                                        <p:attrNameLst>
                                          <p:attrName>style.visibility</p:attrName>
                                        </p:attrNameLst>
                                      </p:cBhvr>
                                      <p:to>
                                        <p:strVal val="visible"/>
                                      </p:to>
                                    </p:set>
                                    <p:animEffect transition="in" filter="wedge">
                                      <p:cBhvr>
                                        <p:cTn id="12" dur="2000"/>
                                        <p:tgtEl>
                                          <p:spTgt spid="205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8728946-1755-4951-8EC8-DD3039A3D890}"/>
              </a:ext>
            </a:extLst>
          </p:cNvPr>
          <p:cNvSpPr>
            <a:spLocks noGrp="1" noChangeArrowheads="1"/>
          </p:cNvSpPr>
          <p:nvPr>
            <p:ph type="title"/>
          </p:nvPr>
        </p:nvSpPr>
        <p:spPr/>
        <p:txBody>
          <a:bodyPr/>
          <a:lstStyle/>
          <a:p>
            <a:pPr eaLnBrk="1" hangingPunct="1">
              <a:defRPr/>
            </a:pPr>
            <a:r>
              <a:rPr lang="sl-SI" dirty="0"/>
              <a:t>PROPAD</a:t>
            </a:r>
          </a:p>
        </p:txBody>
      </p:sp>
      <p:sp>
        <p:nvSpPr>
          <p:cNvPr id="16387" name="Rectangle 3">
            <a:extLst>
              <a:ext uri="{FF2B5EF4-FFF2-40B4-BE49-F238E27FC236}">
                <a16:creationId xmlns:a16="http://schemas.microsoft.com/office/drawing/2014/main" id="{00272ADF-82EF-4247-89C1-A4A262EAE94B}"/>
              </a:ext>
            </a:extLst>
          </p:cNvPr>
          <p:cNvSpPr>
            <a:spLocks noGrp="1" noChangeArrowheads="1"/>
          </p:cNvSpPr>
          <p:nvPr>
            <p:ph type="body" idx="1"/>
          </p:nvPr>
        </p:nvSpPr>
        <p:spPr/>
        <p:txBody>
          <a:bodyPr/>
          <a:lstStyle/>
          <a:p>
            <a:pPr eaLnBrk="1" hangingPunct="1">
              <a:lnSpc>
                <a:spcPct val="80000"/>
              </a:lnSpc>
              <a:defRPr/>
            </a:pPr>
            <a:r>
              <a:rPr lang="sl-SI" sz="2000" dirty="0"/>
              <a:t>Maji so kot izvrstni astronomi in astrologi v svoji sveti knjigi Popol Vuh napovedali mnogo dogodkov, med drugim tudi vrnitev matičnih prebivalcev in njihovega vladarja. Datum so natančno določili, prav tako tudi opis »prihoda bradatega moža bele polti«. To izjemno naključje, ki se ujema z zgodovinskimi podatki o prihodu osvajalcev, je domnevno botrovalo uspehu evropske vojske, ki je brez boja premagala neprimerno večjo množico ameriških avtohtonov, ki se do zadnjega ni upirala. Ko so v srednjo in južno Ameriko prispeli španski osvajalci, so jih domačini sprejeli kot prijatelje oz. kot pomoč matičnih prebivalcev, ki se vračajo z namenom pomagati do ponovnega vzpona civilizacije Majev. Španci pa so to izkoristili in civilizacija Majev se je krvavo zaključila.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wedge">
                                      <p:cBhvr>
                                        <p:cTn id="12" dur="2000"/>
                                        <p:tgtEl>
                                          <p:spTgt spid="163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8C4672F-6833-416A-81A0-CE9295380C93}"/>
              </a:ext>
            </a:extLst>
          </p:cNvPr>
          <p:cNvSpPr>
            <a:spLocks noGrp="1" noChangeArrowheads="1"/>
          </p:cNvSpPr>
          <p:nvPr>
            <p:ph type="title"/>
          </p:nvPr>
        </p:nvSpPr>
        <p:spPr/>
        <p:txBody>
          <a:bodyPr/>
          <a:lstStyle/>
          <a:p>
            <a:pPr eaLnBrk="1" hangingPunct="1">
              <a:defRPr/>
            </a:pPr>
            <a:r>
              <a:rPr lang="sl-SI" dirty="0"/>
              <a:t>UVOD</a:t>
            </a:r>
          </a:p>
        </p:txBody>
      </p:sp>
      <p:sp>
        <p:nvSpPr>
          <p:cNvPr id="3075" name="Rectangle 3">
            <a:extLst>
              <a:ext uri="{FF2B5EF4-FFF2-40B4-BE49-F238E27FC236}">
                <a16:creationId xmlns:a16="http://schemas.microsoft.com/office/drawing/2014/main" id="{8E3A9C45-606B-4E8C-A6FA-B6588640B16C}"/>
              </a:ext>
            </a:extLst>
          </p:cNvPr>
          <p:cNvSpPr>
            <a:spLocks noGrp="1" noChangeArrowheads="1"/>
          </p:cNvSpPr>
          <p:nvPr>
            <p:ph type="body" idx="1"/>
          </p:nvPr>
        </p:nvSpPr>
        <p:spPr/>
        <p:txBody>
          <a:bodyPr/>
          <a:lstStyle/>
          <a:p>
            <a:pPr eaLnBrk="1" hangingPunct="1">
              <a:lnSpc>
                <a:spcPct val="90000"/>
              </a:lnSpc>
              <a:defRPr/>
            </a:pPr>
            <a:r>
              <a:rPr lang="sl-SI" sz="2800" b="1" dirty="0"/>
              <a:t>Maji</a:t>
            </a:r>
            <a:r>
              <a:rPr lang="sl-SI" sz="2800" dirty="0"/>
              <a:t> so ljudstvo, živeče v južni Mehiki in severni Srednji Ameriki (Gvatemala, Belize, zahodni Honduras in Salvador). Imajo tritisočletno zgodovino,saj so bili ena srednjeameriških predkolumbovskih civilizacij. V nasprotju s splošnim prepričanjem Maji niso nikdar izginili. Na tem območju še vedno živijo milijoni in številni ljudje še vedno govorijo katerega od majevskih jezikov.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wedge">
                                      <p:cBhvr>
                                        <p:cTn id="12" dur="2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B5A5B8-279B-4343-8B93-C592E950B462}"/>
              </a:ext>
            </a:extLst>
          </p:cNvPr>
          <p:cNvSpPr>
            <a:spLocks noGrp="1" noChangeArrowheads="1"/>
          </p:cNvSpPr>
          <p:nvPr>
            <p:ph type="title"/>
          </p:nvPr>
        </p:nvSpPr>
        <p:spPr>
          <a:xfrm>
            <a:off x="1071563" y="285750"/>
            <a:ext cx="7543800" cy="1431925"/>
          </a:xfrm>
        </p:spPr>
        <p:txBody>
          <a:bodyPr/>
          <a:lstStyle/>
          <a:p>
            <a:pPr eaLnBrk="1" hangingPunct="1">
              <a:defRPr/>
            </a:pPr>
            <a:r>
              <a:rPr lang="sl-SI" dirty="0"/>
              <a:t>KJE SO ŽIVELI</a:t>
            </a:r>
          </a:p>
        </p:txBody>
      </p:sp>
      <p:sp>
        <p:nvSpPr>
          <p:cNvPr id="4099" name="Rectangle 3">
            <a:extLst>
              <a:ext uri="{FF2B5EF4-FFF2-40B4-BE49-F238E27FC236}">
                <a16:creationId xmlns:a16="http://schemas.microsoft.com/office/drawing/2014/main" id="{4A4CB328-CB64-47E7-B460-1D7CC0B2BCE9}"/>
              </a:ext>
            </a:extLst>
          </p:cNvPr>
          <p:cNvSpPr>
            <a:spLocks noGrp="1" noChangeArrowheads="1"/>
          </p:cNvSpPr>
          <p:nvPr>
            <p:ph type="body" idx="1"/>
          </p:nvPr>
        </p:nvSpPr>
        <p:spPr/>
        <p:txBody>
          <a:bodyPr/>
          <a:lstStyle/>
          <a:p>
            <a:pPr eaLnBrk="1" hangingPunct="1">
              <a:lnSpc>
                <a:spcPct val="90000"/>
              </a:lnSpc>
              <a:defRPr/>
            </a:pPr>
            <a:r>
              <a:rPr lang="sl-SI" sz="2800" dirty="0"/>
              <a:t>Ozemlje na katerem so živeli je zajemalo: Gvatemalo, del Salvadorja in Hondurasa, širno mehiško pokrajino, polotok Jukatan. Svoja mesta so gradili na najbolj nedostopnih krajih, globoko v džungli. arheologi so opravili mnogo dela, da bi majevska mesta in središča očistili gostega rastlinja. Odkrili so desetine mest, prepričani pa so, da jih je še veliko več. Nekatera so stara tudi že 2000 let.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heckerboard(across)">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wedge">
                                      <p:cBhvr>
                                        <p:cTn id="12" dur="20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EB4F0A1-5319-46C0-AEFA-345FA366FC2F}"/>
              </a:ext>
            </a:extLst>
          </p:cNvPr>
          <p:cNvSpPr>
            <a:spLocks noGrp="1" noChangeArrowheads="1"/>
          </p:cNvSpPr>
          <p:nvPr>
            <p:ph type="title"/>
          </p:nvPr>
        </p:nvSpPr>
        <p:spPr/>
        <p:txBody>
          <a:bodyPr/>
          <a:lstStyle/>
          <a:p>
            <a:pPr eaLnBrk="1" hangingPunct="1">
              <a:defRPr/>
            </a:pPr>
            <a:r>
              <a:rPr lang="sl-SI" dirty="0"/>
              <a:t>KAKO SO ŽIVELI</a:t>
            </a:r>
          </a:p>
        </p:txBody>
      </p:sp>
      <p:sp>
        <p:nvSpPr>
          <p:cNvPr id="5123" name="Rectangle 3">
            <a:extLst>
              <a:ext uri="{FF2B5EF4-FFF2-40B4-BE49-F238E27FC236}">
                <a16:creationId xmlns:a16="http://schemas.microsoft.com/office/drawing/2014/main" id="{66CA6B62-41DB-4F83-8757-AF2E9BB882D6}"/>
              </a:ext>
            </a:extLst>
          </p:cNvPr>
          <p:cNvSpPr>
            <a:spLocks noGrp="1" noChangeArrowheads="1"/>
          </p:cNvSpPr>
          <p:nvPr>
            <p:ph type="body" idx="1"/>
          </p:nvPr>
        </p:nvSpPr>
        <p:spPr/>
        <p:txBody>
          <a:bodyPr/>
          <a:lstStyle/>
          <a:p>
            <a:pPr eaLnBrk="1" hangingPunct="1">
              <a:lnSpc>
                <a:spcPct val="90000"/>
              </a:lnSpc>
              <a:defRPr/>
            </a:pPr>
            <a:r>
              <a:rPr lang="sl-SI" sz="2400" dirty="0"/>
              <a:t>Kjer je narava dovoljevala so zgradili gosto mrežo kanalov, večja religiozna središča na Jukatanu pa so povezali s cestami. Bili so izkušeni poljedelci in dobro so znali izkoriščati svoja siromašna zemljišča. Vse majevsko ozemlje je bilo na gosto poseljeno, vendar ni šlo za prava mesta, temveč prej za središča zbiranja, kjer so stale javne zgradbe: templji, svetišča, observatorij, stadioni, tržnice. Majevski prebivalci so živeli več kilometrov stran, v središče so hodili le ob verskih praznikih, na gledališko predstavo ali na semenj. Majevske koče so bile zelo preproste. Vsa zemlja je bila skupna last.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wedge">
                                      <p:cBhvr>
                                        <p:cTn id="12" dur="20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A2239FA-EBCB-48D0-8348-EC134297B4E6}"/>
              </a:ext>
            </a:extLst>
          </p:cNvPr>
          <p:cNvSpPr>
            <a:spLocks noGrp="1" noChangeArrowheads="1"/>
          </p:cNvSpPr>
          <p:nvPr>
            <p:ph type="title"/>
          </p:nvPr>
        </p:nvSpPr>
        <p:spPr/>
        <p:txBody>
          <a:bodyPr/>
          <a:lstStyle/>
          <a:p>
            <a:pPr eaLnBrk="1" hangingPunct="1">
              <a:defRPr/>
            </a:pPr>
            <a:r>
              <a:rPr lang="sl-SI" dirty="0"/>
              <a:t>PREHRANA</a:t>
            </a:r>
          </a:p>
        </p:txBody>
      </p:sp>
      <p:sp>
        <p:nvSpPr>
          <p:cNvPr id="6147" name="Rectangle 3">
            <a:extLst>
              <a:ext uri="{FF2B5EF4-FFF2-40B4-BE49-F238E27FC236}">
                <a16:creationId xmlns:a16="http://schemas.microsoft.com/office/drawing/2014/main" id="{D600FF41-1D5D-4BF8-8F94-996978D5DC0E}"/>
              </a:ext>
            </a:extLst>
          </p:cNvPr>
          <p:cNvSpPr>
            <a:spLocks noGrp="1" noChangeArrowheads="1"/>
          </p:cNvSpPr>
          <p:nvPr>
            <p:ph type="body" idx="1"/>
          </p:nvPr>
        </p:nvSpPr>
        <p:spPr/>
        <p:txBody>
          <a:bodyPr/>
          <a:lstStyle/>
          <a:p>
            <a:pPr eaLnBrk="1" hangingPunct="1">
              <a:defRPr/>
            </a:pPr>
            <a:r>
              <a:rPr lang="sl-SI" sz="2800" dirty="0"/>
              <a:t>Poleg koruze so gojili pšenico, sladki krompir, fižol, bombaž, konopljo, kakav. Čebele so gojili brez žela v votlih drevesih. Zelo pomembno je bilo drevo sapotilje, iz katere so pridobivali lepljivo snov, ki so jo uporabljali kot lepilo in tudi kot žvečilni gumi. V majevski prehrani seveda ni manjkalo mesa. Lovili so veliko rib, med divjimi živalmi pa damjake, pasance, želve, zajce, fazane, med domačimi pa purane, kokoši in race.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wedge">
                                      <p:cBhvr>
                                        <p:cTn id="12" dur="20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A470C04-1905-4697-9D5B-A5B14E7D5947}"/>
              </a:ext>
            </a:extLst>
          </p:cNvPr>
          <p:cNvSpPr>
            <a:spLocks noGrp="1" noChangeArrowheads="1"/>
          </p:cNvSpPr>
          <p:nvPr>
            <p:ph type="title"/>
          </p:nvPr>
        </p:nvSpPr>
        <p:spPr/>
        <p:txBody>
          <a:bodyPr/>
          <a:lstStyle/>
          <a:p>
            <a:pPr eaLnBrk="1" hangingPunct="1">
              <a:defRPr/>
            </a:pPr>
            <a:r>
              <a:rPr lang="sl-SI" dirty="0"/>
              <a:t>VIDEZ</a:t>
            </a:r>
          </a:p>
        </p:txBody>
      </p:sp>
      <p:sp>
        <p:nvSpPr>
          <p:cNvPr id="7171" name="Rectangle 3">
            <a:extLst>
              <a:ext uri="{FF2B5EF4-FFF2-40B4-BE49-F238E27FC236}">
                <a16:creationId xmlns:a16="http://schemas.microsoft.com/office/drawing/2014/main" id="{09190837-BB45-4582-BF4C-263F96A68802}"/>
              </a:ext>
            </a:extLst>
          </p:cNvPr>
          <p:cNvSpPr>
            <a:spLocks noGrp="1" noChangeArrowheads="1"/>
          </p:cNvSpPr>
          <p:nvPr>
            <p:ph type="body" idx="1"/>
          </p:nvPr>
        </p:nvSpPr>
        <p:spPr/>
        <p:txBody>
          <a:bodyPr/>
          <a:lstStyle/>
          <a:p>
            <a:pPr eaLnBrk="1" hangingPunct="1">
              <a:defRPr/>
            </a:pPr>
            <a:r>
              <a:rPr lang="sl-SI" dirty="0"/>
              <a:t>So tršati ljudje z mišičastimi nogami, zelo širokimi obrazi in štrlečimi ličnicami. Imajo črne lase, temne oči in značilen ukrivljen nos.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heckerboard(across)">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edge">
                                      <p:cBhvr>
                                        <p:cTn id="12" dur="2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DCDF489-04C3-41F5-AC60-A18F1C01C117}"/>
              </a:ext>
            </a:extLst>
          </p:cNvPr>
          <p:cNvSpPr>
            <a:spLocks noGrp="1" noChangeArrowheads="1"/>
          </p:cNvSpPr>
          <p:nvPr>
            <p:ph type="title"/>
          </p:nvPr>
        </p:nvSpPr>
        <p:spPr/>
        <p:txBody>
          <a:bodyPr/>
          <a:lstStyle/>
          <a:p>
            <a:pPr eaLnBrk="1" hangingPunct="1">
              <a:defRPr/>
            </a:pPr>
            <a:r>
              <a:rPr lang="sl-SI" dirty="0"/>
              <a:t>ARHITEKTURA</a:t>
            </a:r>
          </a:p>
        </p:txBody>
      </p:sp>
      <p:sp>
        <p:nvSpPr>
          <p:cNvPr id="13315" name="Rectangle 3">
            <a:extLst>
              <a:ext uri="{FF2B5EF4-FFF2-40B4-BE49-F238E27FC236}">
                <a16:creationId xmlns:a16="http://schemas.microsoft.com/office/drawing/2014/main" id="{262DB9BA-6E57-454E-B3DB-F964B048FDF4}"/>
              </a:ext>
            </a:extLst>
          </p:cNvPr>
          <p:cNvSpPr>
            <a:spLocks noGrp="1" noChangeArrowheads="1"/>
          </p:cNvSpPr>
          <p:nvPr>
            <p:ph type="body" idx="1"/>
          </p:nvPr>
        </p:nvSpPr>
        <p:spPr/>
        <p:txBody>
          <a:bodyPr/>
          <a:lstStyle/>
          <a:p>
            <a:pPr eaLnBrk="1" hangingPunct="1">
              <a:lnSpc>
                <a:spcPct val="80000"/>
              </a:lnSpc>
              <a:defRPr/>
            </a:pPr>
            <a:r>
              <a:rPr lang="sl-SI" sz="2000" dirty="0"/>
              <a:t>Imeli so veličastna in velika središča, kar pa bi stežka našli v zgodovini človeka. Ta lepa in preprosta središča so gradili z orodjem iz kamna ali lesa: s sekirami, kladivi, dleti. Majevsko mesto je imelo mnogotero funkcij in poslopja so bila namenjena različnim dejavnostim. V osrednjem pasu so se sredi sijajnih trgov dvigala svetišča; sledile so palače, astronomski observatoriji, stadioni, kopališča. Majevska arhitektura se na prvi pogled zdi precej drugačna od drugih antičnih civilizacij, pa ne le zaradi načrta, temveč tudi zaradi materialov. Apnenčev kamen, zdrobljen v prah, je bil osnova za cement, ki se je odlično vezal s kamnom. Ko se je cement strdil, so poslopje očistili in zloščili.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checkerboard(across)">
                                      <p:cBhvr>
                                        <p:cTn id="7" dur="5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wedge">
                                      <p:cBhvr>
                                        <p:cTn id="12" dur="20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C5F3C17-5586-4653-AA32-F66434FB3F9F}"/>
              </a:ext>
            </a:extLst>
          </p:cNvPr>
          <p:cNvSpPr>
            <a:spLocks noGrp="1" noChangeArrowheads="1"/>
          </p:cNvSpPr>
          <p:nvPr>
            <p:ph type="title"/>
          </p:nvPr>
        </p:nvSpPr>
        <p:spPr/>
        <p:txBody>
          <a:bodyPr/>
          <a:lstStyle/>
          <a:p>
            <a:pPr eaLnBrk="1" hangingPunct="1">
              <a:defRPr/>
            </a:pPr>
            <a:r>
              <a:rPr lang="sl-SI" dirty="0"/>
              <a:t>VERA</a:t>
            </a:r>
          </a:p>
        </p:txBody>
      </p:sp>
      <p:sp>
        <p:nvSpPr>
          <p:cNvPr id="14339" name="Rectangle 3">
            <a:extLst>
              <a:ext uri="{FF2B5EF4-FFF2-40B4-BE49-F238E27FC236}">
                <a16:creationId xmlns:a16="http://schemas.microsoft.com/office/drawing/2014/main" id="{84792453-68E0-41FD-B975-37DDB861831C}"/>
              </a:ext>
            </a:extLst>
          </p:cNvPr>
          <p:cNvSpPr>
            <a:spLocks noGrp="1" noChangeArrowheads="1"/>
          </p:cNvSpPr>
          <p:nvPr>
            <p:ph type="body" idx="1"/>
          </p:nvPr>
        </p:nvSpPr>
        <p:spPr/>
        <p:txBody>
          <a:bodyPr/>
          <a:lstStyle/>
          <a:p>
            <a:pPr eaLnBrk="1" hangingPunct="1">
              <a:lnSpc>
                <a:spcPct val="80000"/>
              </a:lnSpc>
              <a:defRPr/>
            </a:pPr>
            <a:r>
              <a:rPr lang="sl-SI" sz="1800" dirty="0"/>
              <a:t>Majevsko ljudstvo je bilo globoko verno. Za Maje je bilo žrtvovanje svečan obred in ne dejanje krutosti. Prvi primer žrtvovanja: žrtev so položili na oltar in duhovniki so ji dobesedno prerezali vrat. Drugo, za majevsko vero značilno žrtvovanje: V mestih so našli številna globoka brezna. Vanje so med slovesnimi obredi metali »izvoljene« moške in ženske,namenjene žrtvovanju. Imeli so veliko bogov. Najpomembnejši so bili tisti na nebu, na zemlji in pod njo. Imeli pa so božanstva še za vsako delo. Pogosto so božanstvom pripisovali živalske lastnosti. Majevski bogovi so privzemali četveren videz, imeli so torej štiri emanacije. Eno od teh božanstev je bil Chac, poglavitni bog dežja, upodobljen kot starec s strašno dolgim nosom in zmeraj ves solzen. Med pomembnejšimi so bili tisti, ki so nadzorovali čas, dneve, mesece, leta in gibanje zvezd. Toda za ljudstvo, navezano na zemljo, je imel ugled predvsem bog koruze. Koruza je bila največji dar, ki so ga bogovi dali ljudem, saj je osnova za njihovo preživetje.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checkerboard(across)">
                                      <p:cBhvr>
                                        <p:cTn id="7" dur="5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wedge">
                                      <p:cBhvr>
                                        <p:cTn id="12" dur="20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A44E816-57B7-4B8A-BE3E-A263B37689C9}"/>
              </a:ext>
            </a:extLst>
          </p:cNvPr>
          <p:cNvSpPr>
            <a:spLocks noGrp="1" noChangeArrowheads="1"/>
          </p:cNvSpPr>
          <p:nvPr>
            <p:ph type="title"/>
          </p:nvPr>
        </p:nvSpPr>
        <p:spPr/>
        <p:txBody>
          <a:bodyPr/>
          <a:lstStyle/>
          <a:p>
            <a:pPr eaLnBrk="1" hangingPunct="1">
              <a:defRPr/>
            </a:pPr>
            <a:r>
              <a:rPr lang="sl-SI" dirty="0"/>
              <a:t>ZANIMIVOSTI</a:t>
            </a:r>
          </a:p>
        </p:txBody>
      </p:sp>
      <p:sp>
        <p:nvSpPr>
          <p:cNvPr id="15363" name="Rectangle 3">
            <a:extLst>
              <a:ext uri="{FF2B5EF4-FFF2-40B4-BE49-F238E27FC236}">
                <a16:creationId xmlns:a16="http://schemas.microsoft.com/office/drawing/2014/main" id="{6502177E-A74C-4D6A-AE62-250D60436709}"/>
              </a:ext>
            </a:extLst>
          </p:cNvPr>
          <p:cNvSpPr>
            <a:spLocks noGrp="1" noChangeArrowheads="1"/>
          </p:cNvSpPr>
          <p:nvPr>
            <p:ph type="body" idx="1"/>
          </p:nvPr>
        </p:nvSpPr>
        <p:spPr/>
        <p:txBody>
          <a:bodyPr/>
          <a:lstStyle/>
          <a:p>
            <a:pPr eaLnBrk="1" hangingPunct="1">
              <a:lnSpc>
                <a:spcPct val="80000"/>
              </a:lnSpc>
              <a:defRPr/>
            </a:pPr>
            <a:r>
              <a:rPr lang="sl-SI" sz="2000" dirty="0"/>
              <a:t>Veliko pozornost so pripisovali teku časa. Malodane na vseh oltarjih, stelah in ploščah je predstavljen čas. Spomenik so lahko postavili ravno zato, da so nanj napisali datum. Ampak ti datumi niso označevali pomembnih trenutkov ali dejstev - Maji so pod datumom preprosto dodajali svoja opažanja o gibanju Venere ali o bogovih, ki so tisti hip vladali. Dosegli so velike uspehe tudi v astronomiji. Izračunali so kroženje Venere in sestavili tabelo sončnih mrkov, ki so jo uvedli kot dvojni koledar, tako da so jih lahko tudi napovedali. Izračunali so natančno dolžino leta, čeprav niso uvedli prestopnega leta. Poleg astronomije so bili tudi genialni matematiki: iznašli so ničlo.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checkerboard(across)">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wedge">
                                      <p:cBhvr>
                                        <p:cTn id="12" dur="20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theme/theme1.xml><?xml version="1.0" encoding="utf-8"?>
<a:theme xmlns:a="http://schemas.openxmlformats.org/drawingml/2006/main" name="Migljanje">
  <a:themeElements>
    <a:clrScheme name="Migljanje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Migljanje">
      <a:majorFont>
        <a:latin typeface="Tahoma"/>
        <a:ea typeface=""/>
        <a:cs typeface=""/>
      </a:majorFont>
      <a:minorFont>
        <a:latin typeface="Tahoma"/>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igljanje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Migljanje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Migljanje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Migljanje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Migljanje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Migljanje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Migljanje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Migljanje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Migljanje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Shimmer</Template>
  <TotalTime>0</TotalTime>
  <Words>720</Words>
  <Application>Microsoft Office PowerPoint</Application>
  <PresentationFormat>On-screen Show (4:3)</PresentationFormat>
  <Paragraphs>19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Impact</vt:lpstr>
      <vt:lpstr>Tahoma</vt:lpstr>
      <vt:lpstr>Wingdings</vt:lpstr>
      <vt:lpstr>Migljanje</vt:lpstr>
      <vt:lpstr>PowerPoint Presentation</vt:lpstr>
      <vt:lpstr>UVOD</vt:lpstr>
      <vt:lpstr>KJE SO ŽIVELI</vt:lpstr>
      <vt:lpstr>KAKO SO ŽIVELI</vt:lpstr>
      <vt:lpstr>PREHRANA</vt:lpstr>
      <vt:lpstr>VIDEZ</vt:lpstr>
      <vt:lpstr>ARHITEKTURA</vt:lpstr>
      <vt:lpstr>VERA</vt:lpstr>
      <vt:lpstr>ZANIMIVOSTI</vt:lpstr>
      <vt:lpstr>PROPAD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2019-06-03T09:15:41Z</dcterms:created>
  <dcterms:modified xsi:type="dcterms:W3CDTF">2019-06-03T09:15:41Z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