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8"/>
  </p:notesMasterIdLst>
  <p:sldIdLst>
    <p:sldId id="301" r:id="rId2"/>
    <p:sldId id="294" r:id="rId3"/>
    <p:sldId id="296" r:id="rId4"/>
    <p:sldId id="297" r:id="rId5"/>
    <p:sldId id="300" r:id="rId6"/>
    <p:sldId id="292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003300"/>
    <a:srgbClr val="002E00"/>
    <a:srgbClr val="FFB953"/>
    <a:srgbClr val="003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00256EB4-0870-479C-9AB7-475007AAC2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CF3C2BF4-D3E7-4E8D-BEF4-04A0D3D3EC1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CD5B6AE-56CF-43A2-A9C4-004A3723AED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9ACDFAE2-CB1A-45B5-90FA-E1032729713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BDF08C1A-6A09-4F1D-B3D8-5C97F9699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2E845010-2CA7-47B4-9131-4F34796862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ABFAD597-E9DF-4C85-8338-81C65A7E06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E7FAA0-BB40-4CC6-92AA-17F6C122C5E2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E62B3DB8-89FC-4496-A676-FAF1EAFD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39172-1CC4-4924-B19B-00A92250360A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D4A1CF8-CA68-4EA3-9A05-CE29D94ED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84F53AB8-A945-46EE-B8EB-078952B1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10811-4172-45EA-A357-51F1492622A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4971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CEB097AF-25F5-41AE-8734-0A6EAD15D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3C14F-7BCB-4718-BB92-10AA0E67B54C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A97C9E19-776B-443A-91DC-FEC91B90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4FA6D73F-403A-4E2A-A7BC-AF61D00DE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24996-743F-4CEF-B74C-5A2A08CDEF5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2660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70476D56-4CF7-4CBD-9204-9E75DFC44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42829-E5F5-467E-B67E-84592CA85ED9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5D5506DC-0BFE-4FC7-845D-46552A4B5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4D306650-1F9D-4FED-9A2D-700557E56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6C6D2-5CE7-4F44-A874-49246AEF0CC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4934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177B7733-093D-482F-813E-992A7033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C44A8-0C4B-4C1C-8D2B-39CFE9FA6AC2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EE07C3C1-0D54-4657-95AF-F08B10FA2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15F7545D-77F4-4691-A576-4F9DD159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517C8-FE24-4D31-A96F-F2BF3461E6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3413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66470900-53BA-4616-822F-31A04A94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3C759-5FBD-414B-BA4B-31A2C938A12A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44F3185F-925D-459A-ADFD-5E19037A3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0C9BDE09-5F7C-47B8-AA0D-0A403909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57C15-5BF9-46AF-944C-30EC394C2D8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4954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246703B6-0BBA-4D83-8647-436A58C77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0D4C-48F5-44F7-B1B9-E4DA1AA915FB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7C5E8B9F-E385-4B77-8426-841DFBB5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B75CBD17-5A19-4E36-ADD1-1CD4A12F2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982CA-92C4-4A69-9499-85CC5C36D36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3043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03E97E82-3EEB-47D6-96BE-9EEC6C49B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4DF0E-EDD6-4491-BE08-B703FB80D889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8BB5CDE4-8E1F-4250-BCB2-F8EA0BCBE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9B0D4DD7-CA39-4F8C-ABAE-F38BD35A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C3A9E-903F-4FFA-8172-F5C48A013AC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754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4EB0C29D-71C7-432D-9D4D-DC8CAB988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2D969-04BC-4A08-868F-60CD91A2C47D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271F8A04-7DD8-403D-9DCC-021E6B12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26F9663F-70A4-49EE-BEC1-6D097A5B7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75EBD-89F9-4549-B6E9-37523D3DE37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2856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680C1BAF-E97C-481B-80F1-ACCEA4403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6576F-7403-48BC-96FC-53ACD3CF2C50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C033A6CC-BAB3-410F-A1D8-D19507EAA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2CFBEF70-BD2A-4B1D-BD24-2DC21F89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CB88C-8B63-482E-97DE-9E7FCA14DAB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2986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E0B2054E-623B-488D-A2D9-D06921510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2D9F7-6BE2-44F9-B818-BB6BB3EE9156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C349BE50-6DD1-4049-AACB-6A3133B2C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4BDB8B15-17DE-4450-AEAB-DA9AEA6C4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556CE-1FD0-4E71-B310-E9501862FC7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86196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845EA882-2AC7-42F7-9ABD-917EBAAF9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7404D-9BA9-4508-B756-AA7BF4E56D98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477B4A1C-2718-4D30-9098-8EEAC99D8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9B6322C3-AF21-421A-8F71-B5FD52584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4C659-E8B8-4738-8533-0391D5CB369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3242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1CFAB8A2-99A9-4940-B515-80B15CBF0B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0B8E2BEF-227B-4132-B08D-1BB89696A4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DA831128-0054-47FB-88D7-DD2778B76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DAD4C8-85F2-45BD-9336-35A7DFCF6379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D97BE937-6014-412B-88ED-02A4B0A7F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9AE0F263-021B-4F25-B92D-161B19AE7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B2E7E37-6F8F-41C7-9109-96F0B0083A8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l.wikipedia.org/wiki/Slika:Marco_Polo_portrait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annoyzview.files.wordpress.com/2012/05/marco-polo-in-mosaic-form-china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l.wikipedia.org/wiki/Marco_Polo" TargetMode="External"/><Relationship Id="rId2" Type="http://schemas.openxmlformats.org/officeDocument/2006/relationships/hyperlink" Target="http://vedez.dzs.si/dokumenti/dokument.asp?id=146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l.wikipedia.org/wiki/Svilna_cesta" TargetMode="External"/><Relationship Id="rId4" Type="http://schemas.openxmlformats.org/officeDocument/2006/relationships/hyperlink" Target="http://annoyzview.wordpress.com/2012/05/21/recent-find-proves-marco-polo-never-really-went-to-china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>
            <a:extLst>
              <a:ext uri="{FF2B5EF4-FFF2-40B4-BE49-F238E27FC236}">
                <a16:creationId xmlns:a16="http://schemas.microsoft.com/office/drawing/2014/main" id="{7AE5FA61-4608-41C2-8600-291D1463A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476250"/>
            <a:ext cx="7772400" cy="1470025"/>
          </a:xfrm>
        </p:spPr>
        <p:txBody>
          <a:bodyPr/>
          <a:lstStyle/>
          <a:p>
            <a:r>
              <a:rPr lang="sl-SI" altLang="sl-SI" sz="8800"/>
              <a:t>MARCO POLO</a:t>
            </a:r>
            <a:endParaRPr lang="sl-SI" altLang="sl-SI" sz="88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B64FFD4-C461-44D5-BC2C-94F10EDBA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350" y="5659438"/>
            <a:ext cx="6400800" cy="11985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 </a:t>
            </a:r>
          </a:p>
        </p:txBody>
      </p:sp>
      <p:pic>
        <p:nvPicPr>
          <p:cNvPr id="6" name="Slika 5" descr="Marco Polo portrait.jpg">
            <a:hlinkClick r:id="rId2"/>
            <a:extLst>
              <a:ext uri="{FF2B5EF4-FFF2-40B4-BE49-F238E27FC236}">
                <a16:creationId xmlns:a16="http://schemas.microsoft.com/office/drawing/2014/main" id="{D4FAE781-FEB6-4EDD-8E18-A38F043CB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916113"/>
            <a:ext cx="3084512" cy="346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>
            <a:extLst>
              <a:ext uri="{FF2B5EF4-FFF2-40B4-BE49-F238E27FC236}">
                <a16:creationId xmlns:a16="http://schemas.microsoft.com/office/drawing/2014/main" id="{F809CA7F-31EB-4137-919D-622788C9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Marco Polo</a:t>
            </a:r>
          </a:p>
        </p:txBody>
      </p:sp>
      <p:sp>
        <p:nvSpPr>
          <p:cNvPr id="3075" name="Ograda vsebine 2">
            <a:extLst>
              <a:ext uri="{FF2B5EF4-FFF2-40B4-BE49-F238E27FC236}">
                <a16:creationId xmlns:a16="http://schemas.microsoft.com/office/drawing/2014/main" id="{D3E37437-7639-48E3-82F6-B2770E424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* 1254</a:t>
            </a:r>
          </a:p>
          <a:p>
            <a:r>
              <a:rPr lang="sl-SI" altLang="sl-SI"/>
              <a:t>Korčula</a:t>
            </a:r>
          </a:p>
          <a:p>
            <a:r>
              <a:rPr lang="sl-SI" altLang="sl-SI"/>
              <a:t>Trgovec, raziskovalec</a:t>
            </a:r>
          </a:p>
          <a:p>
            <a:endParaRPr lang="sl-SI" altLang="sl-SI"/>
          </a:p>
        </p:txBody>
      </p:sp>
      <p:pic>
        <p:nvPicPr>
          <p:cNvPr id="4" name="Slika 3" descr="http://annoyzview.files.wordpress.com/2012/05/marco-polo-in-mosaic-form-china.jpg?w=225&amp;h=300">
            <a:hlinkClick r:id="rId2"/>
            <a:extLst>
              <a:ext uri="{FF2B5EF4-FFF2-40B4-BE49-F238E27FC236}">
                <a16:creationId xmlns:a16="http://schemas.microsoft.com/office/drawing/2014/main" id="{7875B0C1-959D-4E79-B79D-146517D48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628775"/>
            <a:ext cx="3024187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9840A922-546A-43DD-92B4-DAFD01AB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Potovanje</a:t>
            </a:r>
          </a:p>
        </p:txBody>
      </p:sp>
      <p:pic>
        <p:nvPicPr>
          <p:cNvPr id="4099" name="Ograda vsebine 3" descr="http://vedez.dzs.si/dslike/1462/4-Marco%20Polo-560.JPG">
            <a:extLst>
              <a:ext uri="{FF2B5EF4-FFF2-40B4-BE49-F238E27FC236}">
                <a16:creationId xmlns:a16="http://schemas.microsoft.com/office/drawing/2014/main" id="{352B4631-6CE2-46ED-A002-488358C5FD0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41438"/>
            <a:ext cx="74168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5" name="Picture 1" descr="C:\Documents and Settings\Neža\Local Settings\Temporary Internet Files\Content.IE5\YA0KQ60O\MC900337964[1].wmf">
            <a:extLst>
              <a:ext uri="{FF2B5EF4-FFF2-40B4-BE49-F238E27FC236}">
                <a16:creationId xmlns:a16="http://schemas.microsoft.com/office/drawing/2014/main" id="{ADD3EBF9-B04F-4C32-9FF5-D0997264B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781300"/>
            <a:ext cx="6477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Documents and Settings\Neža\Local Settings\Temporary Internet Files\Content.IE5\BKAHQDIU\MC900307905[2].wmf">
            <a:extLst>
              <a:ext uri="{FF2B5EF4-FFF2-40B4-BE49-F238E27FC236}">
                <a16:creationId xmlns:a16="http://schemas.microsoft.com/office/drawing/2014/main" id="{00780B76-3BEF-4B30-9BB0-6D49BE2C3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844675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89082E-6 C 0.00417 0.0081 0.00591 0.0162 0.0125 0.02198 C 0.01563 0.02753 0.01806 0.02753 0.02257 0.03146 C 0.02934 0.04326 0.02674 0.03725 0.03004 0.05043 C 0.03091 0.0539 0.03091 0.05899 0.03091 0.05922 C 0.03351 0.06963 0.02778 0.05344 0.03368 0.06408 C 0.03368 0.07403 0.03855 0.08374 0.04028 0.08652 C 0.04497 0.10549 0.05695 0.12515 0.07535 0.12561 C 0.08959 0.12607 0.10382 0.12561 0.11823 0.12561 " pathEditMode="relative" rAng="0" ptsTypes="fffffffff">
                                      <p:cBhvr>
                                        <p:cTn id="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68 0.00139 C 0.02396 0.00185 0.02396 -0.00509 0.03507 -0.00347 C 0.03698 -0.00324 0.04775 -0.01018 0.04844 -0.00902 C 0.04983 -0.00648 0.05434 -0.01134 0.05417 -0.00532 C 0.06007 -0.01018 0.05886 -0.01157 0.06216 -0.00856 C 0.06493 -0.00833 0.06667 -0.00694 0.06875 -0.00602 C 0.07084 -0.00509 0.0724 -0.00394 0.07518 -0.00347 C 0.07587 -0.00255 0.08507 -0.00463 0.08559 -0.00347 C 0.08663 -0.0007 0.10608 0.00994 0.10608 0.01018 C 0.10729 0.0148 0.12292 0.04973 0.12292 0.04996 " pathEditMode="relative" rAng="0" ptsTypes="fffffaffff">
                                      <p:cBhvr>
                                        <p:cTn id="24" dur="5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403 0.04996 C 0.13907 0.04811 0.12882 0.01388 0.12657 0.01133 C 0.12639 0.01064 0.13316 -0.00995 0.13316 -0.00972 C 0.13386 -0.01226 0.14045 -0.01712 0.14167 -0.01966 C 0.14219 -0.02082 0.15556 -0.03123 0.15556 -0.031 L 0.17518 -0.0421 C 0.18125 -0.0428 0.19063 -0.05413 0.1967 -0.05459 C 0.23681 -0.05344 0.23229 -0.04696 0.22952 -0.04835 C 0.23629 -0.04835 0.23438 -0.04511 0.24063 -0.0458 C 0.25139 -0.04719 0.24497 -0.05298 0.26302 -0.05344 C 0.27344 -0.05483 0.29288 -0.06963 0.30052 -0.06963 C 0.30799 -0.07356 0.30469 -0.07541 0.30799 -0.07703 C 0.30938 -0.0768 0.31945 -0.07981 0.32014 -0.07958 C 0.32118 -0.07958 0.33907 -0.07703 0.33976 -0.07703 C 0.34549 -0.07541 0.36146 -0.06894 0.36875 -0.06824 C 0.37275 -0.0687 0.38125 -0.04557 0.38559 -0.0458 C 0.39115 -0.04557 0.38143 -0.04488 0.38403 -0.04557 C 0.38733 -0.04765 0.39688 -0.05598 0.40521 -0.0583 C 0.41354 -0.06061 0.42848 -0.06153 0.43403 -0.05968 " pathEditMode="relative" rAng="0" ptsTypes="ffffFfffffafffffaaf">
                                      <p:cBhvr>
                                        <p:cTn id="28" dur="5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-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195 -0.04974 C 0.43004 -0.04233 0.43629 -0.03655 0.43108 -0.03239 C 0.42952 -0.02429 0.42778 -0.02175 0.42361 -0.01596 C 0.42205 -0.01064 0.41823 0.003 0.41823 0.00324 C 0.41823 0.00347 0.41493 0.01226 0.41441 0.01341 C 0.41233 0.01665 0.40521 0.02961 0.40521 0.02984 C 0.40104 0.04834 0.3974 0.05505 0.38646 0.06523 C 0.38264 0.06893 0.38021 0.07425 0.37622 0.07795 C 0.37223 0.08582 0.36632 0.09229 0.36372 0.10132 C 0.36233 0.1064 0.36025 0.11566 0.36025 0.11612 C 0.35903 0.1263 0.35834 0.13324 0.36233 0.14249 C 0.39532 0.14018 0.37136 0.14966 0.38681 0.13463 C 0.3882 0.12977 0.39063 0.11982 0.39236 0.11543 C 0.39358 0.11196 0.3974 0.09947 0.39879 0.09623 C 0.39948 0.09484 0.40521 0.08836 0.40521 0.08859 C 0.41163 0.06962 0.40174 0.08304 0.41077 0.06962 C 0.41198 0.05783 0.41302 0.04372 0.42084 0.03701 C 0.42344 0.02567 0.42066 0.02567 0.42639 0.01642 C 0.42865 0.01226 0.42778 0.00902 0.42917 0.00324 C 0.43038 -0.01041 0.43386 -0.01781 0.44115 -0.02776 C 0.44288 -0.03516 0.4408 -0.03863 0.44497 -0.04418 " pathEditMode="relative" rAng="0" ptsTypes="fffffffffffffffffffff">
                                      <p:cBhvr>
                                        <p:cTn id="31" dur="2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grada vsebine 3" descr="http://vedez.dzs.si/dslike/1462/4-Marco%20Polo-560.JPG">
            <a:extLst>
              <a:ext uri="{FF2B5EF4-FFF2-40B4-BE49-F238E27FC236}">
                <a16:creationId xmlns:a16="http://schemas.microsoft.com/office/drawing/2014/main" id="{F8795F85-97F5-4C03-80FA-FB2F0D2D107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341438"/>
            <a:ext cx="7416800" cy="4679950"/>
          </a:xfrm>
        </p:spPr>
      </p:pic>
      <p:sp>
        <p:nvSpPr>
          <p:cNvPr id="5123" name="Naslov 1">
            <a:extLst>
              <a:ext uri="{FF2B5EF4-FFF2-40B4-BE49-F238E27FC236}">
                <a16:creationId xmlns:a16="http://schemas.microsoft.com/office/drawing/2014/main" id="{A24A7179-AE27-45ED-8FBA-D9530AD1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Vrnitev</a:t>
            </a:r>
          </a:p>
        </p:txBody>
      </p:sp>
      <p:pic>
        <p:nvPicPr>
          <p:cNvPr id="2050" name="Picture 2" descr="C:\Documents and Settings\Neža\Local Settings\Temporary Internet Files\Content.IE5\YA0KQ60O\MC900030415[1].wmf">
            <a:extLst>
              <a:ext uri="{FF2B5EF4-FFF2-40B4-BE49-F238E27FC236}">
                <a16:creationId xmlns:a16="http://schemas.microsoft.com/office/drawing/2014/main" id="{C6A0F64A-FD2A-4FD0-A788-E1C1113EA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636838"/>
            <a:ext cx="5175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:\Documents and Settings\Neža\Local Settings\Temporary Internet Files\Content.IE5\TCQDO32L\MC900307905[1].wmf">
            <a:extLst>
              <a:ext uri="{FF2B5EF4-FFF2-40B4-BE49-F238E27FC236}">
                <a16:creationId xmlns:a16="http://schemas.microsoft.com/office/drawing/2014/main" id="{EB89E56E-525F-43F4-BF2A-FFCACCD6C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644900"/>
            <a:ext cx="431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00393 C 0.00903 0.01666 0.00625 0.01157 0.01094 0.0192 C 0.01337 0.02753 0.01702 0.03933 0.02535 0.04326 C 0.02813 0.04441 0.02691 0.05297 0.02986 0.05436 C 0.03195 0.06038 0.03768 0.06361 0.03299 0.06847 C 0.03091 0.07078 0.02691 0.07055 0.02379 0.07125 C 0.01632 0.07634 0.02257 0.07078 0.01875 0.07842 C 0.00521 0.10502 0.00643 0.09091 0.00764 0.12329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" y="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971 C 0.00052 0.0384 -0.00695 0.03794 -0.01823 0.07125 C -0.0132 0.10456 -0.02205 0.12214 -0.0382 0.14666 C -0.03959 0.15267 -0.03646 0.15337 -0.03889 0.15846 C -0.04323 0.17881 -0.04219 0.21698 -0.03698 0.23687 C -0.03924 0.24613 -0.04792 0.22878 -0.05452 0.22739 C -0.05573 0.22415 -0.05729 0.22115 -0.05868 0.21791 C -0.06042 0.21374 -0.06354 0.2186 -0.06598 0.21444 C -0.06702 0.21166 -0.06789 0.20912 -0.07066 0.20449 C -0.07344 0.19986 -0.07917 0.19316 -0.08282 0.18714 C -0.08525 0.18205 -0.08959 0.17187 -0.09306 0.1684 C -0.10104 0.1499 -0.08698 0.17164 -0.09584 0.15614 C -0.09827 0.15175 -0.09931 0.14597 -0.10191 0.14226 C -0.10712 0.13509 -0.11198 0.13347 -0.11823 0.12723 C -0.1217 0.1196 -0.1349 0.11242 -0.14167 0.10872 C -0.1474 0.10919 -0.15104 0.10595 -0.1566 0.10734 C -0.16007 0.10803 -0.17049 0.10271 -0.17049 0.10294 C -0.17379 0.10618 -0.17518 0.11011 -0.17848 0.11335 C -0.18091 0.11821 -0.18334 0.12145 -0.18455 0.127 C -0.18507 0.13255 -0.18854 0.12792 -0.19202 0.13232 C -0.19375 0.13463 -0.1967 0.14296 -0.1967 0.14342 C -0.2007 0.1425 -0.19983 0.15892 -0.20348 0.15707 C -0.20729 0.15753 -0.21441 0.15984 -0.21823 0.15337 C -0.22118 0.15406 -0.22292 0.12052 -0.22691 0.11867 C -0.22882 0.11381 -0.23785 0.08814 -0.24167 0.08744 C -0.24306 0.07958 -0.24861 0.05853 -0.25 0.0502 C -0.2507 0.04627 -0.24271 0.02221 -0.24445 0.01897 C -0.24532 0.01689 -0.25782 0.0155 -0.25938 0.01527 C -0.26077 0.01596 -0.26563 0.00671 -0.26962 0.00902 C -0.27361 -0.00092 -0.27518 -0.0185 -0.28646 -0.02452 C -0.28872 -0.03146 -0.31181 -0.01341 -0.31459 -0.01966 C -0.3158 -0.0229 -0.33941 -0.0761 -0.34167 -0.07818 C -0.35261 -0.10224 -0.36476 -0.13694 -0.38282 -0.12792 C -0.40695 -0.12861 -0.4342 -0.1189 -0.45851 -0.11936 C -0.47379 -0.11797 -0.47032 -0.12214 -0.47709 -0.12167 C -0.47743 -0.12699 -0.49063 -0.12028 -0.49948 -0.12167 C -0.50834 -0.12306 -0.52344 -0.12468 -0.53039 -0.13046 C -0.53229 -0.1374 -0.5375 -0.15267 -0.54167 -0.1566 C -0.54306 -0.164 -0.55052 -0.20009 -0.55556 -0.20263 C -0.55851 -0.20842 -0.57952 -0.2452 -0.58368 -0.24867 " pathEditMode="relative" rAng="0" ptsTypes="ffffffffaffffffffffffffffffffffffffaffff">
                                      <p:cBhvr>
                                        <p:cTn id="23" dur="3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00" y="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41E9ED0B-44C7-46A6-8BFD-7D2018C44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Viri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05C30116-E386-4C7B-BB96-ABD3C3C7D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hlinkClick r:id="rId2"/>
              </a:rPr>
              <a:t>http://vedez.dzs.si/dokumenti/dokument.asp?id=1469</a:t>
            </a:r>
            <a:endParaRPr lang="sl-SI" dirty="0"/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hlinkClick r:id="rId3"/>
              </a:rPr>
              <a:t>http://sl.wikipedia.org/wiki/Marco_Polo</a:t>
            </a:r>
            <a:endParaRPr lang="sl-SI" dirty="0"/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hlinkClick r:id="rId4"/>
              </a:rPr>
              <a:t>http://annoyzview.wordpress.com/2012/05/21/recent-find-proves-marco-polo-never-really-went-to-china/</a:t>
            </a:r>
            <a:endParaRPr lang="sl-SI" dirty="0"/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hlinkClick r:id="rId5"/>
              </a:rPr>
              <a:t>http://sl.wikipedia.org/wiki/Svilna_cesta</a:t>
            </a:r>
            <a:endParaRPr lang="sl-SI" dirty="0"/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http://www.razglej.se/po-stopinjah-marca-pola/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B617BD-901E-4EF9-99CD-6E5FFAC70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48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Hvala</a:t>
            </a:r>
            <a:r>
              <a:rPr lang="sl-SI" sz="48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 za  pozornost!</a:t>
            </a:r>
          </a:p>
        </p:txBody>
      </p:sp>
      <p:sp>
        <p:nvSpPr>
          <p:cNvPr id="7171" name="Ograda vsebine 2">
            <a:extLst>
              <a:ext uri="{FF2B5EF4-FFF2-40B4-BE49-F238E27FC236}">
                <a16:creationId xmlns:a16="http://schemas.microsoft.com/office/drawing/2014/main" id="{64459CA4-A5F2-4383-810D-87FD0E86B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3238"/>
            <a:ext cx="8229600" cy="446405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 sz="34400">
                <a:sym typeface="Wingdings" panose="05000000000000000000" pitchFamily="2" charset="2"/>
              </a:rPr>
              <a:t>  </a:t>
            </a:r>
            <a:endParaRPr lang="sl-SI" altLang="sl-SI" sz="102800"/>
          </a:p>
        </p:txBody>
      </p:sp>
      <p:sp>
        <p:nvSpPr>
          <p:cNvPr id="4" name="Elipsa 3">
            <a:extLst>
              <a:ext uri="{FF2B5EF4-FFF2-40B4-BE49-F238E27FC236}">
                <a16:creationId xmlns:a16="http://schemas.microsoft.com/office/drawing/2014/main" id="{55FCDBEE-79A8-41AB-843A-7DECE54DE4D9}"/>
              </a:ext>
            </a:extLst>
          </p:cNvPr>
          <p:cNvSpPr/>
          <p:nvPr/>
        </p:nvSpPr>
        <p:spPr>
          <a:xfrm>
            <a:off x="4859338" y="3068638"/>
            <a:ext cx="504825" cy="504825"/>
          </a:xfrm>
          <a:prstGeom prst="ellipse">
            <a:avLst/>
          </a:prstGeom>
          <a:solidFill>
            <a:schemeClr val="lt2">
              <a:tint val="80000"/>
              <a:satMod val="3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58085E-6 L -0.00017 0.04187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Officeova tema">
  <a:themeElements>
    <a:clrScheme name="Po meri 1">
      <a:dk1>
        <a:srgbClr val="000000"/>
      </a:dk1>
      <a:lt1>
        <a:srgbClr val="92D050"/>
      </a:lt1>
      <a:dk2>
        <a:srgbClr val="92D050"/>
      </a:dk2>
      <a:lt2>
        <a:srgbClr val="92D05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Cooper Black</vt:lpstr>
      <vt:lpstr>Officeova tema</vt:lpstr>
      <vt:lpstr>MARCO POLO</vt:lpstr>
      <vt:lpstr>Marco Polo</vt:lpstr>
      <vt:lpstr>Potovanje</vt:lpstr>
      <vt:lpstr>Vrnitev</vt:lpstr>
      <vt:lpstr>Viri</vt:lpstr>
      <vt:lpstr>Hvala  za 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2019-06-03T09:15:42Z</dcterms:created>
  <dcterms:modified xsi:type="dcterms:W3CDTF">2019-06-03T09:15:42Z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