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57" r:id="rId3"/>
    <p:sldId id="258" r:id="rId4"/>
    <p:sldId id="259" r:id="rId5"/>
    <p:sldId id="274" r:id="rId6"/>
    <p:sldId id="260" r:id="rId7"/>
    <p:sldId id="261" r:id="rId8"/>
    <p:sldId id="266" r:id="rId9"/>
    <p:sldId id="267" r:id="rId10"/>
    <p:sldId id="262" r:id="rId11"/>
    <p:sldId id="263" r:id="rId12"/>
    <p:sldId id="264" r:id="rId13"/>
    <p:sldId id="272" r:id="rId14"/>
    <p:sldId id="268" r:id="rId15"/>
    <p:sldId id="270" r:id="rId16"/>
    <p:sldId id="269" r:id="rId17"/>
    <p:sldId id="273" r:id="rId18"/>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1B00"/>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28" autoAdjust="0"/>
    <p:restoredTop sz="94660"/>
  </p:normalViewPr>
  <p:slideViewPr>
    <p:cSldViewPr>
      <p:cViewPr varScale="1">
        <p:scale>
          <a:sx n="154" d="100"/>
          <a:sy n="154" d="100"/>
        </p:scale>
        <p:origin x="432" y="1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36E32-D05E-40B1-83EE-3C897E67E752}"/>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sl-SI"/>
          </a:p>
        </p:txBody>
      </p:sp>
      <p:sp>
        <p:nvSpPr>
          <p:cNvPr id="3" name="Subtitle 2">
            <a:extLst>
              <a:ext uri="{FF2B5EF4-FFF2-40B4-BE49-F238E27FC236}">
                <a16:creationId xmlns:a16="http://schemas.microsoft.com/office/drawing/2014/main" id="{4605177E-3A69-4D41-B510-9811E901E18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l-SI"/>
          </a:p>
        </p:txBody>
      </p:sp>
      <p:sp>
        <p:nvSpPr>
          <p:cNvPr id="4" name="Date Placeholder 3">
            <a:extLst>
              <a:ext uri="{FF2B5EF4-FFF2-40B4-BE49-F238E27FC236}">
                <a16:creationId xmlns:a16="http://schemas.microsoft.com/office/drawing/2014/main" id="{D7E57222-589A-47F0-9596-DB2BD7CCA74F}"/>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44A53A24-80C8-4A41-9903-FA96D097DED9}"/>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2623D4A7-8FBF-4223-90BE-9C1EEDB30519}"/>
              </a:ext>
            </a:extLst>
          </p:cNvPr>
          <p:cNvSpPr>
            <a:spLocks noGrp="1"/>
          </p:cNvSpPr>
          <p:nvPr>
            <p:ph type="sldNum" sz="quarter" idx="12"/>
          </p:nvPr>
        </p:nvSpPr>
        <p:spPr/>
        <p:txBody>
          <a:bodyPr/>
          <a:lstStyle>
            <a:lvl1pPr>
              <a:defRPr/>
            </a:lvl1pPr>
          </a:lstStyle>
          <a:p>
            <a:fld id="{339B2782-0431-4348-B097-B25B15CD9599}" type="slidenum">
              <a:rPr lang="sl-SI" altLang="sl-SI"/>
              <a:pPr/>
              <a:t>‹#›</a:t>
            </a:fld>
            <a:endParaRPr lang="sl-SI" altLang="sl-SI"/>
          </a:p>
        </p:txBody>
      </p:sp>
    </p:spTree>
    <p:extLst>
      <p:ext uri="{BB962C8B-B14F-4D97-AF65-F5344CB8AC3E}">
        <p14:creationId xmlns:p14="http://schemas.microsoft.com/office/powerpoint/2010/main" val="2442999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9121C-7664-418A-90E7-A0DECB0FA7B7}"/>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634D6B04-4832-439A-8A3F-390F1CE59A1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1B47EFBB-452A-42C2-9971-CEB6A1D13BD9}"/>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8678C244-260B-4A2D-BC23-85F28FADD3CB}"/>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1DBB9648-2B4F-4C51-96CB-705FEF8FAC3F}"/>
              </a:ext>
            </a:extLst>
          </p:cNvPr>
          <p:cNvSpPr>
            <a:spLocks noGrp="1"/>
          </p:cNvSpPr>
          <p:nvPr>
            <p:ph type="sldNum" sz="quarter" idx="12"/>
          </p:nvPr>
        </p:nvSpPr>
        <p:spPr/>
        <p:txBody>
          <a:bodyPr/>
          <a:lstStyle>
            <a:lvl1pPr>
              <a:defRPr/>
            </a:lvl1pPr>
          </a:lstStyle>
          <a:p>
            <a:fld id="{7AC921BD-2EFA-420C-9AE2-7669E7A4731C}" type="slidenum">
              <a:rPr lang="sl-SI" altLang="sl-SI"/>
              <a:pPr/>
              <a:t>‹#›</a:t>
            </a:fld>
            <a:endParaRPr lang="sl-SI" altLang="sl-SI"/>
          </a:p>
        </p:txBody>
      </p:sp>
    </p:spTree>
    <p:extLst>
      <p:ext uri="{BB962C8B-B14F-4D97-AF65-F5344CB8AC3E}">
        <p14:creationId xmlns:p14="http://schemas.microsoft.com/office/powerpoint/2010/main" val="861330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AA80A4-F5C4-4438-98DB-88DD57F30ED7}"/>
              </a:ext>
            </a:extLst>
          </p:cNvPr>
          <p:cNvSpPr>
            <a:spLocks noGrp="1"/>
          </p:cNvSpPr>
          <p:nvPr>
            <p:ph type="title" orient="vert"/>
          </p:nvPr>
        </p:nvSpPr>
        <p:spPr>
          <a:xfrm>
            <a:off x="6629400" y="274638"/>
            <a:ext cx="2057400" cy="5851525"/>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C9330BA6-815E-4C30-99B9-8ACA6C08B0DD}"/>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CB99FC21-A7BE-42F4-A1E7-0FE67EE07DD9}"/>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66EA0356-23DD-4A88-8FE6-9AF6C1CDEA26}"/>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50B709C9-99DE-4337-98BE-E21D6FB9FF90}"/>
              </a:ext>
            </a:extLst>
          </p:cNvPr>
          <p:cNvSpPr>
            <a:spLocks noGrp="1"/>
          </p:cNvSpPr>
          <p:nvPr>
            <p:ph type="sldNum" sz="quarter" idx="12"/>
          </p:nvPr>
        </p:nvSpPr>
        <p:spPr/>
        <p:txBody>
          <a:bodyPr/>
          <a:lstStyle>
            <a:lvl1pPr>
              <a:defRPr/>
            </a:lvl1pPr>
          </a:lstStyle>
          <a:p>
            <a:fld id="{9EFC1859-60A2-47FE-919A-43849A7D526A}" type="slidenum">
              <a:rPr lang="sl-SI" altLang="sl-SI"/>
              <a:pPr/>
              <a:t>‹#›</a:t>
            </a:fld>
            <a:endParaRPr lang="sl-SI" altLang="sl-SI"/>
          </a:p>
        </p:txBody>
      </p:sp>
    </p:spTree>
    <p:extLst>
      <p:ext uri="{BB962C8B-B14F-4D97-AF65-F5344CB8AC3E}">
        <p14:creationId xmlns:p14="http://schemas.microsoft.com/office/powerpoint/2010/main" val="974761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D83EB-8606-4543-AC6E-0CF3932B4E62}"/>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C4036C38-6D84-42EF-A37F-2938549E7D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19658CAB-A307-494B-A1FB-CC5A5102CD0B}"/>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7D50762C-263F-4C37-B417-7D642BAB1724}"/>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0747CBD1-1F95-4070-BD64-449DC711363F}"/>
              </a:ext>
            </a:extLst>
          </p:cNvPr>
          <p:cNvSpPr>
            <a:spLocks noGrp="1"/>
          </p:cNvSpPr>
          <p:nvPr>
            <p:ph type="sldNum" sz="quarter" idx="12"/>
          </p:nvPr>
        </p:nvSpPr>
        <p:spPr/>
        <p:txBody>
          <a:bodyPr/>
          <a:lstStyle>
            <a:lvl1pPr>
              <a:defRPr/>
            </a:lvl1pPr>
          </a:lstStyle>
          <a:p>
            <a:fld id="{0249BC7D-8704-46C6-901B-97C01A296B49}" type="slidenum">
              <a:rPr lang="sl-SI" altLang="sl-SI"/>
              <a:pPr/>
              <a:t>‹#›</a:t>
            </a:fld>
            <a:endParaRPr lang="sl-SI" altLang="sl-SI"/>
          </a:p>
        </p:txBody>
      </p:sp>
    </p:spTree>
    <p:extLst>
      <p:ext uri="{BB962C8B-B14F-4D97-AF65-F5344CB8AC3E}">
        <p14:creationId xmlns:p14="http://schemas.microsoft.com/office/powerpoint/2010/main" val="2723264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DFCB6-E354-49C7-B384-D1A432A80CB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90C3B548-7895-4DA3-9B28-1B00C27B87EC}"/>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4E954D11-69CC-49E1-B5AF-DCB368580701}"/>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9766E0D6-2FA8-47C7-87AE-1A900CCB7770}"/>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C4408D34-02CC-449B-B0CD-50D35BD74A9D}"/>
              </a:ext>
            </a:extLst>
          </p:cNvPr>
          <p:cNvSpPr>
            <a:spLocks noGrp="1"/>
          </p:cNvSpPr>
          <p:nvPr>
            <p:ph type="sldNum" sz="quarter" idx="12"/>
          </p:nvPr>
        </p:nvSpPr>
        <p:spPr/>
        <p:txBody>
          <a:bodyPr/>
          <a:lstStyle>
            <a:lvl1pPr>
              <a:defRPr/>
            </a:lvl1pPr>
          </a:lstStyle>
          <a:p>
            <a:fld id="{8FC1C3B7-3916-4B6D-93EB-31334B036A5B}" type="slidenum">
              <a:rPr lang="sl-SI" altLang="sl-SI"/>
              <a:pPr/>
              <a:t>‹#›</a:t>
            </a:fld>
            <a:endParaRPr lang="sl-SI" altLang="sl-SI"/>
          </a:p>
        </p:txBody>
      </p:sp>
    </p:spTree>
    <p:extLst>
      <p:ext uri="{BB962C8B-B14F-4D97-AF65-F5344CB8AC3E}">
        <p14:creationId xmlns:p14="http://schemas.microsoft.com/office/powerpoint/2010/main" val="1676457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18BD9-1AA6-44CE-9740-105F3E7A9461}"/>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ADFC9950-D954-45A5-96FD-83466B97F7C5}"/>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70065B0C-D1A2-4667-9C21-573642111EAC}"/>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06A56BFC-4B66-418A-B858-6ECAF33AC2FD}"/>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F2E4A14C-E33C-4FEB-A4F6-64DCE936352E}"/>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6A778B27-5D16-4DBF-92AA-9C1118AF1417}"/>
              </a:ext>
            </a:extLst>
          </p:cNvPr>
          <p:cNvSpPr>
            <a:spLocks noGrp="1"/>
          </p:cNvSpPr>
          <p:nvPr>
            <p:ph type="sldNum" sz="quarter" idx="12"/>
          </p:nvPr>
        </p:nvSpPr>
        <p:spPr/>
        <p:txBody>
          <a:bodyPr/>
          <a:lstStyle>
            <a:lvl1pPr>
              <a:defRPr/>
            </a:lvl1pPr>
          </a:lstStyle>
          <a:p>
            <a:fld id="{E4D1221A-C1D1-427C-9C79-6F3F0AD92BAD}" type="slidenum">
              <a:rPr lang="sl-SI" altLang="sl-SI"/>
              <a:pPr/>
              <a:t>‹#›</a:t>
            </a:fld>
            <a:endParaRPr lang="sl-SI" altLang="sl-SI"/>
          </a:p>
        </p:txBody>
      </p:sp>
    </p:spTree>
    <p:extLst>
      <p:ext uri="{BB962C8B-B14F-4D97-AF65-F5344CB8AC3E}">
        <p14:creationId xmlns:p14="http://schemas.microsoft.com/office/powerpoint/2010/main" val="2893212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D6727-0BE8-41A2-9582-73220422E6C9}"/>
              </a:ext>
            </a:extLst>
          </p:cNvPr>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DCD619A5-6492-42D2-9249-776B10F6A3C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F276DE2-5AAB-469B-8571-238AD4CA331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86A5CFAD-BDD9-4FF5-BBAC-331F4679605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528B2F-29BF-45E6-B262-D97C9FD11BE7}"/>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F796AAF2-B493-4400-B4A4-DB51CD3222D2}"/>
              </a:ext>
            </a:extLst>
          </p:cNvPr>
          <p:cNvSpPr>
            <a:spLocks noGrp="1"/>
          </p:cNvSpPr>
          <p:nvPr>
            <p:ph type="dt" sz="half" idx="10"/>
          </p:nvPr>
        </p:nvSpPr>
        <p:spPr/>
        <p:txBody>
          <a:bodyPr/>
          <a:lstStyle>
            <a:lvl1pPr>
              <a:defRPr/>
            </a:lvl1pPr>
          </a:lstStyle>
          <a:p>
            <a:endParaRPr lang="sl-SI" altLang="sl-SI"/>
          </a:p>
        </p:txBody>
      </p:sp>
      <p:sp>
        <p:nvSpPr>
          <p:cNvPr id="8" name="Footer Placeholder 7">
            <a:extLst>
              <a:ext uri="{FF2B5EF4-FFF2-40B4-BE49-F238E27FC236}">
                <a16:creationId xmlns:a16="http://schemas.microsoft.com/office/drawing/2014/main" id="{5C1CE896-667F-413C-8643-4E45C5DB8233}"/>
              </a:ext>
            </a:extLst>
          </p:cNvPr>
          <p:cNvSpPr>
            <a:spLocks noGrp="1"/>
          </p:cNvSpPr>
          <p:nvPr>
            <p:ph type="ftr" sz="quarter" idx="11"/>
          </p:nvPr>
        </p:nvSpPr>
        <p:spPr/>
        <p:txBody>
          <a:bodyPr/>
          <a:lstStyle>
            <a:lvl1pPr>
              <a:defRPr/>
            </a:lvl1pPr>
          </a:lstStyle>
          <a:p>
            <a:endParaRPr lang="sl-SI" altLang="sl-SI"/>
          </a:p>
        </p:txBody>
      </p:sp>
      <p:sp>
        <p:nvSpPr>
          <p:cNvPr id="9" name="Slide Number Placeholder 8">
            <a:extLst>
              <a:ext uri="{FF2B5EF4-FFF2-40B4-BE49-F238E27FC236}">
                <a16:creationId xmlns:a16="http://schemas.microsoft.com/office/drawing/2014/main" id="{C9C2A6C3-0F8E-482A-AF39-47366698DE1D}"/>
              </a:ext>
            </a:extLst>
          </p:cNvPr>
          <p:cNvSpPr>
            <a:spLocks noGrp="1"/>
          </p:cNvSpPr>
          <p:nvPr>
            <p:ph type="sldNum" sz="quarter" idx="12"/>
          </p:nvPr>
        </p:nvSpPr>
        <p:spPr/>
        <p:txBody>
          <a:bodyPr/>
          <a:lstStyle>
            <a:lvl1pPr>
              <a:defRPr/>
            </a:lvl1pPr>
          </a:lstStyle>
          <a:p>
            <a:fld id="{1E3879AD-853E-437D-8563-3C426879BC25}" type="slidenum">
              <a:rPr lang="sl-SI" altLang="sl-SI"/>
              <a:pPr/>
              <a:t>‹#›</a:t>
            </a:fld>
            <a:endParaRPr lang="sl-SI" altLang="sl-SI"/>
          </a:p>
        </p:txBody>
      </p:sp>
    </p:spTree>
    <p:extLst>
      <p:ext uri="{BB962C8B-B14F-4D97-AF65-F5344CB8AC3E}">
        <p14:creationId xmlns:p14="http://schemas.microsoft.com/office/powerpoint/2010/main" val="1688116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9E7F4-3493-49DC-909D-34997A220958}"/>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0191E773-54A7-40E1-8710-7E5DA79304E2}"/>
              </a:ext>
            </a:extLst>
          </p:cNvPr>
          <p:cNvSpPr>
            <a:spLocks noGrp="1"/>
          </p:cNvSpPr>
          <p:nvPr>
            <p:ph type="dt" sz="half" idx="10"/>
          </p:nvPr>
        </p:nvSpPr>
        <p:spPr/>
        <p:txBody>
          <a:bodyPr/>
          <a:lstStyle>
            <a:lvl1pPr>
              <a:defRPr/>
            </a:lvl1pPr>
          </a:lstStyle>
          <a:p>
            <a:endParaRPr lang="sl-SI" altLang="sl-SI"/>
          </a:p>
        </p:txBody>
      </p:sp>
      <p:sp>
        <p:nvSpPr>
          <p:cNvPr id="4" name="Footer Placeholder 3">
            <a:extLst>
              <a:ext uri="{FF2B5EF4-FFF2-40B4-BE49-F238E27FC236}">
                <a16:creationId xmlns:a16="http://schemas.microsoft.com/office/drawing/2014/main" id="{4D6A77C3-F60E-451A-AD20-7B33E471C12F}"/>
              </a:ext>
            </a:extLst>
          </p:cNvPr>
          <p:cNvSpPr>
            <a:spLocks noGrp="1"/>
          </p:cNvSpPr>
          <p:nvPr>
            <p:ph type="ftr" sz="quarter" idx="11"/>
          </p:nvPr>
        </p:nvSpPr>
        <p:spPr/>
        <p:txBody>
          <a:bodyPr/>
          <a:lstStyle>
            <a:lvl1pPr>
              <a:defRPr/>
            </a:lvl1pPr>
          </a:lstStyle>
          <a:p>
            <a:endParaRPr lang="sl-SI" altLang="sl-SI"/>
          </a:p>
        </p:txBody>
      </p:sp>
      <p:sp>
        <p:nvSpPr>
          <p:cNvPr id="5" name="Slide Number Placeholder 4">
            <a:extLst>
              <a:ext uri="{FF2B5EF4-FFF2-40B4-BE49-F238E27FC236}">
                <a16:creationId xmlns:a16="http://schemas.microsoft.com/office/drawing/2014/main" id="{F76E805B-0529-4854-B05A-A31450750EAC}"/>
              </a:ext>
            </a:extLst>
          </p:cNvPr>
          <p:cNvSpPr>
            <a:spLocks noGrp="1"/>
          </p:cNvSpPr>
          <p:nvPr>
            <p:ph type="sldNum" sz="quarter" idx="12"/>
          </p:nvPr>
        </p:nvSpPr>
        <p:spPr/>
        <p:txBody>
          <a:bodyPr/>
          <a:lstStyle>
            <a:lvl1pPr>
              <a:defRPr/>
            </a:lvl1pPr>
          </a:lstStyle>
          <a:p>
            <a:fld id="{4BC80CEA-3F82-4E47-921F-1F5E084415EC}" type="slidenum">
              <a:rPr lang="sl-SI" altLang="sl-SI"/>
              <a:pPr/>
              <a:t>‹#›</a:t>
            </a:fld>
            <a:endParaRPr lang="sl-SI" altLang="sl-SI"/>
          </a:p>
        </p:txBody>
      </p:sp>
    </p:spTree>
    <p:extLst>
      <p:ext uri="{BB962C8B-B14F-4D97-AF65-F5344CB8AC3E}">
        <p14:creationId xmlns:p14="http://schemas.microsoft.com/office/powerpoint/2010/main" val="426890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277633-E1BA-4275-911D-644BDDD875B8}"/>
              </a:ext>
            </a:extLst>
          </p:cNvPr>
          <p:cNvSpPr>
            <a:spLocks noGrp="1"/>
          </p:cNvSpPr>
          <p:nvPr>
            <p:ph type="dt" sz="half" idx="10"/>
          </p:nvPr>
        </p:nvSpPr>
        <p:spPr/>
        <p:txBody>
          <a:bodyPr/>
          <a:lstStyle>
            <a:lvl1pPr>
              <a:defRPr/>
            </a:lvl1pPr>
          </a:lstStyle>
          <a:p>
            <a:endParaRPr lang="sl-SI" altLang="sl-SI"/>
          </a:p>
        </p:txBody>
      </p:sp>
      <p:sp>
        <p:nvSpPr>
          <p:cNvPr id="3" name="Footer Placeholder 2">
            <a:extLst>
              <a:ext uri="{FF2B5EF4-FFF2-40B4-BE49-F238E27FC236}">
                <a16:creationId xmlns:a16="http://schemas.microsoft.com/office/drawing/2014/main" id="{AB33F678-B704-4D00-80AC-06B1C9489EB7}"/>
              </a:ext>
            </a:extLst>
          </p:cNvPr>
          <p:cNvSpPr>
            <a:spLocks noGrp="1"/>
          </p:cNvSpPr>
          <p:nvPr>
            <p:ph type="ftr" sz="quarter" idx="11"/>
          </p:nvPr>
        </p:nvSpPr>
        <p:spPr/>
        <p:txBody>
          <a:bodyPr/>
          <a:lstStyle>
            <a:lvl1pPr>
              <a:defRPr/>
            </a:lvl1pPr>
          </a:lstStyle>
          <a:p>
            <a:endParaRPr lang="sl-SI" altLang="sl-SI"/>
          </a:p>
        </p:txBody>
      </p:sp>
      <p:sp>
        <p:nvSpPr>
          <p:cNvPr id="4" name="Slide Number Placeholder 3">
            <a:extLst>
              <a:ext uri="{FF2B5EF4-FFF2-40B4-BE49-F238E27FC236}">
                <a16:creationId xmlns:a16="http://schemas.microsoft.com/office/drawing/2014/main" id="{89BF3049-ADD7-4A9F-A9FD-4FA9209B7EAB}"/>
              </a:ext>
            </a:extLst>
          </p:cNvPr>
          <p:cNvSpPr>
            <a:spLocks noGrp="1"/>
          </p:cNvSpPr>
          <p:nvPr>
            <p:ph type="sldNum" sz="quarter" idx="12"/>
          </p:nvPr>
        </p:nvSpPr>
        <p:spPr/>
        <p:txBody>
          <a:bodyPr/>
          <a:lstStyle>
            <a:lvl1pPr>
              <a:defRPr/>
            </a:lvl1pPr>
          </a:lstStyle>
          <a:p>
            <a:fld id="{B19BDD10-EF30-49B7-A885-10D10222169B}" type="slidenum">
              <a:rPr lang="sl-SI" altLang="sl-SI"/>
              <a:pPr/>
              <a:t>‹#›</a:t>
            </a:fld>
            <a:endParaRPr lang="sl-SI" altLang="sl-SI"/>
          </a:p>
        </p:txBody>
      </p:sp>
    </p:spTree>
    <p:extLst>
      <p:ext uri="{BB962C8B-B14F-4D97-AF65-F5344CB8AC3E}">
        <p14:creationId xmlns:p14="http://schemas.microsoft.com/office/powerpoint/2010/main" val="1256170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B5680-80AD-4A08-9CB7-93C87BC9AC6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3C61370C-76E6-47F8-8351-5CB28719FC3D}"/>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C57FFF6F-1E5F-453A-9D93-D99A4E884B2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E29885-03A6-4904-9E23-ECCA3905DA3C}"/>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5AD7D8FC-0E52-4643-BA01-3057EFE3E5F5}"/>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895FEEE9-4985-4EB9-A35F-9A1C17547603}"/>
              </a:ext>
            </a:extLst>
          </p:cNvPr>
          <p:cNvSpPr>
            <a:spLocks noGrp="1"/>
          </p:cNvSpPr>
          <p:nvPr>
            <p:ph type="sldNum" sz="quarter" idx="12"/>
          </p:nvPr>
        </p:nvSpPr>
        <p:spPr/>
        <p:txBody>
          <a:bodyPr/>
          <a:lstStyle>
            <a:lvl1pPr>
              <a:defRPr/>
            </a:lvl1pPr>
          </a:lstStyle>
          <a:p>
            <a:fld id="{C5570632-0CA1-4180-9AF8-FB82DDE3579E}" type="slidenum">
              <a:rPr lang="sl-SI" altLang="sl-SI"/>
              <a:pPr/>
              <a:t>‹#›</a:t>
            </a:fld>
            <a:endParaRPr lang="sl-SI" altLang="sl-SI"/>
          </a:p>
        </p:txBody>
      </p:sp>
    </p:spTree>
    <p:extLst>
      <p:ext uri="{BB962C8B-B14F-4D97-AF65-F5344CB8AC3E}">
        <p14:creationId xmlns:p14="http://schemas.microsoft.com/office/powerpoint/2010/main" val="4122438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B5938-2F0A-4FAB-9448-B8781FFC9E9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85DBDDE8-7F53-4E66-977D-DF7D3BEECBC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3E76BBD2-19D5-4ADD-BFE5-6A77BAE52F9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E13EDE-B059-4C5C-881A-9794E5DA2F5C}"/>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732A4ABF-EBCE-4ADC-A127-4521A5DBA5FB}"/>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A5417A4F-99EF-4DF8-9E7A-92816516E5B9}"/>
              </a:ext>
            </a:extLst>
          </p:cNvPr>
          <p:cNvSpPr>
            <a:spLocks noGrp="1"/>
          </p:cNvSpPr>
          <p:nvPr>
            <p:ph type="sldNum" sz="quarter" idx="12"/>
          </p:nvPr>
        </p:nvSpPr>
        <p:spPr/>
        <p:txBody>
          <a:bodyPr/>
          <a:lstStyle>
            <a:lvl1pPr>
              <a:defRPr/>
            </a:lvl1pPr>
          </a:lstStyle>
          <a:p>
            <a:fld id="{C677351E-85B7-445B-94F1-21C673B9F1D6}" type="slidenum">
              <a:rPr lang="sl-SI" altLang="sl-SI"/>
              <a:pPr/>
              <a:t>‹#›</a:t>
            </a:fld>
            <a:endParaRPr lang="sl-SI" altLang="sl-SI"/>
          </a:p>
        </p:txBody>
      </p:sp>
    </p:spTree>
    <p:extLst>
      <p:ext uri="{BB962C8B-B14F-4D97-AF65-F5344CB8AC3E}">
        <p14:creationId xmlns:p14="http://schemas.microsoft.com/office/powerpoint/2010/main" val="852631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1D61AA6-F7EC-4C0D-82F2-F45FD1D73A0B}"/>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l-SI" altLang="sl-SI"/>
              <a:t>Kliknite, če želite urediti slog naslova matrice</a:t>
            </a:r>
          </a:p>
        </p:txBody>
      </p:sp>
      <p:sp>
        <p:nvSpPr>
          <p:cNvPr id="1027" name="Rectangle 3">
            <a:extLst>
              <a:ext uri="{FF2B5EF4-FFF2-40B4-BE49-F238E27FC236}">
                <a16:creationId xmlns:a16="http://schemas.microsoft.com/office/drawing/2014/main" id="{A8206DAB-1943-4B65-B77F-890776D4260A}"/>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p>
        </p:txBody>
      </p:sp>
      <p:sp>
        <p:nvSpPr>
          <p:cNvPr id="1028" name="Rectangle 4">
            <a:extLst>
              <a:ext uri="{FF2B5EF4-FFF2-40B4-BE49-F238E27FC236}">
                <a16:creationId xmlns:a16="http://schemas.microsoft.com/office/drawing/2014/main" id="{79A9AA10-74BC-40D5-AFE6-55EDE21D4FFF}"/>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sl-SI" altLang="sl-SI"/>
          </a:p>
        </p:txBody>
      </p:sp>
      <p:sp>
        <p:nvSpPr>
          <p:cNvPr id="1029" name="Rectangle 5">
            <a:extLst>
              <a:ext uri="{FF2B5EF4-FFF2-40B4-BE49-F238E27FC236}">
                <a16:creationId xmlns:a16="http://schemas.microsoft.com/office/drawing/2014/main" id="{AFCE7E25-11BB-41A8-B6C1-B30BFB02FFDA}"/>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sl-SI" altLang="sl-SI"/>
          </a:p>
        </p:txBody>
      </p:sp>
      <p:sp>
        <p:nvSpPr>
          <p:cNvPr id="1030" name="Rectangle 6">
            <a:extLst>
              <a:ext uri="{FF2B5EF4-FFF2-40B4-BE49-F238E27FC236}">
                <a16:creationId xmlns:a16="http://schemas.microsoft.com/office/drawing/2014/main" id="{8AFBDD60-8967-4D2C-9283-E04DB24F1CBD}"/>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AD0B4871-D334-40E9-B501-DD5416F9CEB9}" type="slidenum">
              <a:rPr lang="sl-SI" altLang="sl-SI"/>
              <a:pPr/>
              <a:t>‹#›</a:t>
            </a:fld>
            <a:endParaRPr lang="sl-SI" altLang="sl-S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descr="marija_terezija">
            <a:extLst>
              <a:ext uri="{FF2B5EF4-FFF2-40B4-BE49-F238E27FC236}">
                <a16:creationId xmlns:a16="http://schemas.microsoft.com/office/drawing/2014/main" id="{6D3CED41-5C94-4A57-A0A2-EAF6959836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9113" y="2492375"/>
            <a:ext cx="2541587" cy="3095625"/>
          </a:xfrm>
          <a:prstGeom prst="rect">
            <a:avLst/>
          </a:prstGeom>
          <a:noFill/>
          <a:extLst>
            <a:ext uri="{909E8E84-426E-40DD-AFC4-6F175D3DCCD1}">
              <a14:hiddenFill xmlns:a14="http://schemas.microsoft.com/office/drawing/2010/main">
                <a:solidFill>
                  <a:srgbClr val="FFFFFF"/>
                </a:solidFill>
              </a14:hiddenFill>
            </a:ext>
          </a:extLst>
        </p:spPr>
      </p:pic>
      <p:sp>
        <p:nvSpPr>
          <p:cNvPr id="2050" name="Rectangle 2">
            <a:extLst>
              <a:ext uri="{FF2B5EF4-FFF2-40B4-BE49-F238E27FC236}">
                <a16:creationId xmlns:a16="http://schemas.microsoft.com/office/drawing/2014/main" id="{AD34CF3B-EC9B-4B35-89BC-617040B36393}"/>
              </a:ext>
            </a:extLst>
          </p:cNvPr>
          <p:cNvSpPr>
            <a:spLocks noGrp="1" noChangeArrowheads="1"/>
          </p:cNvSpPr>
          <p:nvPr>
            <p:ph type="ctrTitle"/>
          </p:nvPr>
        </p:nvSpPr>
        <p:spPr>
          <a:xfrm>
            <a:off x="0" y="260350"/>
            <a:ext cx="9144000" cy="2420938"/>
          </a:xfrm>
        </p:spPr>
        <p:txBody>
          <a:bodyPr anchor="ctr"/>
          <a:lstStyle/>
          <a:p>
            <a:r>
              <a:rPr lang="sl-SI" altLang="sl-SI" sz="6600" b="1">
                <a:solidFill>
                  <a:srgbClr val="361B00"/>
                </a:solidFill>
                <a:latin typeface="Castellar" panose="020A0402060406010301" pitchFamily="18" charset="0"/>
              </a:rPr>
              <a:t>MARIJA TEREZIJA</a:t>
            </a:r>
            <a:br>
              <a:rPr lang="sl-SI" altLang="sl-SI" sz="6600" b="1">
                <a:solidFill>
                  <a:srgbClr val="361B00"/>
                </a:solidFill>
                <a:latin typeface="Castellar" panose="020A0402060406010301" pitchFamily="18" charset="0"/>
              </a:rPr>
            </a:br>
            <a:r>
              <a:rPr lang="sl-SI" altLang="sl-SI" sz="6600" b="1">
                <a:solidFill>
                  <a:srgbClr val="361B00"/>
                </a:solidFill>
                <a:latin typeface="Castellar" panose="020A0402060406010301" pitchFamily="18" charset="0"/>
              </a:rPr>
              <a:t>(1717-1780)</a:t>
            </a:r>
          </a:p>
        </p:txBody>
      </p:sp>
      <p:sp>
        <p:nvSpPr>
          <p:cNvPr id="2051" name="Rectangle 3">
            <a:extLst>
              <a:ext uri="{FF2B5EF4-FFF2-40B4-BE49-F238E27FC236}">
                <a16:creationId xmlns:a16="http://schemas.microsoft.com/office/drawing/2014/main" id="{0925F45B-89C7-4A58-84DC-CFD21337DA71}"/>
              </a:ext>
            </a:extLst>
          </p:cNvPr>
          <p:cNvSpPr>
            <a:spLocks noGrp="1" noChangeArrowheads="1"/>
          </p:cNvSpPr>
          <p:nvPr>
            <p:ph type="subTitle" idx="1"/>
          </p:nvPr>
        </p:nvSpPr>
        <p:spPr>
          <a:xfrm>
            <a:off x="4859338" y="6021388"/>
            <a:ext cx="4535487" cy="647700"/>
          </a:xfrm>
        </p:spPr>
        <p:txBody>
          <a:bodyPr/>
          <a:lstStyle/>
          <a:p>
            <a:endParaRPr lang="sl-SI" altLang="sl-SI"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B051B102-A511-4970-B835-F2936B090BC6}"/>
              </a:ext>
            </a:extLst>
          </p:cNvPr>
          <p:cNvSpPr>
            <a:spLocks noGrp="1" noChangeArrowheads="1"/>
          </p:cNvSpPr>
          <p:nvPr>
            <p:ph type="title"/>
          </p:nvPr>
        </p:nvSpPr>
        <p:spPr/>
        <p:txBody>
          <a:bodyPr/>
          <a:lstStyle/>
          <a:p>
            <a:r>
              <a:rPr lang="sl-SI" altLang="sl-SI"/>
              <a:t>ZAKON</a:t>
            </a:r>
          </a:p>
        </p:txBody>
      </p:sp>
      <p:sp>
        <p:nvSpPr>
          <p:cNvPr id="11267" name="Rectangle 3">
            <a:extLst>
              <a:ext uri="{FF2B5EF4-FFF2-40B4-BE49-F238E27FC236}">
                <a16:creationId xmlns:a16="http://schemas.microsoft.com/office/drawing/2014/main" id="{77878800-484A-4511-B42A-35EA8A3B94DD}"/>
              </a:ext>
            </a:extLst>
          </p:cNvPr>
          <p:cNvSpPr>
            <a:spLocks noGrp="1" noChangeArrowheads="1"/>
          </p:cNvSpPr>
          <p:nvPr>
            <p:ph type="body" idx="1"/>
          </p:nvPr>
        </p:nvSpPr>
        <p:spPr>
          <a:xfrm>
            <a:off x="457200" y="1600200"/>
            <a:ext cx="8218488" cy="4637088"/>
          </a:xfrm>
        </p:spPr>
        <p:txBody>
          <a:bodyPr/>
          <a:lstStyle/>
          <a:p>
            <a:pPr>
              <a:lnSpc>
                <a:spcPct val="80000"/>
              </a:lnSpc>
              <a:buFontTx/>
              <a:buNone/>
            </a:pPr>
            <a:r>
              <a:rPr lang="sl-SI" altLang="sl-SI" sz="2800"/>
              <a:t>    Leta 1723 je na dvor prišel Franc Štefan Lotarinški. 15 letni mladenič in 6 letna Terezija sta se spoprijateljila. Po šestih letih pa je mladenič moral oditi in prevzeti vlogo Lotarinškega vojvode. Čez nekaj let, se je spet vrnil na Dunaj in med njima s Terezijo se je spletla ljubezen, čeprav so starši načrtovali Terezijino poroko s sinom španskega kralja Filipa V. Na koncu se je kljub vsemu sreča obrnila v prid zaljubljencema in 12. februarja 1736 sta se poročila. Vendar se je moral Franc Štefan v zameno za nadvojvodinjo odpovedati svoji Lotaringiji.</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FD4E6BBA-51E4-4F30-8934-D21661F6D24C}"/>
              </a:ext>
            </a:extLst>
          </p:cNvPr>
          <p:cNvSpPr>
            <a:spLocks noGrp="1" noChangeArrowheads="1"/>
          </p:cNvSpPr>
          <p:nvPr>
            <p:ph type="title"/>
          </p:nvPr>
        </p:nvSpPr>
        <p:spPr/>
        <p:txBody>
          <a:bodyPr/>
          <a:lstStyle/>
          <a:p>
            <a:endParaRPr lang="sl-SI" altLang="sl-SI"/>
          </a:p>
        </p:txBody>
      </p:sp>
      <p:sp>
        <p:nvSpPr>
          <p:cNvPr id="12291" name="Rectangle 3">
            <a:extLst>
              <a:ext uri="{FF2B5EF4-FFF2-40B4-BE49-F238E27FC236}">
                <a16:creationId xmlns:a16="http://schemas.microsoft.com/office/drawing/2014/main" id="{6D1AE319-767A-436E-AE41-9C0FC93AC282}"/>
              </a:ext>
            </a:extLst>
          </p:cNvPr>
          <p:cNvSpPr>
            <a:spLocks noGrp="1" noChangeArrowheads="1"/>
          </p:cNvSpPr>
          <p:nvPr>
            <p:ph type="body" idx="1"/>
          </p:nvPr>
        </p:nvSpPr>
        <p:spPr/>
        <p:txBody>
          <a:bodyPr/>
          <a:lstStyle/>
          <a:p>
            <a:endParaRPr lang="sl-SI" altLang="sl-SI"/>
          </a:p>
        </p:txBody>
      </p:sp>
      <p:pic>
        <p:nvPicPr>
          <p:cNvPr id="12293" name="Picture 5" descr="220px-Frans_I_von_Habsburg">
            <a:extLst>
              <a:ext uri="{FF2B5EF4-FFF2-40B4-BE49-F238E27FC236}">
                <a16:creationId xmlns:a16="http://schemas.microsoft.com/office/drawing/2014/main" id="{C6EA4342-1FAF-46FE-888E-D62E600210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313" y="765175"/>
            <a:ext cx="4081462" cy="54721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2A8A25E5-A0C0-4BE0-91D9-0983BA4945E6}"/>
              </a:ext>
            </a:extLst>
          </p:cNvPr>
          <p:cNvSpPr>
            <a:spLocks noGrp="1" noChangeArrowheads="1"/>
          </p:cNvSpPr>
          <p:nvPr>
            <p:ph type="title"/>
          </p:nvPr>
        </p:nvSpPr>
        <p:spPr/>
        <p:txBody>
          <a:bodyPr/>
          <a:lstStyle/>
          <a:p>
            <a:r>
              <a:rPr lang="sl-SI" altLang="sl-SI"/>
              <a:t>OTROCI</a:t>
            </a:r>
          </a:p>
        </p:txBody>
      </p:sp>
      <p:sp>
        <p:nvSpPr>
          <p:cNvPr id="13315" name="Rectangle 3">
            <a:extLst>
              <a:ext uri="{FF2B5EF4-FFF2-40B4-BE49-F238E27FC236}">
                <a16:creationId xmlns:a16="http://schemas.microsoft.com/office/drawing/2014/main" id="{834D9E6F-DB79-4B9F-8E40-667126D6F700}"/>
              </a:ext>
            </a:extLst>
          </p:cNvPr>
          <p:cNvSpPr>
            <a:spLocks noGrp="1" noChangeArrowheads="1"/>
          </p:cNvSpPr>
          <p:nvPr>
            <p:ph type="body" idx="1"/>
          </p:nvPr>
        </p:nvSpPr>
        <p:spPr/>
        <p:txBody>
          <a:bodyPr/>
          <a:lstStyle/>
          <a:p>
            <a:r>
              <a:rPr lang="sl-SI" altLang="sl-SI" sz="1600">
                <a:solidFill>
                  <a:schemeClr val="accent2"/>
                </a:solidFill>
              </a:rPr>
              <a:t>Marija Elizabeta</a:t>
            </a:r>
            <a:r>
              <a:rPr lang="sl-SI" altLang="sl-SI" sz="1600"/>
              <a:t> (1737-1740) </a:t>
            </a:r>
          </a:p>
          <a:p>
            <a:r>
              <a:rPr lang="sl-SI" altLang="sl-SI" sz="1600">
                <a:solidFill>
                  <a:schemeClr val="accent2"/>
                </a:solidFill>
              </a:rPr>
              <a:t>Marija Ana</a:t>
            </a:r>
            <a:r>
              <a:rPr lang="sl-SI" altLang="sl-SI" sz="1600"/>
              <a:t> (1738-1789) </a:t>
            </a:r>
          </a:p>
          <a:p>
            <a:r>
              <a:rPr lang="sl-SI" altLang="sl-SI" sz="1600">
                <a:solidFill>
                  <a:schemeClr val="accent2"/>
                </a:solidFill>
              </a:rPr>
              <a:t>Marija Karolina</a:t>
            </a:r>
            <a:r>
              <a:rPr lang="sl-SI" altLang="sl-SI" sz="1600"/>
              <a:t> (1740-1741) </a:t>
            </a:r>
          </a:p>
          <a:p>
            <a:r>
              <a:rPr lang="sl-SI" altLang="sl-SI" sz="1600">
                <a:solidFill>
                  <a:schemeClr val="accent2"/>
                </a:solidFill>
              </a:rPr>
              <a:t>Jožef II</a:t>
            </a:r>
            <a:r>
              <a:rPr lang="sl-SI" altLang="sl-SI" sz="1600"/>
              <a:t>. (1741-1790) </a:t>
            </a:r>
          </a:p>
          <a:p>
            <a:r>
              <a:rPr lang="sl-SI" altLang="sl-SI" sz="1600">
                <a:solidFill>
                  <a:schemeClr val="accent2"/>
                </a:solidFill>
              </a:rPr>
              <a:t>Marija Kristina</a:t>
            </a:r>
            <a:r>
              <a:rPr lang="sl-SI" altLang="sl-SI" sz="1600"/>
              <a:t> (1742-1798) ∞ 1766 z vojvodo Albertom Saksonskim-Tešenskim </a:t>
            </a:r>
          </a:p>
          <a:p>
            <a:r>
              <a:rPr lang="sl-SI" altLang="sl-SI" sz="1600">
                <a:solidFill>
                  <a:schemeClr val="accent2"/>
                </a:solidFill>
              </a:rPr>
              <a:t>Marija Elizabeta</a:t>
            </a:r>
            <a:r>
              <a:rPr lang="sl-SI" altLang="sl-SI" sz="1600"/>
              <a:t> (1743-1808), opatica v Innsbrucku </a:t>
            </a:r>
          </a:p>
          <a:p>
            <a:r>
              <a:rPr lang="sl-SI" altLang="sl-SI" sz="1600">
                <a:solidFill>
                  <a:schemeClr val="accent2"/>
                </a:solidFill>
              </a:rPr>
              <a:t>Karel Jožef</a:t>
            </a:r>
            <a:r>
              <a:rPr lang="sl-SI" altLang="sl-SI" sz="1600"/>
              <a:t> (1745-1761), nadvojvoda </a:t>
            </a:r>
          </a:p>
          <a:p>
            <a:r>
              <a:rPr lang="sl-SI" altLang="sl-SI" sz="1600">
                <a:solidFill>
                  <a:schemeClr val="accent2"/>
                </a:solidFill>
              </a:rPr>
              <a:t>Marija Amalija</a:t>
            </a:r>
            <a:r>
              <a:rPr lang="sl-SI" altLang="sl-SI" sz="1600"/>
              <a:t> (1746-1804) ∞ 1769 z vojvodo Ferdinandom Parmskim </a:t>
            </a:r>
          </a:p>
          <a:p>
            <a:r>
              <a:rPr lang="sl-SI" altLang="sl-SI" sz="1600">
                <a:solidFill>
                  <a:schemeClr val="accent2"/>
                </a:solidFill>
              </a:rPr>
              <a:t>Leopold II.</a:t>
            </a:r>
            <a:r>
              <a:rPr lang="sl-SI" altLang="sl-SI" sz="1600"/>
              <a:t> (1747-1792) ∞ 1765 z infantinjo Marijo Luizo Burbonsko </a:t>
            </a:r>
          </a:p>
          <a:p>
            <a:r>
              <a:rPr lang="sl-SI" altLang="sl-SI" sz="1600">
                <a:solidFill>
                  <a:schemeClr val="accent2"/>
                </a:solidFill>
              </a:rPr>
              <a:t>Karolina</a:t>
            </a:r>
            <a:r>
              <a:rPr lang="sl-SI" altLang="sl-SI" sz="1600"/>
              <a:t> (*/† 1748), nadvojvodinja </a:t>
            </a:r>
          </a:p>
          <a:p>
            <a:r>
              <a:rPr lang="sl-SI" altLang="sl-SI" sz="1600">
                <a:solidFill>
                  <a:schemeClr val="accent2"/>
                </a:solidFill>
              </a:rPr>
              <a:t>Ivana Gabrijela</a:t>
            </a:r>
            <a:r>
              <a:rPr lang="sl-SI" altLang="sl-SI" sz="1600"/>
              <a:t> (1750-1762) (zaročena) s kraljem Ferdinandom I. Bourbonskim </a:t>
            </a:r>
          </a:p>
          <a:p>
            <a:r>
              <a:rPr lang="sl-SI" altLang="sl-SI" sz="1600">
                <a:solidFill>
                  <a:schemeClr val="accent2"/>
                </a:solidFill>
              </a:rPr>
              <a:t>Marija Jožefa</a:t>
            </a:r>
            <a:r>
              <a:rPr lang="sl-SI" altLang="sl-SI" sz="1600"/>
              <a:t> (1751-1767) (zaročena) s kraljem Ferdinandom I. Bourbonskim </a:t>
            </a:r>
          </a:p>
          <a:p>
            <a:r>
              <a:rPr lang="sl-SI" altLang="sl-SI" sz="1600">
                <a:solidFill>
                  <a:schemeClr val="accent2"/>
                </a:solidFill>
              </a:rPr>
              <a:t>Marija Karolina</a:t>
            </a:r>
            <a:r>
              <a:rPr lang="sl-SI" altLang="sl-SI" sz="1600"/>
              <a:t> (1752-1814) ∞ 1768 s kraljem Ferdinandom I. Bourbonskim </a:t>
            </a:r>
          </a:p>
          <a:p>
            <a:r>
              <a:rPr lang="sl-SI" altLang="sl-SI" sz="1600">
                <a:solidFill>
                  <a:schemeClr val="accent2"/>
                </a:solidFill>
              </a:rPr>
              <a:t>Ferdinand Karel Anton</a:t>
            </a:r>
            <a:r>
              <a:rPr lang="sl-SI" altLang="sl-SI" sz="1600"/>
              <a:t> (1754-1806) ∞ 1771 z vojvodinjo Marijo Beata Modena-Este </a:t>
            </a:r>
          </a:p>
          <a:p>
            <a:r>
              <a:rPr lang="sl-SI" altLang="sl-SI" sz="1600">
                <a:solidFill>
                  <a:schemeClr val="accent2"/>
                </a:solidFill>
              </a:rPr>
              <a:t>Marija Antoinetta</a:t>
            </a:r>
            <a:r>
              <a:rPr lang="sl-SI" altLang="sl-SI" sz="1600"/>
              <a:t> (1755-1793) ∞ 1770 kralj Ludvikom XVI. Francoskim</a:t>
            </a:r>
          </a:p>
          <a:p>
            <a:r>
              <a:rPr lang="sl-SI" altLang="sl-SI" sz="1600">
                <a:solidFill>
                  <a:schemeClr val="accent2"/>
                </a:solidFill>
              </a:rPr>
              <a:t>Maksimilijan Franc</a:t>
            </a:r>
            <a:r>
              <a:rPr lang="sl-SI" altLang="sl-SI" sz="1600"/>
              <a:t>(1756-1801), nadvojvoda, kölnski volilni knez </a:t>
            </a:r>
          </a:p>
          <a:p>
            <a:endParaRPr lang="sl-SI" altLang="sl-SI" sz="16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C9C27EE4-496C-488D-8F38-181D45464618}"/>
              </a:ext>
            </a:extLst>
          </p:cNvPr>
          <p:cNvSpPr>
            <a:spLocks noGrp="1" noChangeArrowheads="1"/>
          </p:cNvSpPr>
          <p:nvPr>
            <p:ph type="title"/>
          </p:nvPr>
        </p:nvSpPr>
        <p:spPr/>
        <p:txBody>
          <a:bodyPr/>
          <a:lstStyle/>
          <a:p>
            <a:endParaRPr lang="sl-SI" altLang="sl-SI"/>
          </a:p>
        </p:txBody>
      </p:sp>
      <p:sp>
        <p:nvSpPr>
          <p:cNvPr id="21507" name="Rectangle 3">
            <a:extLst>
              <a:ext uri="{FF2B5EF4-FFF2-40B4-BE49-F238E27FC236}">
                <a16:creationId xmlns:a16="http://schemas.microsoft.com/office/drawing/2014/main" id="{AF014B79-1682-42F6-96AD-6799C417E3F3}"/>
              </a:ext>
            </a:extLst>
          </p:cNvPr>
          <p:cNvSpPr>
            <a:spLocks noGrp="1" noChangeArrowheads="1"/>
          </p:cNvSpPr>
          <p:nvPr>
            <p:ph type="body" idx="1"/>
          </p:nvPr>
        </p:nvSpPr>
        <p:spPr/>
        <p:txBody>
          <a:bodyPr/>
          <a:lstStyle/>
          <a:p>
            <a:endParaRPr lang="sl-SI" altLang="sl-SI"/>
          </a:p>
        </p:txBody>
      </p:sp>
      <p:pic>
        <p:nvPicPr>
          <p:cNvPr id="21509" name="Picture 5" descr="2147">
            <a:extLst>
              <a:ext uri="{FF2B5EF4-FFF2-40B4-BE49-F238E27FC236}">
                <a16:creationId xmlns:a16="http://schemas.microsoft.com/office/drawing/2014/main" id="{3C5AE53D-721B-4CA7-88CA-26C5662DFD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0563" y="2205038"/>
            <a:ext cx="2657475" cy="3686175"/>
          </a:xfrm>
          <a:prstGeom prst="rect">
            <a:avLst/>
          </a:prstGeom>
          <a:noFill/>
          <a:extLst>
            <a:ext uri="{909E8E84-426E-40DD-AFC4-6F175D3DCCD1}">
              <a14:hiddenFill xmlns:a14="http://schemas.microsoft.com/office/drawing/2010/main">
                <a:solidFill>
                  <a:srgbClr val="FFFFFF"/>
                </a:solidFill>
              </a14:hiddenFill>
            </a:ext>
          </a:extLst>
        </p:spPr>
      </p:pic>
      <p:pic>
        <p:nvPicPr>
          <p:cNvPr id="21511" name="Picture 7" descr="jozef2Y">
            <a:extLst>
              <a:ext uri="{FF2B5EF4-FFF2-40B4-BE49-F238E27FC236}">
                <a16:creationId xmlns:a16="http://schemas.microsoft.com/office/drawing/2014/main" id="{17CEBB8E-3D91-46E7-8D11-F9657345C3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450" y="1628775"/>
            <a:ext cx="2447925" cy="36734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12C04968-8682-4AA4-A4A5-27FF8491968B}"/>
              </a:ext>
            </a:extLst>
          </p:cNvPr>
          <p:cNvSpPr>
            <a:spLocks noGrp="1" noChangeArrowheads="1"/>
          </p:cNvSpPr>
          <p:nvPr>
            <p:ph type="title"/>
          </p:nvPr>
        </p:nvSpPr>
        <p:spPr/>
        <p:txBody>
          <a:bodyPr/>
          <a:lstStyle/>
          <a:p>
            <a:r>
              <a:rPr lang="sl-SI" altLang="sl-SI"/>
              <a:t>SMRT Franca Štefana</a:t>
            </a:r>
          </a:p>
        </p:txBody>
      </p:sp>
      <p:sp>
        <p:nvSpPr>
          <p:cNvPr id="17411" name="Rectangle 3">
            <a:extLst>
              <a:ext uri="{FF2B5EF4-FFF2-40B4-BE49-F238E27FC236}">
                <a16:creationId xmlns:a16="http://schemas.microsoft.com/office/drawing/2014/main" id="{2D832874-536B-4C5C-AB34-38D71CF3CBD4}"/>
              </a:ext>
            </a:extLst>
          </p:cNvPr>
          <p:cNvSpPr>
            <a:spLocks noGrp="1" noChangeArrowheads="1"/>
          </p:cNvSpPr>
          <p:nvPr>
            <p:ph type="body" idx="1"/>
          </p:nvPr>
        </p:nvSpPr>
        <p:spPr/>
        <p:txBody>
          <a:bodyPr/>
          <a:lstStyle/>
          <a:p>
            <a:pPr>
              <a:lnSpc>
                <a:spcPct val="90000"/>
              </a:lnSpc>
              <a:buFontTx/>
              <a:buNone/>
            </a:pPr>
            <a:r>
              <a:rPr lang="sl-SI" altLang="sl-SI" sz="2800"/>
              <a:t>   V letu 1765 ji je umrl mož. Bila mu je tako predana, da se je od njegove do svoje smrti še 15 let oblačila samo v žalna oblačila in se zaprla pred ljudmi. Namesto na poskus vnovične osvojitve Šlezije se je osredotočila na vzdrževanje miru. Svojega najstarejšega sina, Jožefa II., je priznala za sovladarja in cesarja, vendar mu je omejila moč, ker se ji je zdel zaletav in aroganten.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8BB9154D-50F0-40DB-BB30-01646C3E3940}"/>
              </a:ext>
            </a:extLst>
          </p:cNvPr>
          <p:cNvSpPr>
            <a:spLocks noGrp="1" noChangeArrowheads="1"/>
          </p:cNvSpPr>
          <p:nvPr>
            <p:ph type="title"/>
          </p:nvPr>
        </p:nvSpPr>
        <p:spPr/>
        <p:txBody>
          <a:bodyPr/>
          <a:lstStyle/>
          <a:p>
            <a:endParaRPr lang="sl-SI" altLang="sl-SI"/>
          </a:p>
        </p:txBody>
      </p:sp>
      <p:sp>
        <p:nvSpPr>
          <p:cNvPr id="19459" name="Rectangle 3">
            <a:extLst>
              <a:ext uri="{FF2B5EF4-FFF2-40B4-BE49-F238E27FC236}">
                <a16:creationId xmlns:a16="http://schemas.microsoft.com/office/drawing/2014/main" id="{36C4ACFE-0479-4F55-A903-2A2738D98AD0}"/>
              </a:ext>
            </a:extLst>
          </p:cNvPr>
          <p:cNvSpPr>
            <a:spLocks noGrp="1" noChangeArrowheads="1"/>
          </p:cNvSpPr>
          <p:nvPr>
            <p:ph type="body" idx="1"/>
          </p:nvPr>
        </p:nvSpPr>
        <p:spPr/>
        <p:txBody>
          <a:bodyPr/>
          <a:lstStyle/>
          <a:p>
            <a:endParaRPr lang="sl-SI" altLang="sl-SI"/>
          </a:p>
        </p:txBody>
      </p:sp>
      <p:pic>
        <p:nvPicPr>
          <p:cNvPr id="19461" name="Picture 5" descr="terezija-jozef">
            <a:extLst>
              <a:ext uri="{FF2B5EF4-FFF2-40B4-BE49-F238E27FC236}">
                <a16:creationId xmlns:a16="http://schemas.microsoft.com/office/drawing/2014/main" id="{26DE0F93-E185-4B30-9FAD-8339EE13A2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413" y="908050"/>
            <a:ext cx="3571875" cy="44656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166A98DA-A141-435D-8FB4-9466651CD2CD}"/>
              </a:ext>
            </a:extLst>
          </p:cNvPr>
          <p:cNvSpPr>
            <a:spLocks noGrp="1" noChangeArrowheads="1"/>
          </p:cNvSpPr>
          <p:nvPr>
            <p:ph type="title"/>
          </p:nvPr>
        </p:nvSpPr>
        <p:spPr/>
        <p:txBody>
          <a:bodyPr/>
          <a:lstStyle/>
          <a:p>
            <a:r>
              <a:rPr lang="sl-SI" altLang="sl-SI"/>
              <a:t>SMRT </a:t>
            </a:r>
            <a:endParaRPr lang="sl-SI" altLang="sl-SI">
              <a:cs typeface="Arial" panose="020B0604020202020204" pitchFamily="34" charset="0"/>
            </a:endParaRPr>
          </a:p>
        </p:txBody>
      </p:sp>
      <p:sp>
        <p:nvSpPr>
          <p:cNvPr id="18435" name="Rectangle 3">
            <a:extLst>
              <a:ext uri="{FF2B5EF4-FFF2-40B4-BE49-F238E27FC236}">
                <a16:creationId xmlns:a16="http://schemas.microsoft.com/office/drawing/2014/main" id="{30F68B89-D9D4-4E18-AE31-68BAE368B353}"/>
              </a:ext>
            </a:extLst>
          </p:cNvPr>
          <p:cNvSpPr>
            <a:spLocks noGrp="1" noChangeArrowheads="1"/>
          </p:cNvSpPr>
          <p:nvPr>
            <p:ph type="body" idx="1"/>
          </p:nvPr>
        </p:nvSpPr>
        <p:spPr/>
        <p:txBody>
          <a:bodyPr/>
          <a:lstStyle/>
          <a:p>
            <a:r>
              <a:rPr lang="sl-SI" altLang="sl-SI"/>
              <a:t>Umrla je leta 1780, kot edina ženska vladarka v 650-letni zgodovini habsburške dinastije.</a:t>
            </a:r>
          </a:p>
          <a:p>
            <a:endParaRPr lang="sl-SI" altLang="sl-SI"/>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7DBAC9F6-A7D3-4B12-970C-B1F1270B6E50}"/>
              </a:ext>
            </a:extLst>
          </p:cNvPr>
          <p:cNvSpPr>
            <a:spLocks noGrp="1" noChangeArrowheads="1"/>
          </p:cNvSpPr>
          <p:nvPr>
            <p:ph type="title"/>
          </p:nvPr>
        </p:nvSpPr>
        <p:spPr/>
        <p:txBody>
          <a:bodyPr/>
          <a:lstStyle/>
          <a:p>
            <a:endParaRPr lang="sl-SI" altLang="sl-SI"/>
          </a:p>
        </p:txBody>
      </p:sp>
      <p:sp>
        <p:nvSpPr>
          <p:cNvPr id="22531" name="Rectangle 3">
            <a:extLst>
              <a:ext uri="{FF2B5EF4-FFF2-40B4-BE49-F238E27FC236}">
                <a16:creationId xmlns:a16="http://schemas.microsoft.com/office/drawing/2014/main" id="{913B884C-FBA0-4D55-B407-EDA5AFFC85E3}"/>
              </a:ext>
            </a:extLst>
          </p:cNvPr>
          <p:cNvSpPr>
            <a:spLocks noGrp="1" noChangeArrowheads="1"/>
          </p:cNvSpPr>
          <p:nvPr>
            <p:ph type="body" idx="1"/>
          </p:nvPr>
        </p:nvSpPr>
        <p:spPr/>
        <p:txBody>
          <a:bodyPr/>
          <a:lstStyle/>
          <a:p>
            <a:endParaRPr lang="sl-SI" altLang="sl-SI"/>
          </a:p>
        </p:txBody>
      </p:sp>
      <p:pic>
        <p:nvPicPr>
          <p:cNvPr id="22538" name="Picture 10" descr="wom">
            <a:extLst>
              <a:ext uri="{FF2B5EF4-FFF2-40B4-BE49-F238E27FC236}">
                <a16:creationId xmlns:a16="http://schemas.microsoft.com/office/drawing/2014/main" id="{A367B4A4-184B-4A2F-A0BE-8A61A47C84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4988" y="188913"/>
            <a:ext cx="5680075" cy="64801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B1FB1F4A-8E8D-4158-B12E-CA7D32A0B9F3}"/>
              </a:ext>
            </a:extLst>
          </p:cNvPr>
          <p:cNvSpPr>
            <a:spLocks noGrp="1" noChangeArrowheads="1"/>
          </p:cNvSpPr>
          <p:nvPr>
            <p:ph type="title"/>
          </p:nvPr>
        </p:nvSpPr>
        <p:spPr/>
        <p:txBody>
          <a:bodyPr/>
          <a:lstStyle/>
          <a:p>
            <a:r>
              <a:rPr lang="sl-SI" altLang="sl-SI"/>
              <a:t>RODBINA</a:t>
            </a:r>
          </a:p>
        </p:txBody>
      </p:sp>
      <p:sp>
        <p:nvSpPr>
          <p:cNvPr id="3075" name="Rectangle 3">
            <a:extLst>
              <a:ext uri="{FF2B5EF4-FFF2-40B4-BE49-F238E27FC236}">
                <a16:creationId xmlns:a16="http://schemas.microsoft.com/office/drawing/2014/main" id="{1C803F5D-0D18-4D7B-AF07-7BAD1DE47F6E}"/>
              </a:ext>
            </a:extLst>
          </p:cNvPr>
          <p:cNvSpPr>
            <a:spLocks noGrp="1" noChangeArrowheads="1"/>
          </p:cNvSpPr>
          <p:nvPr>
            <p:ph type="body" idx="1"/>
          </p:nvPr>
        </p:nvSpPr>
        <p:spPr/>
        <p:txBody>
          <a:bodyPr/>
          <a:lstStyle/>
          <a:p>
            <a:pPr>
              <a:buFontTx/>
              <a:buNone/>
            </a:pPr>
            <a:r>
              <a:rPr lang="sl-SI" altLang="sl-SI" sz="2800"/>
              <a:t>   Njen ded, Leopold I., ki je bil Sveti rimski cesar je imel s svojo tretjo ženo Eleonoro Pfalsko – Neuburško dva sinova, Jožefa in Karla. Jožef naj bi kot starejši sin prevzel krono, vendar je pri triintridesetih letih nenadoma umrl in krona je pripadla Karlu VI. Karel VI. in Elizabeta Kristina Braunschweis-Wolfenbütelska sta bila Marijina starša.</a:t>
            </a:r>
            <a:r>
              <a:rPr lang="sl-SI" altLang="sl-SI"/>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a:extLst>
              <a:ext uri="{FF2B5EF4-FFF2-40B4-BE49-F238E27FC236}">
                <a16:creationId xmlns:a16="http://schemas.microsoft.com/office/drawing/2014/main" id="{C3F3BC8D-B9BC-4641-8755-271B43584021}"/>
              </a:ext>
            </a:extLst>
          </p:cNvPr>
          <p:cNvSpPr>
            <a:spLocks noGrp="1" noChangeArrowheads="1"/>
          </p:cNvSpPr>
          <p:nvPr>
            <p:ph type="title"/>
          </p:nvPr>
        </p:nvSpPr>
        <p:spPr>
          <a:xfrm>
            <a:off x="1619250" y="5445125"/>
            <a:ext cx="6480175" cy="792163"/>
          </a:xfrm>
        </p:spPr>
        <p:txBody>
          <a:bodyPr/>
          <a:lstStyle/>
          <a:p>
            <a:endParaRPr lang="sl-SI" altLang="sl-SI" sz="3200"/>
          </a:p>
        </p:txBody>
      </p:sp>
      <p:pic>
        <p:nvPicPr>
          <p:cNvPr id="4102" name="Picture 6" descr="250px-Karl_VI%3B_Keizer_van_Oostenrijk">
            <a:extLst>
              <a:ext uri="{FF2B5EF4-FFF2-40B4-BE49-F238E27FC236}">
                <a16:creationId xmlns:a16="http://schemas.microsoft.com/office/drawing/2014/main" id="{B22C10E5-0354-4F99-AF60-03811B0A65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6238" y="549275"/>
            <a:ext cx="3357562" cy="49418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A52D63F1-B48C-4234-BFE3-1D5CBCB9E362}"/>
              </a:ext>
            </a:extLst>
          </p:cNvPr>
          <p:cNvSpPr>
            <a:spLocks noGrp="1" noChangeArrowheads="1"/>
          </p:cNvSpPr>
          <p:nvPr>
            <p:ph type="title"/>
          </p:nvPr>
        </p:nvSpPr>
        <p:spPr/>
        <p:txBody>
          <a:bodyPr/>
          <a:lstStyle/>
          <a:p>
            <a:r>
              <a:rPr lang="sl-SI" altLang="sl-SI"/>
              <a:t>OTROŠTVO</a:t>
            </a:r>
          </a:p>
        </p:txBody>
      </p:sp>
      <p:sp>
        <p:nvSpPr>
          <p:cNvPr id="5126" name="Rectangle 6">
            <a:extLst>
              <a:ext uri="{FF2B5EF4-FFF2-40B4-BE49-F238E27FC236}">
                <a16:creationId xmlns:a16="http://schemas.microsoft.com/office/drawing/2014/main" id="{CBB99930-5265-4A64-8709-E143533C9D6C}"/>
              </a:ext>
            </a:extLst>
          </p:cNvPr>
          <p:cNvSpPr>
            <a:spLocks noGrp="1" noChangeArrowheads="1"/>
          </p:cNvSpPr>
          <p:nvPr>
            <p:ph type="body" sz="half" idx="1"/>
          </p:nvPr>
        </p:nvSpPr>
        <p:spPr>
          <a:xfrm>
            <a:off x="457200" y="1600200"/>
            <a:ext cx="8291513" cy="4525963"/>
          </a:xfrm>
        </p:spPr>
        <p:txBody>
          <a:bodyPr/>
          <a:lstStyle/>
          <a:p>
            <a:pPr>
              <a:buFontTx/>
              <a:buNone/>
            </a:pPr>
            <a:r>
              <a:rPr lang="sl-SI" altLang="sl-SI" sz="2800"/>
              <a:t>   13. maja 1717 se jima je rodila prva hči Marija Terezija. Odraščala je na Dunajskem dvoru. Imela je mlajši sestri Marijo Ano in Marijo Amalijo, ki je komaj 6-letna umrla. Preživeli deklici so poučevali Jezuiti, in sicer verouk, zgodovino, latinščino, španščino, francoščino, italijanščino in glasbo.</a:t>
            </a:r>
            <a:r>
              <a:rPr lang="sl-SI" altLang="sl-SI" sz="2400"/>
              <a:t> </a:t>
            </a:r>
          </a:p>
          <a:p>
            <a:endParaRPr lang="sl-SI" altLang="sl-SI" sz="2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29E70677-4D46-478F-8D39-EFC74FD05B7C}"/>
              </a:ext>
            </a:extLst>
          </p:cNvPr>
          <p:cNvSpPr>
            <a:spLocks noGrp="1" noChangeArrowheads="1"/>
          </p:cNvSpPr>
          <p:nvPr>
            <p:ph type="title"/>
          </p:nvPr>
        </p:nvSpPr>
        <p:spPr/>
        <p:txBody>
          <a:bodyPr/>
          <a:lstStyle/>
          <a:p>
            <a:endParaRPr lang="sl-SI" altLang="sl-SI"/>
          </a:p>
        </p:txBody>
      </p:sp>
      <p:pic>
        <p:nvPicPr>
          <p:cNvPr id="23557" name="Picture 5" descr="schobrun">
            <a:extLst>
              <a:ext uri="{FF2B5EF4-FFF2-40B4-BE49-F238E27FC236}">
                <a16:creationId xmlns:a16="http://schemas.microsoft.com/office/drawing/2014/main" id="{AB99B209-3CB2-4111-AFC5-378C3FABD1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5375" y="3284538"/>
            <a:ext cx="4932363" cy="2825750"/>
          </a:xfrm>
          <a:prstGeom prst="rect">
            <a:avLst/>
          </a:prstGeom>
          <a:noFill/>
          <a:extLst>
            <a:ext uri="{909E8E84-426E-40DD-AFC4-6F175D3DCCD1}">
              <a14:hiddenFill xmlns:a14="http://schemas.microsoft.com/office/drawing/2010/main">
                <a:solidFill>
                  <a:srgbClr val="FFFFFF"/>
                </a:solidFill>
              </a14:hiddenFill>
            </a:ext>
          </a:extLst>
        </p:spPr>
      </p:pic>
      <p:pic>
        <p:nvPicPr>
          <p:cNvPr id="23558" name="Picture 6" descr="18">
            <a:extLst>
              <a:ext uri="{FF2B5EF4-FFF2-40B4-BE49-F238E27FC236}">
                <a16:creationId xmlns:a16="http://schemas.microsoft.com/office/drawing/2014/main" id="{7D137316-052F-496B-92F2-DF010C3C41F9}"/>
              </a:ext>
            </a:extLst>
          </p:cNvPr>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611188" y="404813"/>
            <a:ext cx="3529012" cy="2486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1D6C55DF-ED7D-415F-97A8-11B34404DD9C}"/>
              </a:ext>
            </a:extLst>
          </p:cNvPr>
          <p:cNvSpPr>
            <a:spLocks noGrp="1" noChangeArrowheads="1"/>
          </p:cNvSpPr>
          <p:nvPr>
            <p:ph type="title"/>
          </p:nvPr>
        </p:nvSpPr>
        <p:spPr/>
        <p:txBody>
          <a:bodyPr/>
          <a:lstStyle/>
          <a:p>
            <a:r>
              <a:rPr lang="sl-SI" altLang="sl-SI"/>
              <a:t>PRAGMATIČNA SANKCIJA </a:t>
            </a:r>
          </a:p>
        </p:txBody>
      </p:sp>
      <p:sp>
        <p:nvSpPr>
          <p:cNvPr id="6147" name="Rectangle 3">
            <a:extLst>
              <a:ext uri="{FF2B5EF4-FFF2-40B4-BE49-F238E27FC236}">
                <a16:creationId xmlns:a16="http://schemas.microsoft.com/office/drawing/2014/main" id="{9DBBD4FD-2D7D-42D5-A843-3E67CE0DC7E3}"/>
              </a:ext>
            </a:extLst>
          </p:cNvPr>
          <p:cNvSpPr>
            <a:spLocks noGrp="1" noChangeArrowheads="1"/>
          </p:cNvSpPr>
          <p:nvPr>
            <p:ph type="body" idx="1"/>
          </p:nvPr>
        </p:nvSpPr>
        <p:spPr/>
        <p:txBody>
          <a:bodyPr/>
          <a:lstStyle/>
          <a:p>
            <a:pPr>
              <a:buFontTx/>
              <a:buNone/>
            </a:pPr>
            <a:r>
              <a:rPr lang="sl-SI" altLang="sl-SI" sz="2800"/>
              <a:t>   Karel VI., katerega edini moški dedič - sin Leopold Janez - je umrl pol leta po rojstvu leta 1716, je leta 1713 izdal pragmatično sankcijo, s katero je hčerki po svoji smrti zagotovil, da ga je nasledila na avstrijskem prestolu in podedovala vladarski položaj v državi. Čeprav so se mnogi evropski monarhi s </a:t>
            </a:r>
            <a:r>
              <a:rPr lang="sl-SI" altLang="sl-SI" sz="2800" i="1"/>
              <a:t>pragmatično sankcijo</a:t>
            </a:r>
            <a:r>
              <a:rPr lang="sl-SI" altLang="sl-SI" sz="2800"/>
              <a:t> ob njenem nastanku strinjali, se je po Karlovi smrti leta 1740 začela vojna za avstrijsko nasledstvo.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A47881FE-1E5F-48C0-9D78-070E718E1D0D}"/>
              </a:ext>
            </a:extLst>
          </p:cNvPr>
          <p:cNvSpPr>
            <a:spLocks noGrp="1" noChangeArrowheads="1"/>
          </p:cNvSpPr>
          <p:nvPr>
            <p:ph type="title"/>
          </p:nvPr>
        </p:nvSpPr>
        <p:spPr/>
        <p:txBody>
          <a:bodyPr/>
          <a:lstStyle/>
          <a:p>
            <a:endParaRPr lang="sl-SI" altLang="sl-SI"/>
          </a:p>
        </p:txBody>
      </p:sp>
      <p:pic>
        <p:nvPicPr>
          <p:cNvPr id="7172" name="Picture 4" descr="300px-Pragmatica_Sanc">
            <a:extLst>
              <a:ext uri="{FF2B5EF4-FFF2-40B4-BE49-F238E27FC236}">
                <a16:creationId xmlns:a16="http://schemas.microsoft.com/office/drawing/2014/main" id="{32FD9974-2ED9-4ABD-82ED-5B36DB5893CC}"/>
              </a:ext>
            </a:extLst>
          </p:cNvPr>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2268538" y="1844675"/>
            <a:ext cx="4824412" cy="34083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216C8824-AFE4-41B1-A018-86BF47F355DC}"/>
              </a:ext>
            </a:extLst>
          </p:cNvPr>
          <p:cNvSpPr>
            <a:spLocks noGrp="1" noChangeArrowheads="1"/>
          </p:cNvSpPr>
          <p:nvPr>
            <p:ph type="title"/>
          </p:nvPr>
        </p:nvSpPr>
        <p:spPr/>
        <p:txBody>
          <a:bodyPr/>
          <a:lstStyle/>
          <a:p>
            <a:r>
              <a:rPr lang="sl-SI" altLang="sl-SI"/>
              <a:t>NASLEDSTVENE VOJNE</a:t>
            </a:r>
          </a:p>
        </p:txBody>
      </p:sp>
      <p:sp>
        <p:nvSpPr>
          <p:cNvPr id="15363" name="Rectangle 3">
            <a:extLst>
              <a:ext uri="{FF2B5EF4-FFF2-40B4-BE49-F238E27FC236}">
                <a16:creationId xmlns:a16="http://schemas.microsoft.com/office/drawing/2014/main" id="{45D1B50F-FD38-4093-9BCD-504DBAFA17D8}"/>
              </a:ext>
            </a:extLst>
          </p:cNvPr>
          <p:cNvSpPr>
            <a:spLocks noGrp="1" noChangeArrowheads="1"/>
          </p:cNvSpPr>
          <p:nvPr>
            <p:ph type="body" idx="1"/>
          </p:nvPr>
        </p:nvSpPr>
        <p:spPr>
          <a:xfrm>
            <a:off x="179388" y="1268413"/>
            <a:ext cx="8686800" cy="5068887"/>
          </a:xfrm>
        </p:spPr>
        <p:txBody>
          <a:bodyPr/>
          <a:lstStyle/>
          <a:p>
            <a:pPr>
              <a:lnSpc>
                <a:spcPct val="80000"/>
              </a:lnSpc>
              <a:buFontTx/>
              <a:buNone/>
            </a:pPr>
            <a:r>
              <a:rPr lang="sl-SI" altLang="sl-SI" sz="2800"/>
              <a:t>    Vojna za avstrijsko nasledstvo se je začela kmalu po smrti cesarja Karla VI. v letu 1740 z vpadom Friderika II. Pruskega v Šlezijo, ki jo je okupiral, Bavarska in Francija pa sta napadli zahodna področja takratne Avstrije, vendar je glavni sovražnik Marije Terezije ostal prav Friderik. Zato je osredotočila svojo notranjo in zunanjo politiko v poraz Prusije in spet pridobila nekatera ozemlja, ki jih je ta odvzela Avstriji. Oče Marije Terezije, cesar Karel VI. je domneval, da bo hčerka pravo moč predala v roke svojemu možu, zato ji ni posredoval nobenih informacij o delovanju vlade, tako da se je vsega morala naučiti sama. Poleg tega je zaradi dveh vojn ob koncu očetovega vladanja podedovala oslabljeno vojsko in prazno zakladnico.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7F3F66C1-0BA4-4BC9-84B7-27A2A7ACA124}"/>
              </a:ext>
            </a:extLst>
          </p:cNvPr>
          <p:cNvSpPr>
            <a:spLocks noGrp="1" noChangeArrowheads="1"/>
          </p:cNvSpPr>
          <p:nvPr>
            <p:ph type="title"/>
          </p:nvPr>
        </p:nvSpPr>
        <p:spPr/>
        <p:txBody>
          <a:bodyPr/>
          <a:lstStyle/>
          <a:p>
            <a:r>
              <a:rPr lang="sl-SI" altLang="sl-SI"/>
              <a:t>REFORMATORKA</a:t>
            </a:r>
          </a:p>
        </p:txBody>
      </p:sp>
      <p:sp>
        <p:nvSpPr>
          <p:cNvPr id="16387" name="Rectangle 3">
            <a:extLst>
              <a:ext uri="{FF2B5EF4-FFF2-40B4-BE49-F238E27FC236}">
                <a16:creationId xmlns:a16="http://schemas.microsoft.com/office/drawing/2014/main" id="{4EAD2C2F-8E69-4D4A-A4AF-454620E3CAF9}"/>
              </a:ext>
            </a:extLst>
          </p:cNvPr>
          <p:cNvSpPr>
            <a:spLocks noGrp="1" noChangeArrowheads="1"/>
          </p:cNvSpPr>
          <p:nvPr>
            <p:ph type="body" idx="1"/>
          </p:nvPr>
        </p:nvSpPr>
        <p:spPr/>
        <p:txBody>
          <a:bodyPr/>
          <a:lstStyle/>
          <a:p>
            <a:pPr>
              <a:lnSpc>
                <a:spcPct val="80000"/>
              </a:lnSpc>
              <a:buFontTx/>
              <a:buNone/>
            </a:pPr>
            <a:r>
              <a:rPr lang="sl-SI" altLang="sl-SI" sz="2400"/>
              <a:t>    Že med nasledstveno vojno je Marija Terezija po pruskem vzoru začela uvajati upravne in davčne reforme, ki naj bi zagotovile zadostna finančna sredstva za povečanje kraljeve stalne vojske. Pri odločitvah so ji pomagali nekateri višji uradniki, kot npr. Friederich Wilhelm von Haugwitz in grof Leopold van Daun (vojskovodja). Reformirala je vojsko (uvedla splošno vojaško obveznost), uvedla hišne številke za lažje štetje prebivalstva, ustanovila urade in ministrstva, uvedla splošno šolsko obveznost od šestega do dvanajstega leta, izboljšala gospodarstvo in promet (ukinila tlako na cestah)  prenovila kazenski zakonik, obdavčila plemstvo in uvedla t.i. Terezijanski kataster, v katerem so bila vpisana in narisana vsa zemljišča na ozemlju Habsburške monarhije. S svojimi reformami je zmanjšala fevdalčevo oblast nad kmetom in znižala tlako.</a:t>
            </a:r>
          </a:p>
        </p:txBody>
      </p:sp>
    </p:spTree>
  </p:cSld>
  <p:clrMapOvr>
    <a:masterClrMapping/>
  </p:clrMapOvr>
</p:sld>
</file>

<file path=ppt/theme/theme1.xml><?xml version="1.0" encoding="utf-8"?>
<a:theme xmlns:a="http://schemas.openxmlformats.org/drawingml/2006/main" name="Privzeti načrt">
  <a:themeElements>
    <a:clrScheme name="Privzeti nač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ivzeti načr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Privzeti nač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ivzeti načr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ivzeti načr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ivzeti načr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ivzeti načr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ivzeti načr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ivzeti načr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ivzeti načr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ivzeti načr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ivzeti načr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ivzeti načr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ivzeti načr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839</Words>
  <Application>Microsoft Office PowerPoint</Application>
  <PresentationFormat>On-screen Show (4:3)</PresentationFormat>
  <Paragraphs>34</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Castellar</vt:lpstr>
      <vt:lpstr>Privzeti načrt</vt:lpstr>
      <vt:lpstr>MARIJA TEREZIJA (1717-1780)</vt:lpstr>
      <vt:lpstr>RODBINA</vt:lpstr>
      <vt:lpstr>PowerPoint Presentation</vt:lpstr>
      <vt:lpstr>OTROŠTVO</vt:lpstr>
      <vt:lpstr>PowerPoint Presentation</vt:lpstr>
      <vt:lpstr>PRAGMATIČNA SANKCIJA </vt:lpstr>
      <vt:lpstr>PowerPoint Presentation</vt:lpstr>
      <vt:lpstr>NASLEDSTVENE VOJNE</vt:lpstr>
      <vt:lpstr>REFORMATORKA</vt:lpstr>
      <vt:lpstr>ZAKON</vt:lpstr>
      <vt:lpstr>PowerPoint Presentation</vt:lpstr>
      <vt:lpstr>OTROCI</vt:lpstr>
      <vt:lpstr>PowerPoint Presentation</vt:lpstr>
      <vt:lpstr>SMRT Franca Štefana</vt:lpstr>
      <vt:lpstr>PowerPoint Presentation</vt:lpstr>
      <vt:lpstr>SMRT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2019-06-03T09:15:43Z</dcterms:created>
  <dcterms:modified xsi:type="dcterms:W3CDTF">2019-06-03T09:15:43Z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