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sldIdLst>
    <p:sldId id="256" r:id="rId2"/>
    <p:sldId id="258" r:id="rId3"/>
    <p:sldId id="257" r:id="rId4"/>
    <p:sldId id="259" r:id="rId5"/>
    <p:sldId id="260" r:id="rId6"/>
    <p:sldId id="262" r:id="rId7"/>
    <p:sldId id="261" r:id="rId8"/>
    <p:sldId id="263" r:id="rId9"/>
    <p:sldId id="265"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BB0F4FDC-E1BD-4494-A2F0-50E182F6CBC1}"/>
              </a:ext>
            </a:extLst>
          </p:cNvPr>
          <p:cNvGrpSpPr>
            <a:grpSpLocks/>
          </p:cNvGrpSpPr>
          <p:nvPr/>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3BDD09A7-814E-47A5-A5B9-D32A7586B566}"/>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8A131A41-62A1-4E9C-A3F6-110F9208852B}"/>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17">
            <a:extLst>
              <a:ext uri="{FF2B5EF4-FFF2-40B4-BE49-F238E27FC236}">
                <a16:creationId xmlns:a16="http://schemas.microsoft.com/office/drawing/2014/main" id="{17CAD533-1E9E-44AF-88B2-6AE9729243DC}"/>
              </a:ext>
            </a:extLst>
          </p:cNvPr>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B1880731-694A-42B1-966D-4770B361B554}"/>
              </a:ext>
            </a:extLst>
          </p:cNvPr>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344F73FD-CBB6-4805-8EE7-DAB5A4844CDE}"/>
              </a:ext>
            </a:extLst>
          </p:cNvPr>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 descr="C:\Users\Administrator\Desktop\Pushpin Dev\Assets\pushpinLeft.png">
            <a:extLst>
              <a:ext uri="{FF2B5EF4-FFF2-40B4-BE49-F238E27FC236}">
                <a16:creationId xmlns:a16="http://schemas.microsoft.com/office/drawing/2014/main" id="{8C556CB0-BF60-4FD6-AE3D-843C6F743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a:extLst>
              <a:ext uri="{FF2B5EF4-FFF2-40B4-BE49-F238E27FC236}">
                <a16:creationId xmlns:a16="http://schemas.microsoft.com/office/drawing/2014/main" id="{946C1F15-80EF-404D-9CFC-BCF8E653B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l-SI"/>
              <a:t>Uredite slog naslova matrice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12" name="Date Placeholder 3">
            <a:extLst>
              <a:ext uri="{FF2B5EF4-FFF2-40B4-BE49-F238E27FC236}">
                <a16:creationId xmlns:a16="http://schemas.microsoft.com/office/drawing/2014/main" id="{1EA04F71-895B-4599-BB1C-7AB0E5A98CF6}"/>
              </a:ext>
            </a:extLst>
          </p:cNvPr>
          <p:cNvSpPr>
            <a:spLocks noGrp="1"/>
          </p:cNvSpPr>
          <p:nvPr>
            <p:ph type="dt" sz="half" idx="10"/>
          </p:nvPr>
        </p:nvSpPr>
        <p:spPr>
          <a:xfrm>
            <a:off x="6770688" y="5357813"/>
            <a:ext cx="1214437" cy="365125"/>
          </a:xfrm>
        </p:spPr>
        <p:txBody>
          <a:bodyPr/>
          <a:lstStyle>
            <a:lvl1pPr>
              <a:defRPr/>
            </a:lvl1pPr>
          </a:lstStyle>
          <a:p>
            <a:pPr>
              <a:defRPr/>
            </a:pPr>
            <a:fld id="{B4A9B109-0706-44E4-AEEF-81D08AEB5428}" type="datetimeFigureOut">
              <a:rPr lang="sl-SI"/>
              <a:pPr>
                <a:defRPr/>
              </a:pPr>
              <a:t>3. 06. 2019</a:t>
            </a:fld>
            <a:endParaRPr lang="sl-SI"/>
          </a:p>
        </p:txBody>
      </p:sp>
      <p:sp>
        <p:nvSpPr>
          <p:cNvPr id="13" name="Footer Placeholder 4">
            <a:extLst>
              <a:ext uri="{FF2B5EF4-FFF2-40B4-BE49-F238E27FC236}">
                <a16:creationId xmlns:a16="http://schemas.microsoft.com/office/drawing/2014/main" id="{1CD3F17F-DC57-4EFD-AE4F-B001443F2248}"/>
              </a:ext>
            </a:extLst>
          </p:cNvPr>
          <p:cNvSpPr>
            <a:spLocks noGrp="1"/>
          </p:cNvSpPr>
          <p:nvPr>
            <p:ph type="ftr" sz="quarter" idx="11"/>
          </p:nvPr>
        </p:nvSpPr>
        <p:spPr>
          <a:xfrm>
            <a:off x="1174750" y="5357813"/>
            <a:ext cx="5033963" cy="365125"/>
          </a:xfrm>
        </p:spPr>
        <p:txBody>
          <a:bodyPr/>
          <a:lstStyle>
            <a:lvl1pPr>
              <a:defRPr/>
            </a:lvl1pPr>
          </a:lstStyle>
          <a:p>
            <a:pPr>
              <a:defRPr/>
            </a:pPr>
            <a:endParaRPr lang="sl-SI"/>
          </a:p>
        </p:txBody>
      </p:sp>
      <p:sp>
        <p:nvSpPr>
          <p:cNvPr id="14" name="Slide Number Placeholder 5">
            <a:extLst>
              <a:ext uri="{FF2B5EF4-FFF2-40B4-BE49-F238E27FC236}">
                <a16:creationId xmlns:a16="http://schemas.microsoft.com/office/drawing/2014/main" id="{849CEA74-582A-4EB2-AD7E-1FBA71C2B75F}"/>
              </a:ext>
            </a:extLst>
          </p:cNvPr>
          <p:cNvSpPr>
            <a:spLocks noGrp="1"/>
          </p:cNvSpPr>
          <p:nvPr>
            <p:ph type="sldNum" sz="quarter" idx="12"/>
          </p:nvPr>
        </p:nvSpPr>
        <p:spPr>
          <a:xfrm>
            <a:off x="6213475" y="5357813"/>
            <a:ext cx="554038" cy="365125"/>
          </a:xfrm>
        </p:spPr>
        <p:txBody>
          <a:bodyPr/>
          <a:lstStyle>
            <a:lvl1pPr algn="ctr">
              <a:defRPr/>
            </a:lvl1pPr>
          </a:lstStyle>
          <a:p>
            <a:fld id="{36A8B01B-7126-4C07-AE52-F03AC025F842}" type="slidenum">
              <a:rPr lang="sl-SI" altLang="sl-SI"/>
              <a:pPr/>
              <a:t>‹#›</a:t>
            </a:fld>
            <a:endParaRPr lang="sl-SI" altLang="sl-SI"/>
          </a:p>
        </p:txBody>
      </p:sp>
    </p:spTree>
    <p:extLst>
      <p:ext uri="{BB962C8B-B14F-4D97-AF65-F5344CB8AC3E}">
        <p14:creationId xmlns:p14="http://schemas.microsoft.com/office/powerpoint/2010/main" val="271464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4A441C6C-2E89-4012-950E-2DDE50C73B17}"/>
              </a:ext>
            </a:extLst>
          </p:cNvPr>
          <p:cNvSpPr>
            <a:spLocks noGrp="1"/>
          </p:cNvSpPr>
          <p:nvPr>
            <p:ph type="dt" sz="half" idx="10"/>
          </p:nvPr>
        </p:nvSpPr>
        <p:spPr/>
        <p:txBody>
          <a:bodyPr/>
          <a:lstStyle>
            <a:lvl1pPr>
              <a:defRPr/>
            </a:lvl1pPr>
          </a:lstStyle>
          <a:p>
            <a:pPr>
              <a:defRPr/>
            </a:pPr>
            <a:fld id="{CEF25D93-4BF9-408C-8FE4-4EB2A1D06542}" type="datetimeFigureOut">
              <a:rPr lang="sl-SI"/>
              <a:pPr>
                <a:defRPr/>
              </a:pPr>
              <a:t>3. 06. 2019</a:t>
            </a:fld>
            <a:endParaRPr lang="sl-SI"/>
          </a:p>
        </p:txBody>
      </p:sp>
      <p:sp>
        <p:nvSpPr>
          <p:cNvPr id="5" name="Footer Placeholder 4">
            <a:extLst>
              <a:ext uri="{FF2B5EF4-FFF2-40B4-BE49-F238E27FC236}">
                <a16:creationId xmlns:a16="http://schemas.microsoft.com/office/drawing/2014/main" id="{D410EB76-64BE-453E-BF1D-F466F82A3F6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ADBD23C6-4F81-4DAF-A6C3-0776EBB37A8C}"/>
              </a:ext>
            </a:extLst>
          </p:cNvPr>
          <p:cNvSpPr>
            <a:spLocks noGrp="1"/>
          </p:cNvSpPr>
          <p:nvPr>
            <p:ph type="sldNum" sz="quarter" idx="12"/>
          </p:nvPr>
        </p:nvSpPr>
        <p:spPr/>
        <p:txBody>
          <a:bodyPr/>
          <a:lstStyle>
            <a:lvl1pPr>
              <a:defRPr/>
            </a:lvl1pPr>
          </a:lstStyle>
          <a:p>
            <a:fld id="{A4B8E84C-9537-48F2-9680-2C971E4C8519}" type="slidenum">
              <a:rPr lang="sl-SI" altLang="sl-SI"/>
              <a:pPr/>
              <a:t>‹#›</a:t>
            </a:fld>
            <a:endParaRPr lang="sl-SI" altLang="sl-SI"/>
          </a:p>
        </p:txBody>
      </p:sp>
    </p:spTree>
    <p:extLst>
      <p:ext uri="{BB962C8B-B14F-4D97-AF65-F5344CB8AC3E}">
        <p14:creationId xmlns:p14="http://schemas.microsoft.com/office/powerpoint/2010/main" val="168936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l-SI"/>
              <a:t>Uredite slog naslova matrice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FCC5612B-93B8-4A82-A37C-0255E875AEDA}"/>
              </a:ext>
            </a:extLst>
          </p:cNvPr>
          <p:cNvSpPr>
            <a:spLocks noGrp="1"/>
          </p:cNvSpPr>
          <p:nvPr>
            <p:ph type="dt" sz="half" idx="10"/>
          </p:nvPr>
        </p:nvSpPr>
        <p:spPr/>
        <p:txBody>
          <a:bodyPr/>
          <a:lstStyle>
            <a:lvl1pPr>
              <a:defRPr/>
            </a:lvl1pPr>
          </a:lstStyle>
          <a:p>
            <a:pPr>
              <a:defRPr/>
            </a:pPr>
            <a:fld id="{36008E6A-9561-4B86-A936-0953F1074A69}" type="datetimeFigureOut">
              <a:rPr lang="sl-SI"/>
              <a:pPr>
                <a:defRPr/>
              </a:pPr>
              <a:t>3. 06. 2019</a:t>
            </a:fld>
            <a:endParaRPr lang="sl-SI"/>
          </a:p>
        </p:txBody>
      </p:sp>
      <p:sp>
        <p:nvSpPr>
          <p:cNvPr id="5" name="Footer Placeholder 4">
            <a:extLst>
              <a:ext uri="{FF2B5EF4-FFF2-40B4-BE49-F238E27FC236}">
                <a16:creationId xmlns:a16="http://schemas.microsoft.com/office/drawing/2014/main" id="{CD8855CD-AAB4-4699-929C-C3CE7794E85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978307CC-CC20-4042-8644-D033167296CD}"/>
              </a:ext>
            </a:extLst>
          </p:cNvPr>
          <p:cNvSpPr>
            <a:spLocks noGrp="1"/>
          </p:cNvSpPr>
          <p:nvPr>
            <p:ph type="sldNum" sz="quarter" idx="12"/>
          </p:nvPr>
        </p:nvSpPr>
        <p:spPr/>
        <p:txBody>
          <a:bodyPr/>
          <a:lstStyle>
            <a:lvl1pPr>
              <a:defRPr/>
            </a:lvl1pPr>
          </a:lstStyle>
          <a:p>
            <a:fld id="{8652090D-3728-45C5-A7C8-70D7637E8951}" type="slidenum">
              <a:rPr lang="sl-SI" altLang="sl-SI"/>
              <a:pPr/>
              <a:t>‹#›</a:t>
            </a:fld>
            <a:endParaRPr lang="sl-SI" altLang="sl-SI"/>
          </a:p>
        </p:txBody>
      </p:sp>
    </p:spTree>
    <p:extLst>
      <p:ext uri="{BB962C8B-B14F-4D97-AF65-F5344CB8AC3E}">
        <p14:creationId xmlns:p14="http://schemas.microsoft.com/office/powerpoint/2010/main" val="30349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CE3C6C86-D709-4D48-A7BC-6CC5B7D7CD7E}"/>
              </a:ext>
            </a:extLst>
          </p:cNvPr>
          <p:cNvSpPr>
            <a:spLocks noGrp="1"/>
          </p:cNvSpPr>
          <p:nvPr>
            <p:ph type="dt" sz="half" idx="10"/>
          </p:nvPr>
        </p:nvSpPr>
        <p:spPr/>
        <p:txBody>
          <a:bodyPr/>
          <a:lstStyle>
            <a:lvl1pPr>
              <a:defRPr/>
            </a:lvl1pPr>
          </a:lstStyle>
          <a:p>
            <a:pPr>
              <a:defRPr/>
            </a:pPr>
            <a:fld id="{C17B1C6E-86EA-4A80-B795-81DFE9C219E3}" type="datetimeFigureOut">
              <a:rPr lang="sl-SI"/>
              <a:pPr>
                <a:defRPr/>
              </a:pPr>
              <a:t>3. 06. 2019</a:t>
            </a:fld>
            <a:endParaRPr lang="sl-SI"/>
          </a:p>
        </p:txBody>
      </p:sp>
      <p:sp>
        <p:nvSpPr>
          <p:cNvPr id="5" name="Footer Placeholder 4">
            <a:extLst>
              <a:ext uri="{FF2B5EF4-FFF2-40B4-BE49-F238E27FC236}">
                <a16:creationId xmlns:a16="http://schemas.microsoft.com/office/drawing/2014/main" id="{A2B5118C-39E6-4341-B5EE-35A52B0BD11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AECDCD55-ECD0-414D-BBE6-0F5310C7B3BE}"/>
              </a:ext>
            </a:extLst>
          </p:cNvPr>
          <p:cNvSpPr>
            <a:spLocks noGrp="1"/>
          </p:cNvSpPr>
          <p:nvPr>
            <p:ph type="sldNum" sz="quarter" idx="12"/>
          </p:nvPr>
        </p:nvSpPr>
        <p:spPr/>
        <p:txBody>
          <a:bodyPr/>
          <a:lstStyle>
            <a:lvl1pPr>
              <a:defRPr/>
            </a:lvl1pPr>
          </a:lstStyle>
          <a:p>
            <a:fld id="{51C096FC-9E8D-4C4C-B594-81D73AE1F7AE}" type="slidenum">
              <a:rPr lang="sl-SI" altLang="sl-SI"/>
              <a:pPr/>
              <a:t>‹#›</a:t>
            </a:fld>
            <a:endParaRPr lang="sl-SI" altLang="sl-SI"/>
          </a:p>
        </p:txBody>
      </p:sp>
    </p:spTree>
    <p:extLst>
      <p:ext uri="{BB962C8B-B14F-4D97-AF65-F5344CB8AC3E}">
        <p14:creationId xmlns:p14="http://schemas.microsoft.com/office/powerpoint/2010/main" val="288361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l-SI"/>
              <a:t>Uredite slog naslova matrice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06BC89FF-1B31-477E-904C-FD663BF7FD71}"/>
              </a:ext>
            </a:extLst>
          </p:cNvPr>
          <p:cNvSpPr>
            <a:spLocks noGrp="1"/>
          </p:cNvSpPr>
          <p:nvPr>
            <p:ph type="dt" sz="half" idx="10"/>
          </p:nvPr>
        </p:nvSpPr>
        <p:spPr/>
        <p:txBody>
          <a:bodyPr/>
          <a:lstStyle>
            <a:lvl1pPr>
              <a:defRPr/>
            </a:lvl1pPr>
          </a:lstStyle>
          <a:p>
            <a:pPr>
              <a:defRPr/>
            </a:pPr>
            <a:fld id="{43396397-BD8C-4FED-8872-2EBA96CBC9DE}" type="datetimeFigureOut">
              <a:rPr lang="sl-SI"/>
              <a:pPr>
                <a:defRPr/>
              </a:pPr>
              <a:t>3. 06. 2019</a:t>
            </a:fld>
            <a:endParaRPr lang="sl-SI"/>
          </a:p>
        </p:txBody>
      </p:sp>
      <p:sp>
        <p:nvSpPr>
          <p:cNvPr id="5" name="Footer Placeholder 4">
            <a:extLst>
              <a:ext uri="{FF2B5EF4-FFF2-40B4-BE49-F238E27FC236}">
                <a16:creationId xmlns:a16="http://schemas.microsoft.com/office/drawing/2014/main" id="{477ED497-9142-4B5A-AF06-7F033F65431B}"/>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563B4543-2401-4F33-8DBE-D8DCCCA15459}"/>
              </a:ext>
            </a:extLst>
          </p:cNvPr>
          <p:cNvSpPr>
            <a:spLocks noGrp="1"/>
          </p:cNvSpPr>
          <p:nvPr>
            <p:ph type="sldNum" sz="quarter" idx="12"/>
          </p:nvPr>
        </p:nvSpPr>
        <p:spPr/>
        <p:txBody>
          <a:bodyPr/>
          <a:lstStyle>
            <a:lvl1pPr>
              <a:defRPr/>
            </a:lvl1pPr>
          </a:lstStyle>
          <a:p>
            <a:fld id="{F1DC4F16-D73D-46CA-A3F6-6694BDE55AAC}" type="slidenum">
              <a:rPr lang="sl-SI" altLang="sl-SI"/>
              <a:pPr/>
              <a:t>‹#›</a:t>
            </a:fld>
            <a:endParaRPr lang="sl-SI" altLang="sl-SI"/>
          </a:p>
        </p:txBody>
      </p:sp>
    </p:spTree>
    <p:extLst>
      <p:ext uri="{BB962C8B-B14F-4D97-AF65-F5344CB8AC3E}">
        <p14:creationId xmlns:p14="http://schemas.microsoft.com/office/powerpoint/2010/main" val="8354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3">
            <a:extLst>
              <a:ext uri="{FF2B5EF4-FFF2-40B4-BE49-F238E27FC236}">
                <a16:creationId xmlns:a16="http://schemas.microsoft.com/office/drawing/2014/main" id="{210FAC7A-689F-4E66-8257-803B21B3111D}"/>
              </a:ext>
            </a:extLst>
          </p:cNvPr>
          <p:cNvSpPr>
            <a:spLocks noGrp="1"/>
          </p:cNvSpPr>
          <p:nvPr>
            <p:ph type="dt" sz="half" idx="15"/>
          </p:nvPr>
        </p:nvSpPr>
        <p:spPr/>
        <p:txBody>
          <a:bodyPr/>
          <a:lstStyle>
            <a:lvl1pPr>
              <a:defRPr/>
            </a:lvl1pPr>
          </a:lstStyle>
          <a:p>
            <a:pPr>
              <a:defRPr/>
            </a:pPr>
            <a:fld id="{51704E2B-2C3D-4663-A9E0-1962B0CECCFE}" type="datetimeFigureOut">
              <a:rPr lang="sl-SI"/>
              <a:pPr>
                <a:defRPr/>
              </a:pPr>
              <a:t>3. 06. 2019</a:t>
            </a:fld>
            <a:endParaRPr lang="sl-SI"/>
          </a:p>
        </p:txBody>
      </p:sp>
      <p:sp>
        <p:nvSpPr>
          <p:cNvPr id="6" name="Footer Placeholder 4">
            <a:extLst>
              <a:ext uri="{FF2B5EF4-FFF2-40B4-BE49-F238E27FC236}">
                <a16:creationId xmlns:a16="http://schemas.microsoft.com/office/drawing/2014/main" id="{6E976C80-28B7-4096-8487-679AF8302450}"/>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7408B7C7-69A0-42E0-A516-8F774BF31232}"/>
              </a:ext>
            </a:extLst>
          </p:cNvPr>
          <p:cNvSpPr>
            <a:spLocks noGrp="1"/>
          </p:cNvSpPr>
          <p:nvPr>
            <p:ph type="sldNum" sz="quarter" idx="17"/>
          </p:nvPr>
        </p:nvSpPr>
        <p:spPr/>
        <p:txBody>
          <a:bodyPr/>
          <a:lstStyle>
            <a:lvl1pPr>
              <a:defRPr/>
            </a:lvl1pPr>
          </a:lstStyle>
          <a:p>
            <a:fld id="{FCE7416C-0FF6-42FD-8937-48F4233F196D}" type="slidenum">
              <a:rPr lang="sl-SI" altLang="sl-SI"/>
              <a:pPr/>
              <a:t>‹#›</a:t>
            </a:fld>
            <a:endParaRPr lang="sl-SI" altLang="sl-SI"/>
          </a:p>
        </p:txBody>
      </p:sp>
    </p:spTree>
    <p:extLst>
      <p:ext uri="{BB962C8B-B14F-4D97-AF65-F5344CB8AC3E}">
        <p14:creationId xmlns:p14="http://schemas.microsoft.com/office/powerpoint/2010/main" val="124765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1" name="Content Placeholder 10"/>
          <p:cNvSpPr>
            <a:spLocks noGrp="1"/>
          </p:cNvSpPr>
          <p:nvPr>
            <p:ph sz="quarter" idx="13"/>
          </p:nvPr>
        </p:nvSpPr>
        <p:spPr>
          <a:xfrm>
            <a:off x="1298448" y="2944368"/>
            <a:ext cx="3227832" cy="2779776"/>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3">
            <a:extLst>
              <a:ext uri="{FF2B5EF4-FFF2-40B4-BE49-F238E27FC236}">
                <a16:creationId xmlns:a16="http://schemas.microsoft.com/office/drawing/2014/main" id="{35151504-EDDA-49D0-83A4-BB895B2B0ACD}"/>
              </a:ext>
            </a:extLst>
          </p:cNvPr>
          <p:cNvSpPr>
            <a:spLocks noGrp="1"/>
          </p:cNvSpPr>
          <p:nvPr>
            <p:ph type="dt" sz="half" idx="15"/>
          </p:nvPr>
        </p:nvSpPr>
        <p:spPr/>
        <p:txBody>
          <a:bodyPr/>
          <a:lstStyle>
            <a:lvl1pPr>
              <a:defRPr/>
            </a:lvl1pPr>
          </a:lstStyle>
          <a:p>
            <a:pPr>
              <a:defRPr/>
            </a:pPr>
            <a:fld id="{26C0266F-325C-4CF0-9A99-B2272BCECDA4}" type="datetimeFigureOut">
              <a:rPr lang="sl-SI"/>
              <a:pPr>
                <a:defRPr/>
              </a:pPr>
              <a:t>3. 06. 2019</a:t>
            </a:fld>
            <a:endParaRPr lang="sl-SI"/>
          </a:p>
        </p:txBody>
      </p:sp>
      <p:sp>
        <p:nvSpPr>
          <p:cNvPr id="8" name="Footer Placeholder 4">
            <a:extLst>
              <a:ext uri="{FF2B5EF4-FFF2-40B4-BE49-F238E27FC236}">
                <a16:creationId xmlns:a16="http://schemas.microsoft.com/office/drawing/2014/main" id="{BFF025C3-A911-482B-B91F-376731D95621}"/>
              </a:ext>
            </a:extLst>
          </p:cNvPr>
          <p:cNvSpPr>
            <a:spLocks noGrp="1"/>
          </p:cNvSpPr>
          <p:nvPr>
            <p:ph type="ftr" sz="quarter" idx="16"/>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07ED49E9-828C-4678-A903-9F704B105487}"/>
              </a:ext>
            </a:extLst>
          </p:cNvPr>
          <p:cNvSpPr>
            <a:spLocks noGrp="1"/>
          </p:cNvSpPr>
          <p:nvPr>
            <p:ph type="sldNum" sz="quarter" idx="17"/>
          </p:nvPr>
        </p:nvSpPr>
        <p:spPr/>
        <p:txBody>
          <a:bodyPr/>
          <a:lstStyle>
            <a:lvl1pPr>
              <a:defRPr/>
            </a:lvl1pPr>
          </a:lstStyle>
          <a:p>
            <a:fld id="{6C5847FB-669A-441F-8C1C-E1CCB8F26B0F}" type="slidenum">
              <a:rPr lang="sl-SI" altLang="sl-SI"/>
              <a:pPr/>
              <a:t>‹#›</a:t>
            </a:fld>
            <a:endParaRPr lang="sl-SI" altLang="sl-SI"/>
          </a:p>
        </p:txBody>
      </p:sp>
    </p:spTree>
    <p:extLst>
      <p:ext uri="{BB962C8B-B14F-4D97-AF65-F5344CB8AC3E}">
        <p14:creationId xmlns:p14="http://schemas.microsoft.com/office/powerpoint/2010/main" val="364365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3">
            <a:extLst>
              <a:ext uri="{FF2B5EF4-FFF2-40B4-BE49-F238E27FC236}">
                <a16:creationId xmlns:a16="http://schemas.microsoft.com/office/drawing/2014/main" id="{73742F53-CD0F-466A-B74E-80BC5F6A48FD}"/>
              </a:ext>
            </a:extLst>
          </p:cNvPr>
          <p:cNvSpPr>
            <a:spLocks noGrp="1"/>
          </p:cNvSpPr>
          <p:nvPr>
            <p:ph type="dt" sz="half" idx="10"/>
          </p:nvPr>
        </p:nvSpPr>
        <p:spPr/>
        <p:txBody>
          <a:bodyPr/>
          <a:lstStyle>
            <a:lvl1pPr>
              <a:defRPr/>
            </a:lvl1pPr>
          </a:lstStyle>
          <a:p>
            <a:pPr>
              <a:defRPr/>
            </a:pPr>
            <a:fld id="{18A2A9D2-03F4-4E73-BFFC-CE60D59F6F7B}" type="datetimeFigureOut">
              <a:rPr lang="sl-SI"/>
              <a:pPr>
                <a:defRPr/>
              </a:pPr>
              <a:t>3. 06. 2019</a:t>
            </a:fld>
            <a:endParaRPr lang="sl-SI"/>
          </a:p>
        </p:txBody>
      </p:sp>
      <p:sp>
        <p:nvSpPr>
          <p:cNvPr id="4" name="Footer Placeholder 4">
            <a:extLst>
              <a:ext uri="{FF2B5EF4-FFF2-40B4-BE49-F238E27FC236}">
                <a16:creationId xmlns:a16="http://schemas.microsoft.com/office/drawing/2014/main" id="{09344E88-C18E-45EB-B58D-3BF3313F4C4D}"/>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740A5029-2165-490F-BB2A-29E064E21778}"/>
              </a:ext>
            </a:extLst>
          </p:cNvPr>
          <p:cNvSpPr>
            <a:spLocks noGrp="1"/>
          </p:cNvSpPr>
          <p:nvPr>
            <p:ph type="sldNum" sz="quarter" idx="12"/>
          </p:nvPr>
        </p:nvSpPr>
        <p:spPr/>
        <p:txBody>
          <a:bodyPr/>
          <a:lstStyle>
            <a:lvl1pPr>
              <a:defRPr/>
            </a:lvl1pPr>
          </a:lstStyle>
          <a:p>
            <a:fld id="{1BF8AF2E-1A60-43B9-AEFE-B86247087D6F}" type="slidenum">
              <a:rPr lang="sl-SI" altLang="sl-SI"/>
              <a:pPr/>
              <a:t>‹#›</a:t>
            </a:fld>
            <a:endParaRPr lang="sl-SI" altLang="sl-SI"/>
          </a:p>
        </p:txBody>
      </p:sp>
    </p:spTree>
    <p:extLst>
      <p:ext uri="{BB962C8B-B14F-4D97-AF65-F5344CB8AC3E}">
        <p14:creationId xmlns:p14="http://schemas.microsoft.com/office/powerpoint/2010/main" val="178782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31FE7F-20F9-4A77-8F81-E0169EA8872F}"/>
              </a:ext>
            </a:extLst>
          </p:cNvPr>
          <p:cNvSpPr>
            <a:spLocks noGrp="1"/>
          </p:cNvSpPr>
          <p:nvPr>
            <p:ph type="dt" sz="half" idx="10"/>
          </p:nvPr>
        </p:nvSpPr>
        <p:spPr/>
        <p:txBody>
          <a:bodyPr/>
          <a:lstStyle>
            <a:lvl1pPr>
              <a:defRPr/>
            </a:lvl1pPr>
          </a:lstStyle>
          <a:p>
            <a:pPr>
              <a:defRPr/>
            </a:pPr>
            <a:fld id="{8107847B-5EC6-4BDA-A13C-6389BCABADFD}" type="datetimeFigureOut">
              <a:rPr lang="sl-SI"/>
              <a:pPr>
                <a:defRPr/>
              </a:pPr>
              <a:t>3. 06. 2019</a:t>
            </a:fld>
            <a:endParaRPr lang="sl-SI"/>
          </a:p>
        </p:txBody>
      </p:sp>
      <p:sp>
        <p:nvSpPr>
          <p:cNvPr id="3" name="Footer Placeholder 4">
            <a:extLst>
              <a:ext uri="{FF2B5EF4-FFF2-40B4-BE49-F238E27FC236}">
                <a16:creationId xmlns:a16="http://schemas.microsoft.com/office/drawing/2014/main" id="{6DC78961-12A0-4CD9-9852-4EF0748131FF}"/>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7D9080AC-05D3-4CD0-BAA2-BF5AF35E0AEA}"/>
              </a:ext>
            </a:extLst>
          </p:cNvPr>
          <p:cNvSpPr>
            <a:spLocks noGrp="1"/>
          </p:cNvSpPr>
          <p:nvPr>
            <p:ph type="sldNum" sz="quarter" idx="12"/>
          </p:nvPr>
        </p:nvSpPr>
        <p:spPr/>
        <p:txBody>
          <a:bodyPr/>
          <a:lstStyle>
            <a:lvl1pPr>
              <a:defRPr/>
            </a:lvl1pPr>
          </a:lstStyle>
          <a:p>
            <a:fld id="{AB213A23-5090-46AE-A261-CE4DE44466E5}" type="slidenum">
              <a:rPr lang="sl-SI" altLang="sl-SI"/>
              <a:pPr/>
              <a:t>‹#›</a:t>
            </a:fld>
            <a:endParaRPr lang="sl-SI" altLang="sl-SI"/>
          </a:p>
        </p:txBody>
      </p:sp>
    </p:spTree>
    <p:extLst>
      <p:ext uri="{BB962C8B-B14F-4D97-AF65-F5344CB8AC3E}">
        <p14:creationId xmlns:p14="http://schemas.microsoft.com/office/powerpoint/2010/main" val="188804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F7763524-789C-4586-817F-B1E3AC328E53}"/>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4319F627-030F-4175-BEC8-30F145AC0B7B}"/>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209968A4-C014-476D-843A-3CAFDC4BC804}"/>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7">
            <a:extLst>
              <a:ext uri="{FF2B5EF4-FFF2-40B4-BE49-F238E27FC236}">
                <a16:creationId xmlns:a16="http://schemas.microsoft.com/office/drawing/2014/main" id="{4E00C94E-B906-4DD8-BB63-4F5D192F3815}"/>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A60C5BAE-0C62-4397-B204-814193E25033}"/>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A7AFABD3-AE2F-4BF7-B678-FB844483CD17}"/>
              </a:ext>
            </a:extLst>
          </p:cNvPr>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D7E140A2-39F8-418E-A2BA-308374A78F45}"/>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AC2D666F-5388-4E78-92C3-4508D09AD290}"/>
              </a:ext>
            </a:extLst>
          </p:cNvPr>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a:extLst>
              <a:ext uri="{FF2B5EF4-FFF2-40B4-BE49-F238E27FC236}">
                <a16:creationId xmlns:a16="http://schemas.microsoft.com/office/drawing/2014/main" id="{0FBD8307-7A79-4820-A504-B73212858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70C99C83-058C-43E7-990F-27AB04504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l-SI"/>
              <a:t>Uredite slog naslova matrice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5" name="Date Placeholder 4">
            <a:extLst>
              <a:ext uri="{FF2B5EF4-FFF2-40B4-BE49-F238E27FC236}">
                <a16:creationId xmlns:a16="http://schemas.microsoft.com/office/drawing/2014/main" id="{18E4FECD-4831-41FA-805B-32005CB50D60}"/>
              </a:ext>
            </a:extLst>
          </p:cNvPr>
          <p:cNvSpPr>
            <a:spLocks noGrp="1"/>
          </p:cNvSpPr>
          <p:nvPr>
            <p:ph type="dt" sz="half" idx="10"/>
          </p:nvPr>
        </p:nvSpPr>
        <p:spPr>
          <a:xfrm rot="60000">
            <a:off x="6342063" y="5886450"/>
            <a:ext cx="1212850" cy="365125"/>
          </a:xfrm>
        </p:spPr>
        <p:txBody>
          <a:bodyPr/>
          <a:lstStyle>
            <a:lvl1pPr>
              <a:defRPr/>
            </a:lvl1pPr>
          </a:lstStyle>
          <a:p>
            <a:pPr>
              <a:defRPr/>
            </a:pPr>
            <a:fld id="{D90E45E2-3642-4FDD-8CDB-474C453AB7CB}" type="datetimeFigureOut">
              <a:rPr lang="sl-SI"/>
              <a:pPr>
                <a:defRPr/>
              </a:pPr>
              <a:t>3. 06. 2019</a:t>
            </a:fld>
            <a:endParaRPr lang="sl-SI"/>
          </a:p>
        </p:txBody>
      </p:sp>
      <p:sp>
        <p:nvSpPr>
          <p:cNvPr id="16" name="Footer Placeholder 5">
            <a:extLst>
              <a:ext uri="{FF2B5EF4-FFF2-40B4-BE49-F238E27FC236}">
                <a16:creationId xmlns:a16="http://schemas.microsoft.com/office/drawing/2014/main" id="{8F929684-507E-4388-AFEE-E6C93582A5D4}"/>
              </a:ext>
            </a:extLst>
          </p:cNvPr>
          <p:cNvSpPr>
            <a:spLocks noGrp="1"/>
          </p:cNvSpPr>
          <p:nvPr>
            <p:ph type="ftr" sz="quarter" idx="11"/>
          </p:nvPr>
        </p:nvSpPr>
        <p:spPr>
          <a:xfrm rot="21540000">
            <a:off x="914400" y="5829300"/>
            <a:ext cx="3522663" cy="365125"/>
          </a:xfrm>
        </p:spPr>
        <p:txBody>
          <a:bodyPr/>
          <a:lstStyle>
            <a:lvl1pPr>
              <a:defRPr/>
            </a:lvl1pPr>
          </a:lstStyle>
          <a:p>
            <a:pPr>
              <a:defRPr/>
            </a:pPr>
            <a:endParaRPr lang="sl-SI"/>
          </a:p>
        </p:txBody>
      </p:sp>
      <p:sp>
        <p:nvSpPr>
          <p:cNvPr id="17" name="Slide Number Placeholder 6">
            <a:extLst>
              <a:ext uri="{FF2B5EF4-FFF2-40B4-BE49-F238E27FC236}">
                <a16:creationId xmlns:a16="http://schemas.microsoft.com/office/drawing/2014/main" id="{5D18F4FD-330A-4171-B81C-C2567886037D}"/>
              </a:ext>
            </a:extLst>
          </p:cNvPr>
          <p:cNvSpPr>
            <a:spLocks noGrp="1"/>
          </p:cNvSpPr>
          <p:nvPr>
            <p:ph type="sldNum" sz="quarter" idx="12"/>
          </p:nvPr>
        </p:nvSpPr>
        <p:spPr>
          <a:xfrm rot="60000">
            <a:off x="7558088" y="5897563"/>
            <a:ext cx="554037" cy="365125"/>
          </a:xfrm>
        </p:spPr>
        <p:txBody>
          <a:bodyPr/>
          <a:lstStyle>
            <a:lvl1pPr>
              <a:defRPr/>
            </a:lvl1pPr>
          </a:lstStyle>
          <a:p>
            <a:fld id="{D13C5FF4-F3EA-4C6A-B5EE-1B39E7CEBC68}" type="slidenum">
              <a:rPr lang="sl-SI" altLang="sl-SI"/>
              <a:pPr/>
              <a:t>‹#›</a:t>
            </a:fld>
            <a:endParaRPr lang="sl-SI" altLang="sl-SI"/>
          </a:p>
        </p:txBody>
      </p:sp>
    </p:spTree>
    <p:extLst>
      <p:ext uri="{BB962C8B-B14F-4D97-AF65-F5344CB8AC3E}">
        <p14:creationId xmlns:p14="http://schemas.microsoft.com/office/powerpoint/2010/main" val="172805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D387996F-951B-41CB-86B6-76C328C07685}"/>
              </a:ext>
            </a:extLst>
          </p:cNvPr>
          <p:cNvGrpSpPr>
            <a:grpSpLocks/>
          </p:cNvGrpSpPr>
          <p:nvPr/>
        </p:nvGrpSpPr>
        <p:grpSpPr bwMode="auto">
          <a:xfrm>
            <a:off x="0" y="0"/>
            <a:ext cx="9144000" cy="6858000"/>
            <a:chOff x="0" y="0"/>
            <a:chExt cx="9144000" cy="6858000"/>
          </a:xfrm>
        </p:grpSpPr>
        <p:sp>
          <p:nvSpPr>
            <p:cNvPr id="6" name="Rectangle 5">
              <a:extLst>
                <a:ext uri="{FF2B5EF4-FFF2-40B4-BE49-F238E27FC236}">
                  <a16:creationId xmlns:a16="http://schemas.microsoft.com/office/drawing/2014/main" id="{D3D0F520-64FE-4C6E-9B8D-3A604A1CFFA6}"/>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B3D83E8C-E8F9-4288-9656-CDDF47C68558}"/>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Freeform 17">
            <a:extLst>
              <a:ext uri="{FF2B5EF4-FFF2-40B4-BE49-F238E27FC236}">
                <a16:creationId xmlns:a16="http://schemas.microsoft.com/office/drawing/2014/main" id="{CD159C03-F93F-413B-B7AE-B05757E1CF37}"/>
              </a:ext>
            </a:extLst>
          </p:cNvPr>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177A8936-25EE-458B-AE68-F6854A08ECFA}"/>
              </a:ext>
            </a:extLst>
          </p:cNvPr>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FF2B5EF4-FFF2-40B4-BE49-F238E27FC236}">
                <a16:creationId xmlns:a16="http://schemas.microsoft.com/office/drawing/2014/main" id="{AB63303A-EF20-4871-B6BF-544CB34FF5D6}"/>
              </a:ext>
            </a:extLst>
          </p:cNvPr>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E7E622B5-532B-41D8-9D54-1F1155B1F80A}"/>
              </a:ext>
            </a:extLst>
          </p:cNvPr>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81453E3E-2AA9-43E1-877B-EDE0FC067B4E}"/>
              </a:ext>
            </a:extLst>
          </p:cNvPr>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2" descr="C:\Users\Administrator\Desktop\Pushpin Dev\Assets\pushpinLeft.png">
            <a:extLst>
              <a:ext uri="{FF2B5EF4-FFF2-40B4-BE49-F238E27FC236}">
                <a16:creationId xmlns:a16="http://schemas.microsoft.com/office/drawing/2014/main" id="{E041FB0D-46E8-4223-9FB2-0E16EE3F1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a:extLst>
              <a:ext uri="{FF2B5EF4-FFF2-40B4-BE49-F238E27FC236}">
                <a16:creationId xmlns:a16="http://schemas.microsoft.com/office/drawing/2014/main" id="{3BE5D103-299B-4855-B2A8-D15184D8C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l-SI"/>
              <a:t>Uredite slog naslova matrice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5" name="Date Placeholder 4">
            <a:extLst>
              <a:ext uri="{FF2B5EF4-FFF2-40B4-BE49-F238E27FC236}">
                <a16:creationId xmlns:a16="http://schemas.microsoft.com/office/drawing/2014/main" id="{CEF60216-A75A-44EC-92C5-CE2D722C4443}"/>
              </a:ext>
            </a:extLst>
          </p:cNvPr>
          <p:cNvSpPr>
            <a:spLocks noGrp="1"/>
          </p:cNvSpPr>
          <p:nvPr>
            <p:ph type="dt" sz="half" idx="10"/>
          </p:nvPr>
        </p:nvSpPr>
        <p:spPr>
          <a:xfrm rot="60000">
            <a:off x="6345238" y="5888038"/>
            <a:ext cx="1214437" cy="365125"/>
          </a:xfrm>
        </p:spPr>
        <p:txBody>
          <a:bodyPr/>
          <a:lstStyle>
            <a:lvl1pPr>
              <a:defRPr/>
            </a:lvl1pPr>
          </a:lstStyle>
          <a:p>
            <a:pPr>
              <a:defRPr/>
            </a:pPr>
            <a:fld id="{C47B4335-A595-4B13-966B-23FD4AEA8C52}" type="datetimeFigureOut">
              <a:rPr lang="sl-SI"/>
              <a:pPr>
                <a:defRPr/>
              </a:pPr>
              <a:t>3. 06. 2019</a:t>
            </a:fld>
            <a:endParaRPr lang="sl-SI"/>
          </a:p>
        </p:txBody>
      </p:sp>
      <p:sp>
        <p:nvSpPr>
          <p:cNvPr id="16" name="Footer Placeholder 5">
            <a:extLst>
              <a:ext uri="{FF2B5EF4-FFF2-40B4-BE49-F238E27FC236}">
                <a16:creationId xmlns:a16="http://schemas.microsoft.com/office/drawing/2014/main" id="{D1126861-5BC8-4494-9D56-786D4D9CB3BE}"/>
              </a:ext>
            </a:extLst>
          </p:cNvPr>
          <p:cNvSpPr>
            <a:spLocks noGrp="1"/>
          </p:cNvSpPr>
          <p:nvPr>
            <p:ph type="ftr" sz="quarter" idx="11"/>
          </p:nvPr>
        </p:nvSpPr>
        <p:spPr>
          <a:xfrm rot="21540000">
            <a:off x="914400" y="5830888"/>
            <a:ext cx="3319463" cy="365125"/>
          </a:xfrm>
        </p:spPr>
        <p:txBody>
          <a:bodyPr/>
          <a:lstStyle>
            <a:lvl1pPr>
              <a:defRPr/>
            </a:lvl1pPr>
          </a:lstStyle>
          <a:p>
            <a:pPr>
              <a:defRPr/>
            </a:pPr>
            <a:endParaRPr lang="sl-SI"/>
          </a:p>
        </p:txBody>
      </p:sp>
      <p:sp>
        <p:nvSpPr>
          <p:cNvPr id="17" name="Slide Number Placeholder 6">
            <a:extLst>
              <a:ext uri="{FF2B5EF4-FFF2-40B4-BE49-F238E27FC236}">
                <a16:creationId xmlns:a16="http://schemas.microsoft.com/office/drawing/2014/main" id="{C9D9A417-7936-4161-A462-03BC7D2976BE}"/>
              </a:ext>
            </a:extLst>
          </p:cNvPr>
          <p:cNvSpPr>
            <a:spLocks noGrp="1"/>
          </p:cNvSpPr>
          <p:nvPr>
            <p:ph type="sldNum" sz="quarter" idx="12"/>
          </p:nvPr>
        </p:nvSpPr>
        <p:spPr>
          <a:xfrm rot="60000">
            <a:off x="7562850" y="5900738"/>
            <a:ext cx="554038" cy="365125"/>
          </a:xfrm>
        </p:spPr>
        <p:txBody>
          <a:bodyPr/>
          <a:lstStyle>
            <a:lvl1pPr>
              <a:defRPr/>
            </a:lvl1pPr>
          </a:lstStyle>
          <a:p>
            <a:fld id="{AFF8D790-DBFB-4AF2-B613-018EFD138E06}" type="slidenum">
              <a:rPr lang="sl-SI" altLang="sl-SI"/>
              <a:pPr/>
              <a:t>‹#›</a:t>
            </a:fld>
            <a:endParaRPr lang="sl-SI" altLang="sl-SI"/>
          </a:p>
        </p:txBody>
      </p:sp>
    </p:spTree>
    <p:extLst>
      <p:ext uri="{BB962C8B-B14F-4D97-AF65-F5344CB8AC3E}">
        <p14:creationId xmlns:p14="http://schemas.microsoft.com/office/powerpoint/2010/main" val="320638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BA70503C-E4E2-4FED-81EF-5E7FD456EB6E}"/>
              </a:ext>
            </a:extLst>
          </p:cNvPr>
          <p:cNvGrpSpPr>
            <a:grpSpLocks/>
          </p:cNvGrpSpPr>
          <p:nvPr/>
        </p:nvGrpSpPr>
        <p:grpSpPr bwMode="auto">
          <a:xfrm>
            <a:off x="0" y="0"/>
            <a:ext cx="9144000" cy="6858000"/>
            <a:chOff x="0" y="0"/>
            <a:chExt cx="9144000" cy="6858000"/>
          </a:xfrm>
        </p:grpSpPr>
        <p:sp>
          <p:nvSpPr>
            <p:cNvPr id="8" name="Rectangle 7">
              <a:extLst>
                <a:ext uri="{FF2B5EF4-FFF2-40B4-BE49-F238E27FC236}">
                  <a16:creationId xmlns:a16="http://schemas.microsoft.com/office/drawing/2014/main" id="{6000E876-607E-4BF7-B8EA-EE3C7AB4DF36}"/>
                </a:ext>
              </a:extLst>
            </p:cNvPr>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0FE979DC-8F6E-4EF7-AFE2-249BD7E64090}"/>
                </a:ext>
              </a:extLst>
            </p:cNvPr>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a:extLst>
              <a:ext uri="{FF2B5EF4-FFF2-40B4-BE49-F238E27FC236}">
                <a16:creationId xmlns:a16="http://schemas.microsoft.com/office/drawing/2014/main" id="{B4A69834-C162-4B1E-BFEF-3714DC78B2F8}"/>
              </a:ext>
            </a:extLst>
          </p:cNvPr>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a:extLst>
              <a:ext uri="{FF2B5EF4-FFF2-40B4-BE49-F238E27FC236}">
                <a16:creationId xmlns:a16="http://schemas.microsoft.com/office/drawing/2014/main" id="{1838841A-CAF8-4BE2-A295-2AAFB8EDD328}"/>
              </a:ext>
            </a:extLst>
          </p:cNvPr>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B1B175F9-8ED1-4A73-8A65-CD2D75C28BFB}"/>
              </a:ext>
            </a:extLst>
          </p:cNvPr>
          <p:cNvSpPr/>
          <p:nvPr/>
        </p:nvSpPr>
        <p:spPr>
          <a:xfrm>
            <a:off x="731838" y="576263"/>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2" descr="C:\Users\Administrator\Desktop\Pushpin Dev\Assets\pushpinLeft.png">
            <a:extLst>
              <a:ext uri="{FF2B5EF4-FFF2-40B4-BE49-F238E27FC236}">
                <a16:creationId xmlns:a16="http://schemas.microsoft.com/office/drawing/2014/main" id="{2ADDF492-BCBE-4267-824E-B800294D58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a:extLst>
              <a:ext uri="{FF2B5EF4-FFF2-40B4-BE49-F238E27FC236}">
                <a16:creationId xmlns:a16="http://schemas.microsoft.com/office/drawing/2014/main" id="{1E2E38FE-1133-4A4F-B1D9-666D4FFDA0D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id="{CFF49D47-E89E-4602-BB8A-85D654EEBA48}"/>
              </a:ext>
            </a:extLst>
          </p:cNvPr>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endParaRPr lang="en-US" altLang="sl-SI"/>
          </a:p>
        </p:txBody>
      </p:sp>
      <p:sp>
        <p:nvSpPr>
          <p:cNvPr id="1035" name="Text Placeholder 2">
            <a:extLst>
              <a:ext uri="{FF2B5EF4-FFF2-40B4-BE49-F238E27FC236}">
                <a16:creationId xmlns:a16="http://schemas.microsoft.com/office/drawing/2014/main" id="{B1DB68C5-87E1-400C-9927-01C1885AD11D}"/>
              </a:ext>
            </a:extLst>
          </p:cNvPr>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E4EABE9A-EFD7-4B4D-A89B-2C6EB1CB1BB2}"/>
              </a:ext>
            </a:extLst>
          </p:cNvPr>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Rage Italic" pitchFamily="66" charset="0"/>
                <a:cs typeface="+mn-cs"/>
              </a:defRPr>
            </a:lvl1pPr>
          </a:lstStyle>
          <a:p>
            <a:pPr>
              <a:defRPr/>
            </a:pPr>
            <a:fld id="{D16FE92F-4912-4D38-BB27-315CB81A420F}" type="datetimeFigureOut">
              <a:rPr lang="sl-SI"/>
              <a:pPr>
                <a:defRPr/>
              </a:pPr>
              <a:t>3. 06. 2019</a:t>
            </a:fld>
            <a:endParaRPr lang="sl-SI"/>
          </a:p>
        </p:txBody>
      </p:sp>
      <p:sp>
        <p:nvSpPr>
          <p:cNvPr id="5" name="Footer Placeholder 4">
            <a:extLst>
              <a:ext uri="{FF2B5EF4-FFF2-40B4-BE49-F238E27FC236}">
                <a16:creationId xmlns:a16="http://schemas.microsoft.com/office/drawing/2014/main" id="{FF126F2E-B36B-4C63-9DFB-701420F118E3}"/>
              </a:ext>
            </a:extLst>
          </p:cNvPr>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fontAlgn="auto">
              <a:spcBef>
                <a:spcPts val="0"/>
              </a:spcBef>
              <a:spcAft>
                <a:spcPts val="0"/>
              </a:spcAft>
              <a:defRPr sz="1400">
                <a:solidFill>
                  <a:schemeClr val="tx2"/>
                </a:solidFill>
                <a:latin typeface="Rage Italic" pitchFamily="66" charset="0"/>
                <a:cs typeface="+mn-cs"/>
              </a:defRPr>
            </a:lvl1pPr>
          </a:lstStyle>
          <a:p>
            <a:pPr>
              <a:defRPr/>
            </a:pPr>
            <a:endParaRPr lang="sl-SI"/>
          </a:p>
        </p:txBody>
      </p:sp>
      <p:sp>
        <p:nvSpPr>
          <p:cNvPr id="6" name="Slide Number Placeholder 5">
            <a:extLst>
              <a:ext uri="{FF2B5EF4-FFF2-40B4-BE49-F238E27FC236}">
                <a16:creationId xmlns:a16="http://schemas.microsoft.com/office/drawing/2014/main" id="{938C6B11-7796-4BFB-A6C6-515FB2C29D06}"/>
              </a:ext>
            </a:extLst>
          </p:cNvPr>
          <p:cNvSpPr>
            <a:spLocks noGrp="1"/>
          </p:cNvSpPr>
          <p:nvPr>
            <p:ph type="sldNum" sz="quarter" idx="4"/>
          </p:nvPr>
        </p:nvSpPr>
        <p:spPr>
          <a:xfrm>
            <a:off x="7670800" y="5808663"/>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Rage Italic" panose="03070502040507070304" pitchFamily="66" charset="0"/>
              </a:defRPr>
            </a:lvl1pPr>
          </a:lstStyle>
          <a:p>
            <a:fld id="{547C109D-58C3-41D3-B281-9EA3EA65551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719" r:id="rId1"/>
    <p:sldLayoutId id="2147483711" r:id="rId2"/>
    <p:sldLayoutId id="2147483712" r:id="rId3"/>
    <p:sldLayoutId id="2147483713" r:id="rId4"/>
    <p:sldLayoutId id="2147483714" r:id="rId5"/>
    <p:sldLayoutId id="2147483715" r:id="rId6"/>
    <p:sldLayoutId id="2147483716" r:id="rId7"/>
    <p:sldLayoutId id="2147483720" r:id="rId8"/>
    <p:sldLayoutId id="2147483721" r:id="rId9"/>
    <p:sldLayoutId id="2147483717" r:id="rId10"/>
    <p:sldLayoutId id="214748371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onstantia" panose="02030602050306030303" pitchFamily="18" charset="0"/>
        </a:defRPr>
      </a:lvl2pPr>
      <a:lvl3pPr algn="ctr" rtl="0" fontAlgn="base">
        <a:spcBef>
          <a:spcPct val="0"/>
        </a:spcBef>
        <a:spcAft>
          <a:spcPct val="0"/>
        </a:spcAft>
        <a:defRPr sz="4400">
          <a:solidFill>
            <a:schemeClr val="tx1"/>
          </a:solidFill>
          <a:latin typeface="Constantia" panose="02030602050306030303" pitchFamily="18" charset="0"/>
        </a:defRPr>
      </a:lvl3pPr>
      <a:lvl4pPr algn="ctr" rtl="0" fontAlgn="base">
        <a:spcBef>
          <a:spcPct val="0"/>
        </a:spcBef>
        <a:spcAft>
          <a:spcPct val="0"/>
        </a:spcAft>
        <a:defRPr sz="4400">
          <a:solidFill>
            <a:schemeClr val="tx1"/>
          </a:solidFill>
          <a:latin typeface="Constantia" panose="02030602050306030303" pitchFamily="18" charset="0"/>
        </a:defRPr>
      </a:lvl4pPr>
      <a:lvl5pPr algn="ctr" rtl="0" fontAlgn="base">
        <a:spcBef>
          <a:spcPct val="0"/>
        </a:spcBef>
        <a:spcAft>
          <a:spcPct val="0"/>
        </a:spcAft>
        <a:defRPr sz="4400">
          <a:solidFill>
            <a:schemeClr val="tx1"/>
          </a:solidFill>
          <a:latin typeface="Constantia" panose="020306020503060303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2"/>
        </a:buClr>
        <a:buSzPct val="85000"/>
        <a:buFont typeface="Brush Script MT" panose="03060802040406070304" pitchFamily="66" charset="0"/>
        <a:buChar char="O"/>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2"/>
        </a:buClr>
        <a:buSzPct val="85000"/>
        <a:buFont typeface="Brush Script MT" panose="03060802040406070304" pitchFamily="66" charset="0"/>
        <a:buChar char="O"/>
        <a:defRPr sz="22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SzPct val="85000"/>
        <a:buFont typeface="Brush Script MT" panose="03060802040406070304" pitchFamily="66" charset="0"/>
        <a:buChar char="O"/>
        <a:defRPr sz="2000" kern="1200">
          <a:solidFill>
            <a:schemeClr val="tx1"/>
          </a:solidFill>
          <a:latin typeface="+mn-lt"/>
          <a:ea typeface="+mn-ea"/>
          <a:cs typeface="+mn-cs"/>
        </a:defRPr>
      </a:lvl3pPr>
      <a:lvl4pPr marL="1279525" indent="-228600" algn="l" rtl="0" fontAlgn="base">
        <a:spcBef>
          <a:spcPct val="20000"/>
        </a:spcBef>
        <a:spcAft>
          <a:spcPct val="0"/>
        </a:spcAft>
        <a:buClr>
          <a:schemeClr val="accent2"/>
        </a:buClr>
        <a:buSzPct val="85000"/>
        <a:buFont typeface="Brush Script MT" panose="03060802040406070304" pitchFamily="66" charset="0"/>
        <a:buChar char="O"/>
        <a:defRPr kern="1200">
          <a:solidFill>
            <a:schemeClr val="tx1"/>
          </a:solidFill>
          <a:latin typeface="+mn-lt"/>
          <a:ea typeface="+mn-ea"/>
          <a:cs typeface="+mn-cs"/>
        </a:defRPr>
      </a:lvl4pPr>
      <a:lvl5pPr marL="1644650" indent="-228600" algn="l" rtl="0" fontAlgn="base">
        <a:spcBef>
          <a:spcPct val="20000"/>
        </a:spcBef>
        <a:spcAft>
          <a:spcPct val="0"/>
        </a:spcAft>
        <a:buClr>
          <a:schemeClr val="accent2"/>
        </a:buClr>
        <a:buSzPct val="85000"/>
        <a:buFont typeface="Brush Script MT" panose="03060802040406070304"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3F516666-4056-4BBB-BBA0-4FD1BA37DA5A}"/>
              </a:ext>
            </a:extLst>
          </p:cNvPr>
          <p:cNvSpPr>
            <a:spLocks noGrp="1"/>
          </p:cNvSpPr>
          <p:nvPr>
            <p:ph type="ctrTitle"/>
          </p:nvPr>
        </p:nvSpPr>
        <p:spPr>
          <a:xfrm>
            <a:off x="1727200" y="1795463"/>
            <a:ext cx="5722938" cy="1827212"/>
          </a:xfrm>
        </p:spPr>
        <p:txBody>
          <a:bodyPr/>
          <a:lstStyle/>
          <a:p>
            <a:r>
              <a:rPr lang="sl-SI" altLang="sl-SI"/>
              <a:t>MUMIJE IN FARAON</a:t>
            </a:r>
          </a:p>
        </p:txBody>
      </p:sp>
      <p:sp>
        <p:nvSpPr>
          <p:cNvPr id="5123" name="Podnaslov 2">
            <a:extLst>
              <a:ext uri="{FF2B5EF4-FFF2-40B4-BE49-F238E27FC236}">
                <a16:creationId xmlns:a16="http://schemas.microsoft.com/office/drawing/2014/main" id="{5074E0CC-3A29-4E78-A508-FBB0E8E0FDDF}"/>
              </a:ext>
            </a:extLst>
          </p:cNvPr>
          <p:cNvSpPr>
            <a:spLocks noGrp="1"/>
          </p:cNvSpPr>
          <p:nvPr>
            <p:ph type="subTitle" idx="1"/>
          </p:nvPr>
        </p:nvSpPr>
        <p:spPr>
          <a:xfrm>
            <a:off x="1727200" y="3736975"/>
            <a:ext cx="5711825" cy="1524000"/>
          </a:xfrm>
        </p:spPr>
        <p:txBody>
          <a:bodyPr/>
          <a:lstStyle/>
          <a:p>
            <a:endParaRPr lang="sl-SI" altLang="sl-SI"/>
          </a:p>
        </p:txBody>
      </p:sp>
      <p:pic>
        <p:nvPicPr>
          <p:cNvPr id="5124" name="Picture 3">
            <a:extLst>
              <a:ext uri="{FF2B5EF4-FFF2-40B4-BE49-F238E27FC236}">
                <a16:creationId xmlns:a16="http://schemas.microsoft.com/office/drawing/2014/main" id="{929B199C-2868-4F12-9478-8E866D195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492500"/>
            <a:ext cx="3175000" cy="229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1A8AA055-379B-4645-973B-46109440D7D0}"/>
              </a:ext>
            </a:extLst>
          </p:cNvPr>
          <p:cNvSpPr>
            <a:spLocks noGrp="1"/>
          </p:cNvSpPr>
          <p:nvPr>
            <p:ph type="title"/>
          </p:nvPr>
        </p:nvSpPr>
        <p:spPr/>
        <p:txBody>
          <a:bodyPr/>
          <a:lstStyle/>
          <a:p>
            <a:r>
              <a:rPr lang="sl-SI" altLang="sl-SI"/>
              <a:t>KDO JE BIL FARAON?</a:t>
            </a:r>
          </a:p>
        </p:txBody>
      </p:sp>
      <p:sp>
        <p:nvSpPr>
          <p:cNvPr id="6147" name="Ograda vsebine 2">
            <a:extLst>
              <a:ext uri="{FF2B5EF4-FFF2-40B4-BE49-F238E27FC236}">
                <a16:creationId xmlns:a16="http://schemas.microsoft.com/office/drawing/2014/main" id="{0A40E773-96B4-4C1A-9499-E9185FA0DD26}"/>
              </a:ext>
            </a:extLst>
          </p:cNvPr>
          <p:cNvSpPr>
            <a:spLocks noGrp="1"/>
          </p:cNvSpPr>
          <p:nvPr>
            <p:ph idx="1"/>
          </p:nvPr>
        </p:nvSpPr>
        <p:spPr/>
        <p:txBody>
          <a:bodyPr/>
          <a:lstStyle/>
          <a:p>
            <a:r>
              <a:rPr lang="sl-SI" altLang="sl-SI"/>
              <a:t>Faraon je bil naziv za vladarja (kralja) v starem Egiptu. Vladal je vsemu ljudstvu, bil je najvišji svečenik, vojskovodja, urednik.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FE61A91D-C1F9-43EE-A0C4-4A17F981384A}"/>
              </a:ext>
            </a:extLst>
          </p:cNvPr>
          <p:cNvSpPr>
            <a:spLocks noGrp="1"/>
          </p:cNvSpPr>
          <p:nvPr>
            <p:ph type="title"/>
          </p:nvPr>
        </p:nvSpPr>
        <p:spPr/>
        <p:txBody>
          <a:bodyPr/>
          <a:lstStyle/>
          <a:p>
            <a:r>
              <a:rPr lang="sl-SI" altLang="sl-SI"/>
              <a:t>FARAON</a:t>
            </a:r>
          </a:p>
        </p:txBody>
      </p:sp>
      <p:pic>
        <p:nvPicPr>
          <p:cNvPr id="7171" name="Picture 4">
            <a:extLst>
              <a:ext uri="{FF2B5EF4-FFF2-40B4-BE49-F238E27FC236}">
                <a16:creationId xmlns:a16="http://schemas.microsoft.com/office/drawing/2014/main" id="{6B500506-941D-4702-A926-473F567F2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5825" y="2119313"/>
            <a:ext cx="4811713" cy="3603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DCE2DEF2-9577-4F9C-BBE2-63C60BD618D1}"/>
              </a:ext>
            </a:extLst>
          </p:cNvPr>
          <p:cNvSpPr>
            <a:spLocks noGrp="1"/>
          </p:cNvSpPr>
          <p:nvPr>
            <p:ph type="title"/>
          </p:nvPr>
        </p:nvSpPr>
        <p:spPr/>
        <p:txBody>
          <a:bodyPr/>
          <a:lstStyle/>
          <a:p>
            <a:r>
              <a:rPr lang="sl-SI" altLang="sl-SI"/>
              <a:t>KAJ JE POČEL??</a:t>
            </a:r>
          </a:p>
        </p:txBody>
      </p:sp>
      <p:sp>
        <p:nvSpPr>
          <p:cNvPr id="8195" name="Ograda vsebine 2">
            <a:extLst>
              <a:ext uri="{FF2B5EF4-FFF2-40B4-BE49-F238E27FC236}">
                <a16:creationId xmlns:a16="http://schemas.microsoft.com/office/drawing/2014/main" id="{2EC06DDD-C047-45AD-B88B-F23F0705E1B1}"/>
              </a:ext>
            </a:extLst>
          </p:cNvPr>
          <p:cNvSpPr>
            <a:spLocks noGrp="1"/>
          </p:cNvSpPr>
          <p:nvPr>
            <p:ph idx="1"/>
          </p:nvPr>
        </p:nvSpPr>
        <p:spPr/>
        <p:txBody>
          <a:bodyPr/>
          <a:lstStyle/>
          <a:p>
            <a:r>
              <a:rPr lang="sl-SI" altLang="sl-SI"/>
              <a:t>Faraon je v sebi združeval zakonodajno, sodno in izvršno oblast, poleg tega pa je bil tudi poosebitev boga. Bil je lastnik vse zemlje v državi.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0A5975-8AF7-4E37-973B-3F996A80300D}"/>
              </a:ext>
            </a:extLst>
          </p:cNvPr>
          <p:cNvSpPr>
            <a:spLocks noGrp="1"/>
          </p:cNvSpPr>
          <p:nvPr>
            <p:ph type="title"/>
          </p:nvPr>
        </p:nvSpPr>
        <p:spPr/>
        <p:txBody>
          <a:bodyPr rtlCol="0">
            <a:normAutofit fontScale="90000"/>
          </a:bodyPr>
          <a:lstStyle/>
          <a:p>
            <a:pPr fontAlgn="auto">
              <a:spcAft>
                <a:spcPts val="0"/>
              </a:spcAft>
              <a:defRPr/>
            </a:pPr>
            <a:r>
              <a:rPr lang="sl-SI" dirty="0"/>
              <a:t>KDO JE BIL NJEGOV NASLEDNIK??</a:t>
            </a:r>
          </a:p>
        </p:txBody>
      </p:sp>
      <p:sp>
        <p:nvSpPr>
          <p:cNvPr id="9219" name="Ograda vsebine 2">
            <a:extLst>
              <a:ext uri="{FF2B5EF4-FFF2-40B4-BE49-F238E27FC236}">
                <a16:creationId xmlns:a16="http://schemas.microsoft.com/office/drawing/2014/main" id="{C01E32D0-2C8F-4B8A-809F-5BFFFE569934}"/>
              </a:ext>
            </a:extLst>
          </p:cNvPr>
          <p:cNvSpPr>
            <a:spLocks noGrp="1"/>
          </p:cNvSpPr>
          <p:nvPr>
            <p:ph idx="1"/>
          </p:nvPr>
        </p:nvSpPr>
        <p:spPr/>
        <p:txBody>
          <a:bodyPr/>
          <a:lstStyle/>
          <a:p>
            <a:r>
              <a:rPr lang="sl-SI" altLang="sl-SI"/>
              <a:t>Njegov naslednik je bil njegov najstarejši sin, kar pa je včasih pomenilo, da je prestol zasedel otrok. Primer otroka z najvišjo oblastjo v državi je bil Tutankamon. Pogosto so se ženili v ožjih družinskih krogih (tudi brat in sestra), faraon pa je imel lahko tudi več žena.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6F573D9E-96CD-42C5-9B7E-28559D88D2AB}"/>
              </a:ext>
            </a:extLst>
          </p:cNvPr>
          <p:cNvSpPr>
            <a:spLocks noGrp="1"/>
          </p:cNvSpPr>
          <p:nvPr>
            <p:ph type="title"/>
          </p:nvPr>
        </p:nvSpPr>
        <p:spPr/>
        <p:txBody>
          <a:bodyPr/>
          <a:lstStyle/>
          <a:p>
            <a:r>
              <a:rPr lang="sl-SI" altLang="sl-SI"/>
              <a:t>MUMIJE</a:t>
            </a:r>
          </a:p>
        </p:txBody>
      </p:sp>
      <p:sp>
        <p:nvSpPr>
          <p:cNvPr id="10243" name="Ograda vsebine 2">
            <a:extLst>
              <a:ext uri="{FF2B5EF4-FFF2-40B4-BE49-F238E27FC236}">
                <a16:creationId xmlns:a16="http://schemas.microsoft.com/office/drawing/2014/main" id="{29D1825E-9582-49AB-ACB5-3DF9CB8FA3F7}"/>
              </a:ext>
            </a:extLst>
          </p:cNvPr>
          <p:cNvSpPr>
            <a:spLocks noGrp="1"/>
          </p:cNvSpPr>
          <p:nvPr>
            <p:ph idx="1"/>
          </p:nvPr>
        </p:nvSpPr>
        <p:spPr/>
        <p:txBody>
          <a:bodyPr/>
          <a:lstStyle/>
          <a:p>
            <a:r>
              <a:rPr lang="sl-SI" altLang="sl-SI"/>
              <a:t>Mumija je fosilni ostanek sesalcev, še posebej ljudi, katerih koža in meso sta se ohranila, potem ko sta bila namerno oz. naključno izpostavljena kemikalijam, ekstremni vročini, ledu,...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CB183CFD-8F2C-4CB3-ADA5-3A8DF571E00F}"/>
              </a:ext>
            </a:extLst>
          </p:cNvPr>
          <p:cNvSpPr>
            <a:spLocks noGrp="1"/>
          </p:cNvSpPr>
          <p:nvPr>
            <p:ph type="title"/>
          </p:nvPr>
        </p:nvSpPr>
        <p:spPr/>
        <p:txBody>
          <a:bodyPr/>
          <a:lstStyle/>
          <a:p>
            <a:r>
              <a:rPr lang="sl-SI" altLang="sl-SI"/>
              <a:t>MUMIJE</a:t>
            </a:r>
          </a:p>
        </p:txBody>
      </p:sp>
      <p:pic>
        <p:nvPicPr>
          <p:cNvPr id="11267" name="Picture 3">
            <a:extLst>
              <a:ext uri="{FF2B5EF4-FFF2-40B4-BE49-F238E27FC236}">
                <a16:creationId xmlns:a16="http://schemas.microsoft.com/office/drawing/2014/main" id="{A112BAC1-C95E-4C88-B2AB-023B60AB68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1350" y="2119313"/>
            <a:ext cx="5300663" cy="3603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32160379-FC90-4CC1-8E04-7A00CC994340}"/>
              </a:ext>
            </a:extLst>
          </p:cNvPr>
          <p:cNvSpPr>
            <a:spLocks noGrp="1"/>
          </p:cNvSpPr>
          <p:nvPr>
            <p:ph type="title"/>
          </p:nvPr>
        </p:nvSpPr>
        <p:spPr/>
        <p:txBody>
          <a:bodyPr/>
          <a:lstStyle/>
          <a:p>
            <a:r>
              <a:rPr lang="sl-SI" altLang="sl-SI"/>
              <a:t>MUMIFICIRANJE</a:t>
            </a:r>
          </a:p>
        </p:txBody>
      </p:sp>
      <p:sp>
        <p:nvSpPr>
          <p:cNvPr id="3" name="Ograda vsebine 2">
            <a:extLst>
              <a:ext uri="{FF2B5EF4-FFF2-40B4-BE49-F238E27FC236}">
                <a16:creationId xmlns:a16="http://schemas.microsoft.com/office/drawing/2014/main" id="{6EDFE08A-FE9C-4BFB-B3D2-CC306701633D}"/>
              </a:ext>
            </a:extLst>
          </p:cNvPr>
          <p:cNvSpPr>
            <a:spLocks noGrp="1"/>
          </p:cNvSpPr>
          <p:nvPr>
            <p:ph idx="1"/>
          </p:nvPr>
        </p:nvSpPr>
        <p:spPr/>
        <p:txBody>
          <a:bodyPr rtlCol="0">
            <a:normAutofit fontScale="70000" lnSpcReduction="20000"/>
          </a:bodyPr>
          <a:lstStyle/>
          <a:p>
            <a:pPr marL="274320" indent="-274320" fontAlgn="auto">
              <a:spcAft>
                <a:spcPts val="0"/>
              </a:spcAft>
              <a:defRPr/>
            </a:pPr>
            <a:r>
              <a:rPr lang="sl-SI" dirty="0"/>
              <a:t>Mumifikacija je postopek ohranitve mumij organizmov ali odlitkov mumij organizmov v sedimentu. Je zelo redek način fosilizacije. V starem Egiptu so mumificirali trupla bogatih ljudi in faraonov, danes pa si mumifikacijo lahko privoščijo tudi že manj premožni.</a:t>
            </a:r>
          </a:p>
          <a:p>
            <a:pPr marL="274320" indent="-274320" fontAlgn="auto">
              <a:spcAft>
                <a:spcPts val="0"/>
              </a:spcAft>
              <a:defRPr/>
            </a:pPr>
            <a:endParaRPr lang="sl-SI" dirty="0"/>
          </a:p>
          <a:p>
            <a:pPr marL="274320" indent="-274320" fontAlgn="auto">
              <a:spcAft>
                <a:spcPts val="0"/>
              </a:spcAft>
              <a:defRPr/>
            </a:pPr>
            <a:r>
              <a:rPr lang="sl-SI" dirty="0"/>
              <a:t>S truplom so praviloma ravnali takole: najprej so s kovinsko kljuko potegnili skozi nosnico možgane, z nožem so odprli trebušno votlino in odstranili drobovje, sledilo je umivanje, nato so truplo nasolili in posušili. Vse to je trajalo več mesecev. Da se truplo ne bi sesedlo, so ga napolnili z ilovico, peskom, smolami, zvitki platna in dodatki dišečih snovi. Na koncu so truplo zavili v platnene povoje. V ovoje so Egipčani polagali amulete, da bi magični urok pomagal mumiji, da bi se prebudila. Truplo so nato položili v več lesenih krst, ki so bile druga v drugi, in nato še v kamnit sarkofag.</a:t>
            </a:r>
          </a:p>
          <a:p>
            <a:pPr marL="274320" indent="-274320" fontAlgn="auto">
              <a:spcAft>
                <a:spcPts val="0"/>
              </a:spcAft>
              <a:defRPr/>
            </a:pPr>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63B1D840-C345-490A-8817-492F00CF4B3A}"/>
              </a:ext>
            </a:extLst>
          </p:cNvPr>
          <p:cNvSpPr>
            <a:spLocks noGrp="1"/>
          </p:cNvSpPr>
          <p:nvPr>
            <p:ph type="title"/>
          </p:nvPr>
        </p:nvSpPr>
        <p:spPr/>
        <p:txBody>
          <a:bodyPr/>
          <a:lstStyle/>
          <a:p>
            <a:endParaRPr lang="sl-SI" altLang="sl-SI"/>
          </a:p>
        </p:txBody>
      </p:sp>
      <p:pic>
        <p:nvPicPr>
          <p:cNvPr id="13315" name="Picture 3">
            <a:extLst>
              <a:ext uri="{FF2B5EF4-FFF2-40B4-BE49-F238E27FC236}">
                <a16:creationId xmlns:a16="http://schemas.microsoft.com/office/drawing/2014/main" id="{069315E9-A4A4-4984-B934-649293BD8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2119313"/>
            <a:ext cx="5487987" cy="3603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Žebljiček">
  <a:themeElements>
    <a:clrScheme name="Žebljiče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Žebljiče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Žebljiče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0</TotalTime>
  <Words>327</Words>
  <Application>Microsoft Office PowerPoint</Application>
  <PresentationFormat>On-screen Show (4:3)</PresentationFormat>
  <Paragraphs>15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Brush Script MT</vt:lpstr>
      <vt:lpstr>Constantia</vt:lpstr>
      <vt:lpstr>Franklin Gothic Book</vt:lpstr>
      <vt:lpstr>Rage Italic</vt:lpstr>
      <vt:lpstr>Žebljiček</vt:lpstr>
      <vt:lpstr>MUMIJE IN FARAON</vt:lpstr>
      <vt:lpstr>KDO JE BIL FARAON?</vt:lpstr>
      <vt:lpstr>FARAON</vt:lpstr>
      <vt:lpstr>KAJ JE POČEL??</vt:lpstr>
      <vt:lpstr>KDO JE BIL NJEGOV NASLEDNIK??</vt:lpstr>
      <vt:lpstr>MUMIJE</vt:lpstr>
      <vt:lpstr>MUMIJE</vt:lpstr>
      <vt:lpstr>MUMIFICIRANJE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2019-06-03T09:15:45Z</dcterms:created>
  <dcterms:modified xsi:type="dcterms:W3CDTF">2019-06-03T09:15:45Z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