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sldIdLst>
    <p:sldId id="256" r:id="rId2"/>
    <p:sldId id="257" r:id="rId3"/>
    <p:sldId id="258" r:id="rId4"/>
    <p:sldId id="259" r:id="rId5"/>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FF00"/>
    <a:srgbClr val="0000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14" y="-2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a:extLst>
              <a:ext uri="{FF2B5EF4-FFF2-40B4-BE49-F238E27FC236}">
                <a16:creationId xmlns:a16="http://schemas.microsoft.com/office/drawing/2014/main" id="{666C558A-C056-439F-8674-886275F9B8C0}"/>
              </a:ext>
            </a:extLst>
          </p:cNvPr>
          <p:cNvGrpSpPr>
            <a:grpSpLocks/>
          </p:cNvGrpSpPr>
          <p:nvPr/>
        </p:nvGrpSpPr>
        <p:grpSpPr bwMode="auto">
          <a:xfrm>
            <a:off x="0" y="1422400"/>
            <a:ext cx="9147175" cy="5435600"/>
            <a:chOff x="0" y="896"/>
            <a:chExt cx="5762" cy="3424"/>
          </a:xfrm>
        </p:grpSpPr>
        <p:grpSp>
          <p:nvGrpSpPr>
            <p:cNvPr id="5123" name="Group 3">
              <a:extLst>
                <a:ext uri="{FF2B5EF4-FFF2-40B4-BE49-F238E27FC236}">
                  <a16:creationId xmlns:a16="http://schemas.microsoft.com/office/drawing/2014/main" id="{7A28F5B2-DB3F-4722-8A82-E2A7BF132914}"/>
                </a:ext>
              </a:extLst>
            </p:cNvPr>
            <p:cNvGrpSpPr>
              <a:grpSpLocks/>
            </p:cNvGrpSpPr>
            <p:nvPr userDrawn="1"/>
          </p:nvGrpSpPr>
          <p:grpSpPr bwMode="auto">
            <a:xfrm>
              <a:off x="20" y="896"/>
              <a:ext cx="5742" cy="3424"/>
              <a:chOff x="20" y="896"/>
              <a:chExt cx="5742" cy="3424"/>
            </a:xfrm>
          </p:grpSpPr>
          <p:sp>
            <p:nvSpPr>
              <p:cNvPr id="5124" name="Freeform 4">
                <a:extLst>
                  <a:ext uri="{FF2B5EF4-FFF2-40B4-BE49-F238E27FC236}">
                    <a16:creationId xmlns:a16="http://schemas.microsoft.com/office/drawing/2014/main" id="{D0A94E9B-6D25-4A50-B2B5-C094A59605D5}"/>
                  </a:ext>
                </a:extLst>
              </p:cNvPr>
              <p:cNvSpPr>
                <a:spLocks/>
              </p:cNvSpPr>
              <p:nvPr userDrawn="1"/>
            </p:nvSpPr>
            <p:spPr bwMode="hidden">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5125" name="Freeform 5">
                <a:extLst>
                  <a:ext uri="{FF2B5EF4-FFF2-40B4-BE49-F238E27FC236}">
                    <a16:creationId xmlns:a16="http://schemas.microsoft.com/office/drawing/2014/main" id="{4E6510ED-53D9-490C-B7A2-854C5D6BD77B}"/>
                  </a:ext>
                </a:extLst>
              </p:cNvPr>
              <p:cNvSpPr>
                <a:spLocks/>
              </p:cNvSpPr>
              <p:nvPr userDrawn="1"/>
            </p:nvSpPr>
            <p:spPr bwMode="hidden">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5126" name="Freeform 6">
                <a:extLst>
                  <a:ext uri="{FF2B5EF4-FFF2-40B4-BE49-F238E27FC236}">
                    <a16:creationId xmlns:a16="http://schemas.microsoft.com/office/drawing/2014/main" id="{31D7E282-ECA9-408A-92CD-DB3F07487833}"/>
                  </a:ext>
                </a:extLst>
              </p:cNvPr>
              <p:cNvSpPr>
                <a:spLocks/>
              </p:cNvSpPr>
              <p:nvPr userDrawn="1"/>
            </p:nvSpPr>
            <p:spPr bwMode="hidden">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5127" name="Freeform 7">
                <a:extLst>
                  <a:ext uri="{FF2B5EF4-FFF2-40B4-BE49-F238E27FC236}">
                    <a16:creationId xmlns:a16="http://schemas.microsoft.com/office/drawing/2014/main" id="{8E97BFE3-0DB5-4177-A392-4D7C2A9A9873}"/>
                  </a:ext>
                </a:extLst>
              </p:cNvPr>
              <p:cNvSpPr>
                <a:spLocks/>
              </p:cNvSpPr>
              <p:nvPr userDrawn="1"/>
            </p:nvSpPr>
            <p:spPr bwMode="hidden">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5128" name="Freeform 8">
                <a:extLst>
                  <a:ext uri="{FF2B5EF4-FFF2-40B4-BE49-F238E27FC236}">
                    <a16:creationId xmlns:a16="http://schemas.microsoft.com/office/drawing/2014/main" id="{02E72987-3AED-44BD-B3DB-0B43E3AD1506}"/>
                  </a:ext>
                </a:extLst>
              </p:cNvPr>
              <p:cNvSpPr>
                <a:spLocks/>
              </p:cNvSpPr>
              <p:nvPr userDrawn="1"/>
            </p:nvSpPr>
            <p:spPr bwMode="hidden">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5129" name="Freeform 9">
                <a:extLst>
                  <a:ext uri="{FF2B5EF4-FFF2-40B4-BE49-F238E27FC236}">
                    <a16:creationId xmlns:a16="http://schemas.microsoft.com/office/drawing/2014/main" id="{CC140CE7-19FE-45F5-8679-50F075C372E5}"/>
                  </a:ext>
                </a:extLst>
              </p:cNvPr>
              <p:cNvSpPr>
                <a:spLocks/>
              </p:cNvSpPr>
              <p:nvPr userDrawn="1"/>
            </p:nvSpPr>
            <p:spPr bwMode="hidden">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Lst>
                <a:ahLst/>
                <a:cxnLst>
                  <a:cxn ang="0">
                    <a:pos x="T0" y="T1"/>
                  </a:cxn>
                  <a:cxn ang="0">
                    <a:pos x="T2" y="T3"/>
                  </a:cxn>
                  <a:cxn ang="0">
                    <a:pos x="T4" y="T5"/>
                  </a:cxn>
                  <a:cxn ang="0">
                    <a:pos x="T6" y="T7"/>
                  </a:cxn>
                  <a:cxn ang="0">
                    <a:pos x="T8" y="T9"/>
                  </a:cxn>
                  <a:cxn ang="0">
                    <a:pos x="T10" y="T11"/>
                  </a:cxn>
                  <a:cxn ang="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5130" name="Freeform 10">
                <a:extLst>
                  <a:ext uri="{FF2B5EF4-FFF2-40B4-BE49-F238E27FC236}">
                    <a16:creationId xmlns:a16="http://schemas.microsoft.com/office/drawing/2014/main" id="{CB6F5879-D24D-48F0-AE81-6E2FF6F252B7}"/>
                  </a:ext>
                </a:extLst>
              </p:cNvPr>
              <p:cNvSpPr>
                <a:spLocks/>
              </p:cNvSpPr>
              <p:nvPr userDrawn="1"/>
            </p:nvSpPr>
            <p:spPr bwMode="hidden">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5131" name="Freeform 11">
                <a:extLst>
                  <a:ext uri="{FF2B5EF4-FFF2-40B4-BE49-F238E27FC236}">
                    <a16:creationId xmlns:a16="http://schemas.microsoft.com/office/drawing/2014/main" id="{9D107229-2D1A-42D0-AC25-111F404A1AAC}"/>
                  </a:ext>
                </a:extLst>
              </p:cNvPr>
              <p:cNvSpPr>
                <a:spLocks/>
              </p:cNvSpPr>
              <p:nvPr userDrawn="1"/>
            </p:nvSpPr>
            <p:spPr bwMode="hidden">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5132" name="Freeform 12">
                <a:extLst>
                  <a:ext uri="{FF2B5EF4-FFF2-40B4-BE49-F238E27FC236}">
                    <a16:creationId xmlns:a16="http://schemas.microsoft.com/office/drawing/2014/main" id="{A5359FB0-AADE-491B-8F73-74AB135F57E4}"/>
                  </a:ext>
                </a:extLst>
              </p:cNvPr>
              <p:cNvSpPr>
                <a:spLocks/>
              </p:cNvSpPr>
              <p:nvPr userDrawn="1"/>
            </p:nvSpPr>
            <p:spPr bwMode="hidden">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5133" name="Freeform 13">
                <a:extLst>
                  <a:ext uri="{FF2B5EF4-FFF2-40B4-BE49-F238E27FC236}">
                    <a16:creationId xmlns:a16="http://schemas.microsoft.com/office/drawing/2014/main" id="{C4DAA5D9-1D0E-4970-A9DD-909C544B8538}"/>
                  </a:ext>
                </a:extLst>
              </p:cNvPr>
              <p:cNvSpPr>
                <a:spLocks/>
              </p:cNvSpPr>
              <p:nvPr userDrawn="1"/>
            </p:nvSpPr>
            <p:spPr bwMode="hidden">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5134" name="Freeform 14">
                <a:extLst>
                  <a:ext uri="{FF2B5EF4-FFF2-40B4-BE49-F238E27FC236}">
                    <a16:creationId xmlns:a16="http://schemas.microsoft.com/office/drawing/2014/main" id="{DA912414-0D7C-4BEF-8017-63444EC21CAF}"/>
                  </a:ext>
                </a:extLst>
              </p:cNvPr>
              <p:cNvSpPr>
                <a:spLocks/>
              </p:cNvSpPr>
              <p:nvPr userDrawn="1"/>
            </p:nvSpPr>
            <p:spPr bwMode="hidden">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Lst>
                <a:ahLst/>
                <a:cxnLst>
                  <a:cxn ang="0">
                    <a:pos x="T0" y="T1"/>
                  </a:cxn>
                  <a:cxn ang="0">
                    <a:pos x="T2" y="T3"/>
                  </a:cxn>
                  <a:cxn ang="0">
                    <a:pos x="T4" y="T5"/>
                  </a:cxn>
                  <a:cxn ang="0">
                    <a:pos x="T6" y="T7"/>
                  </a:cxn>
                  <a:cxn ang="0">
                    <a:pos x="T8" y="T9"/>
                  </a:cxn>
                  <a:cxn ang="0">
                    <a:pos x="T10" y="T11"/>
                  </a:cxn>
                  <a:cxn ang="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5135" name="Freeform 15">
                <a:extLst>
                  <a:ext uri="{FF2B5EF4-FFF2-40B4-BE49-F238E27FC236}">
                    <a16:creationId xmlns:a16="http://schemas.microsoft.com/office/drawing/2014/main" id="{C8455408-2387-4453-8746-D32B157DFF63}"/>
                  </a:ext>
                </a:extLst>
              </p:cNvPr>
              <p:cNvSpPr>
                <a:spLocks/>
              </p:cNvSpPr>
              <p:nvPr userDrawn="1"/>
            </p:nvSpPr>
            <p:spPr bwMode="hidden">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5136" name="Freeform 16">
                <a:extLst>
                  <a:ext uri="{FF2B5EF4-FFF2-40B4-BE49-F238E27FC236}">
                    <a16:creationId xmlns:a16="http://schemas.microsoft.com/office/drawing/2014/main" id="{A7C8766E-9ADC-494A-BCDC-F8316238C03F}"/>
                  </a:ext>
                </a:extLst>
              </p:cNvPr>
              <p:cNvSpPr>
                <a:spLocks/>
              </p:cNvSpPr>
              <p:nvPr userDrawn="1"/>
            </p:nvSpPr>
            <p:spPr bwMode="hidden">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a:extLst>
                <a:ext uri="{909E8E84-426E-40DD-AFC4-6F175D3DCCD1}">
                  <a14:hiddenFill xmlns:a14="http://schemas.microsoft.com/office/drawing/2010/main">
                    <a:gradFill rotWithShape="0">
                      <a:gsLst>
                        <a:gs pos="0">
                          <a:schemeClr val="bg2"/>
                        </a:gs>
                        <a:gs pos="100000">
                          <a:schemeClr val="bg1"/>
                        </a:gs>
                      </a:gsLst>
                      <a:lin ang="18900000" scaled="1"/>
                    </a:gra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grpSp>
          <p:nvGrpSpPr>
            <p:cNvPr id="5137" name="Group 17">
              <a:extLst>
                <a:ext uri="{FF2B5EF4-FFF2-40B4-BE49-F238E27FC236}">
                  <a16:creationId xmlns:a16="http://schemas.microsoft.com/office/drawing/2014/main" id="{A8972DDC-42CF-4C79-BF94-7F35D8533C8A}"/>
                </a:ext>
              </a:extLst>
            </p:cNvPr>
            <p:cNvGrpSpPr>
              <a:grpSpLocks/>
            </p:cNvGrpSpPr>
            <p:nvPr userDrawn="1"/>
          </p:nvGrpSpPr>
          <p:grpSpPr bwMode="auto">
            <a:xfrm>
              <a:off x="0" y="2291"/>
              <a:ext cx="1385" cy="1702"/>
              <a:chOff x="0" y="2291"/>
              <a:chExt cx="1385" cy="1702"/>
            </a:xfrm>
          </p:grpSpPr>
          <p:sp>
            <p:nvSpPr>
              <p:cNvPr id="5138" name="Rectangle 18">
                <a:extLst>
                  <a:ext uri="{FF2B5EF4-FFF2-40B4-BE49-F238E27FC236}">
                    <a16:creationId xmlns:a16="http://schemas.microsoft.com/office/drawing/2014/main" id="{909BF54B-31EE-4944-A1E1-DD420B0612E2}"/>
                  </a:ext>
                </a:extLst>
              </p:cNvPr>
              <p:cNvSpPr>
                <a:spLocks noChangeArrowheads="1"/>
              </p:cNvSpPr>
              <p:nvPr userDrawn="1"/>
            </p:nvSpPr>
            <p:spPr bwMode="ltGray">
              <a:xfrm rot="6798887">
                <a:off x="62" y="388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39" name="Rectangle 19">
                <a:extLst>
                  <a:ext uri="{FF2B5EF4-FFF2-40B4-BE49-F238E27FC236}">
                    <a16:creationId xmlns:a16="http://schemas.microsoft.com/office/drawing/2014/main" id="{6010D23C-149B-40A1-A243-A8B71A5FA3CB}"/>
                  </a:ext>
                </a:extLst>
              </p:cNvPr>
              <p:cNvSpPr>
                <a:spLocks noChangeArrowheads="1"/>
              </p:cNvSpPr>
              <p:nvPr userDrawn="1"/>
            </p:nvSpPr>
            <p:spPr bwMode="ltGray">
              <a:xfrm rot="6798887">
                <a:off x="33" y="388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40" name="Rectangle 20">
                <a:extLst>
                  <a:ext uri="{FF2B5EF4-FFF2-40B4-BE49-F238E27FC236}">
                    <a16:creationId xmlns:a16="http://schemas.microsoft.com/office/drawing/2014/main" id="{90D4583C-A56D-4FEF-993A-342995E8B107}"/>
                  </a:ext>
                </a:extLst>
              </p:cNvPr>
              <p:cNvSpPr>
                <a:spLocks noChangeArrowheads="1"/>
              </p:cNvSpPr>
              <p:nvPr userDrawn="1"/>
            </p:nvSpPr>
            <p:spPr bwMode="ltGray">
              <a:xfrm rot="6798887">
                <a:off x="6" y="387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41" name="Rectangle 21">
                <a:extLst>
                  <a:ext uri="{FF2B5EF4-FFF2-40B4-BE49-F238E27FC236}">
                    <a16:creationId xmlns:a16="http://schemas.microsoft.com/office/drawing/2014/main" id="{42B7146C-DCEB-4D18-A65F-85A20695472B}"/>
                  </a:ext>
                </a:extLst>
              </p:cNvPr>
              <p:cNvSpPr>
                <a:spLocks noChangeArrowheads="1"/>
              </p:cNvSpPr>
              <p:nvPr userDrawn="1"/>
            </p:nvSpPr>
            <p:spPr bwMode="ltGray">
              <a:xfrm rot="5999912">
                <a:off x="209" y="388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42" name="Rectangle 22">
                <a:extLst>
                  <a:ext uri="{FF2B5EF4-FFF2-40B4-BE49-F238E27FC236}">
                    <a16:creationId xmlns:a16="http://schemas.microsoft.com/office/drawing/2014/main" id="{6C93E57D-EC3F-4869-B5B9-D8C1AE3543AD}"/>
                  </a:ext>
                </a:extLst>
              </p:cNvPr>
              <p:cNvSpPr>
                <a:spLocks noChangeArrowheads="1"/>
              </p:cNvSpPr>
              <p:nvPr userDrawn="1"/>
            </p:nvSpPr>
            <p:spPr bwMode="ltGray">
              <a:xfrm rot="5999912">
                <a:off x="182" y="388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43" name="Rectangle 23">
                <a:extLst>
                  <a:ext uri="{FF2B5EF4-FFF2-40B4-BE49-F238E27FC236}">
                    <a16:creationId xmlns:a16="http://schemas.microsoft.com/office/drawing/2014/main" id="{75A9D78B-CF96-495A-A62E-9D589E460781}"/>
                  </a:ext>
                </a:extLst>
              </p:cNvPr>
              <p:cNvSpPr>
                <a:spLocks noChangeArrowheads="1"/>
              </p:cNvSpPr>
              <p:nvPr userDrawn="1"/>
            </p:nvSpPr>
            <p:spPr bwMode="ltGray">
              <a:xfrm rot="6250138">
                <a:off x="152" y="388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44" name="Rectangle 24">
                <a:extLst>
                  <a:ext uri="{FF2B5EF4-FFF2-40B4-BE49-F238E27FC236}">
                    <a16:creationId xmlns:a16="http://schemas.microsoft.com/office/drawing/2014/main" id="{31E7D0FB-0126-4F44-AA9E-18821C78E5CF}"/>
                  </a:ext>
                </a:extLst>
              </p:cNvPr>
              <p:cNvSpPr>
                <a:spLocks noChangeArrowheads="1"/>
              </p:cNvSpPr>
              <p:nvPr userDrawn="1"/>
            </p:nvSpPr>
            <p:spPr bwMode="ltGray">
              <a:xfrm rot="6238076">
                <a:off x="123" y="388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45" name="Rectangle 25">
                <a:extLst>
                  <a:ext uri="{FF2B5EF4-FFF2-40B4-BE49-F238E27FC236}">
                    <a16:creationId xmlns:a16="http://schemas.microsoft.com/office/drawing/2014/main" id="{8CED750B-269C-417C-897C-55ED5150FEBC}"/>
                  </a:ext>
                </a:extLst>
              </p:cNvPr>
              <p:cNvSpPr>
                <a:spLocks noChangeArrowheads="1"/>
              </p:cNvSpPr>
              <p:nvPr userDrawn="1"/>
            </p:nvSpPr>
            <p:spPr bwMode="ltGray">
              <a:xfrm rot="5380717">
                <a:off x="363" y="386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46" name="Rectangle 26">
                <a:extLst>
                  <a:ext uri="{FF2B5EF4-FFF2-40B4-BE49-F238E27FC236}">
                    <a16:creationId xmlns:a16="http://schemas.microsoft.com/office/drawing/2014/main" id="{C85D4EDE-B39B-43C7-B17D-8AA1ADB34665}"/>
                  </a:ext>
                </a:extLst>
              </p:cNvPr>
              <p:cNvSpPr>
                <a:spLocks noChangeArrowheads="1"/>
              </p:cNvSpPr>
              <p:nvPr userDrawn="1"/>
            </p:nvSpPr>
            <p:spPr bwMode="ltGray">
              <a:xfrm rot="5380717">
                <a:off x="332" y="387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47" name="Rectangle 27">
                <a:extLst>
                  <a:ext uri="{FF2B5EF4-FFF2-40B4-BE49-F238E27FC236}">
                    <a16:creationId xmlns:a16="http://schemas.microsoft.com/office/drawing/2014/main" id="{708CE026-56D1-4CF8-A0E0-AEF06760E1FD}"/>
                  </a:ext>
                </a:extLst>
              </p:cNvPr>
              <p:cNvSpPr>
                <a:spLocks noChangeArrowheads="1"/>
              </p:cNvSpPr>
              <p:nvPr userDrawn="1"/>
            </p:nvSpPr>
            <p:spPr bwMode="ltGray">
              <a:xfrm rot="5583200">
                <a:off x="302" y="387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48" name="Rectangle 28">
                <a:extLst>
                  <a:ext uri="{FF2B5EF4-FFF2-40B4-BE49-F238E27FC236}">
                    <a16:creationId xmlns:a16="http://schemas.microsoft.com/office/drawing/2014/main" id="{2642E725-87B9-4662-8B08-D0B054E5812E}"/>
                  </a:ext>
                </a:extLst>
              </p:cNvPr>
              <p:cNvSpPr>
                <a:spLocks noChangeArrowheads="1"/>
              </p:cNvSpPr>
              <p:nvPr userDrawn="1"/>
            </p:nvSpPr>
            <p:spPr bwMode="ltGray">
              <a:xfrm rot="5737625">
                <a:off x="270" y="388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49" name="Rectangle 29">
                <a:extLst>
                  <a:ext uri="{FF2B5EF4-FFF2-40B4-BE49-F238E27FC236}">
                    <a16:creationId xmlns:a16="http://schemas.microsoft.com/office/drawing/2014/main" id="{4AE5D120-8549-4C5C-975F-17601DACB8D4}"/>
                  </a:ext>
                </a:extLst>
              </p:cNvPr>
              <p:cNvSpPr>
                <a:spLocks noChangeArrowheads="1"/>
              </p:cNvSpPr>
              <p:nvPr userDrawn="1"/>
            </p:nvSpPr>
            <p:spPr bwMode="ltGray">
              <a:xfrm rot="4715477">
                <a:off x="516" y="382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50" name="Rectangle 30">
                <a:extLst>
                  <a:ext uri="{FF2B5EF4-FFF2-40B4-BE49-F238E27FC236}">
                    <a16:creationId xmlns:a16="http://schemas.microsoft.com/office/drawing/2014/main" id="{267574F5-26A3-4179-B4E7-450B4C1607EC}"/>
                  </a:ext>
                </a:extLst>
              </p:cNvPr>
              <p:cNvSpPr>
                <a:spLocks noChangeArrowheads="1"/>
              </p:cNvSpPr>
              <p:nvPr userDrawn="1"/>
            </p:nvSpPr>
            <p:spPr bwMode="ltGray">
              <a:xfrm rot="4924949">
                <a:off x="486" y="38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51" name="Rectangle 31">
                <a:extLst>
                  <a:ext uri="{FF2B5EF4-FFF2-40B4-BE49-F238E27FC236}">
                    <a16:creationId xmlns:a16="http://schemas.microsoft.com/office/drawing/2014/main" id="{85CD0AC6-C68A-405C-B344-C6C4F4221D2C}"/>
                  </a:ext>
                </a:extLst>
              </p:cNvPr>
              <p:cNvSpPr>
                <a:spLocks noChangeArrowheads="1"/>
              </p:cNvSpPr>
              <p:nvPr userDrawn="1"/>
            </p:nvSpPr>
            <p:spPr bwMode="ltGray">
              <a:xfrm rot="4924949">
                <a:off x="456" y="38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52" name="Rectangle 32">
                <a:extLst>
                  <a:ext uri="{FF2B5EF4-FFF2-40B4-BE49-F238E27FC236}">
                    <a16:creationId xmlns:a16="http://schemas.microsoft.com/office/drawing/2014/main" id="{68ED5058-5391-43B8-B8A7-B8A49902150F}"/>
                  </a:ext>
                </a:extLst>
              </p:cNvPr>
              <p:cNvSpPr>
                <a:spLocks noChangeArrowheads="1"/>
              </p:cNvSpPr>
              <p:nvPr userDrawn="1"/>
            </p:nvSpPr>
            <p:spPr bwMode="ltGray">
              <a:xfrm rot="5041352">
                <a:off x="426" y="385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53" name="Rectangle 33">
                <a:extLst>
                  <a:ext uri="{FF2B5EF4-FFF2-40B4-BE49-F238E27FC236}">
                    <a16:creationId xmlns:a16="http://schemas.microsoft.com/office/drawing/2014/main" id="{F5AB1789-9102-41DF-AA57-1412F74CA33F}"/>
                  </a:ext>
                </a:extLst>
              </p:cNvPr>
              <p:cNvSpPr>
                <a:spLocks noChangeArrowheads="1"/>
              </p:cNvSpPr>
              <p:nvPr userDrawn="1"/>
            </p:nvSpPr>
            <p:spPr bwMode="ltGray">
              <a:xfrm rot="3816889">
                <a:off x="664" y="376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54" name="Rectangle 34">
                <a:extLst>
                  <a:ext uri="{FF2B5EF4-FFF2-40B4-BE49-F238E27FC236}">
                    <a16:creationId xmlns:a16="http://schemas.microsoft.com/office/drawing/2014/main" id="{2824031D-BD7A-4F69-A333-A166362D9EC9}"/>
                  </a:ext>
                </a:extLst>
              </p:cNvPr>
              <p:cNvSpPr>
                <a:spLocks noChangeArrowheads="1"/>
              </p:cNvSpPr>
              <p:nvPr userDrawn="1"/>
            </p:nvSpPr>
            <p:spPr bwMode="ltGray">
              <a:xfrm rot="3816889">
                <a:off x="634" y="3780"/>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55" name="Rectangle 35">
                <a:extLst>
                  <a:ext uri="{FF2B5EF4-FFF2-40B4-BE49-F238E27FC236}">
                    <a16:creationId xmlns:a16="http://schemas.microsoft.com/office/drawing/2014/main" id="{FA141DEE-2014-4E4E-B992-7B7FA32A3B8D}"/>
                  </a:ext>
                </a:extLst>
              </p:cNvPr>
              <p:cNvSpPr>
                <a:spLocks noChangeArrowheads="1"/>
              </p:cNvSpPr>
              <p:nvPr userDrawn="1"/>
            </p:nvSpPr>
            <p:spPr bwMode="ltGray">
              <a:xfrm rot="4104184">
                <a:off x="605" y="379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56" name="Rectangle 36">
                <a:extLst>
                  <a:ext uri="{FF2B5EF4-FFF2-40B4-BE49-F238E27FC236}">
                    <a16:creationId xmlns:a16="http://schemas.microsoft.com/office/drawing/2014/main" id="{683302DF-B4F6-4FA0-AC04-93563138C7B4}"/>
                  </a:ext>
                </a:extLst>
              </p:cNvPr>
              <p:cNvSpPr>
                <a:spLocks noChangeArrowheads="1"/>
              </p:cNvSpPr>
              <p:nvPr userDrawn="1"/>
            </p:nvSpPr>
            <p:spPr bwMode="ltGray">
              <a:xfrm rot="4325343">
                <a:off x="575" y="380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57" name="Rectangle 37">
                <a:extLst>
                  <a:ext uri="{FF2B5EF4-FFF2-40B4-BE49-F238E27FC236}">
                    <a16:creationId xmlns:a16="http://schemas.microsoft.com/office/drawing/2014/main" id="{D94996B4-FD1D-4CE7-BC10-E24E93A9D6E3}"/>
                  </a:ext>
                </a:extLst>
              </p:cNvPr>
              <p:cNvSpPr>
                <a:spLocks noChangeArrowheads="1"/>
              </p:cNvSpPr>
              <p:nvPr userDrawn="1"/>
            </p:nvSpPr>
            <p:spPr bwMode="ltGray">
              <a:xfrm rot="3368036">
                <a:off x="799" y="3683"/>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58" name="Rectangle 38">
                <a:extLst>
                  <a:ext uri="{FF2B5EF4-FFF2-40B4-BE49-F238E27FC236}">
                    <a16:creationId xmlns:a16="http://schemas.microsoft.com/office/drawing/2014/main" id="{8BFA763D-0CF5-47D9-AD77-D0F311C76E0C}"/>
                  </a:ext>
                </a:extLst>
              </p:cNvPr>
              <p:cNvSpPr>
                <a:spLocks noChangeArrowheads="1"/>
              </p:cNvSpPr>
              <p:nvPr userDrawn="1"/>
            </p:nvSpPr>
            <p:spPr bwMode="ltGray">
              <a:xfrm rot="3368036">
                <a:off x="772" y="369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59" name="Rectangle 39">
                <a:extLst>
                  <a:ext uri="{FF2B5EF4-FFF2-40B4-BE49-F238E27FC236}">
                    <a16:creationId xmlns:a16="http://schemas.microsoft.com/office/drawing/2014/main" id="{3C48BBB5-8D1A-47CC-92D5-971B16FEEAF6}"/>
                  </a:ext>
                </a:extLst>
              </p:cNvPr>
              <p:cNvSpPr>
                <a:spLocks noChangeArrowheads="1"/>
              </p:cNvSpPr>
              <p:nvPr userDrawn="1"/>
            </p:nvSpPr>
            <p:spPr bwMode="ltGray">
              <a:xfrm rot="3368036">
                <a:off x="745" y="37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60" name="Rectangle 40">
                <a:extLst>
                  <a:ext uri="{FF2B5EF4-FFF2-40B4-BE49-F238E27FC236}">
                    <a16:creationId xmlns:a16="http://schemas.microsoft.com/office/drawing/2014/main" id="{607FDE28-7B5E-4C7B-BFDB-24E4E1C5F267}"/>
                  </a:ext>
                </a:extLst>
              </p:cNvPr>
              <p:cNvSpPr>
                <a:spLocks noChangeArrowheads="1"/>
              </p:cNvSpPr>
              <p:nvPr userDrawn="1"/>
            </p:nvSpPr>
            <p:spPr bwMode="ltGray">
              <a:xfrm rot="3816889">
                <a:off x="717" y="37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61" name="Rectangle 41">
                <a:extLst>
                  <a:ext uri="{FF2B5EF4-FFF2-40B4-BE49-F238E27FC236}">
                    <a16:creationId xmlns:a16="http://schemas.microsoft.com/office/drawing/2014/main" id="{8D408585-249C-499A-9064-D43579A9F858}"/>
                  </a:ext>
                </a:extLst>
              </p:cNvPr>
              <p:cNvSpPr>
                <a:spLocks noChangeArrowheads="1"/>
              </p:cNvSpPr>
              <p:nvPr userDrawn="1"/>
            </p:nvSpPr>
            <p:spPr bwMode="ltGray">
              <a:xfrm rot="2302266">
                <a:off x="923" y="358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62" name="Rectangle 42">
                <a:extLst>
                  <a:ext uri="{FF2B5EF4-FFF2-40B4-BE49-F238E27FC236}">
                    <a16:creationId xmlns:a16="http://schemas.microsoft.com/office/drawing/2014/main" id="{F6E6B38F-C041-4378-8A05-87C04D3B6CA6}"/>
                  </a:ext>
                </a:extLst>
              </p:cNvPr>
              <p:cNvSpPr>
                <a:spLocks noChangeArrowheads="1"/>
              </p:cNvSpPr>
              <p:nvPr userDrawn="1"/>
            </p:nvSpPr>
            <p:spPr bwMode="ltGray">
              <a:xfrm rot="2302266">
                <a:off x="899" y="360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63" name="Rectangle 43">
                <a:extLst>
                  <a:ext uri="{FF2B5EF4-FFF2-40B4-BE49-F238E27FC236}">
                    <a16:creationId xmlns:a16="http://schemas.microsoft.com/office/drawing/2014/main" id="{25640680-B1CA-4DD5-B53B-C9F9538E436F}"/>
                  </a:ext>
                </a:extLst>
              </p:cNvPr>
              <p:cNvSpPr>
                <a:spLocks noChangeArrowheads="1"/>
              </p:cNvSpPr>
              <p:nvPr userDrawn="1"/>
            </p:nvSpPr>
            <p:spPr bwMode="ltGray">
              <a:xfrm rot="2707562">
                <a:off x="876" y="362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64" name="Rectangle 44">
                <a:extLst>
                  <a:ext uri="{FF2B5EF4-FFF2-40B4-BE49-F238E27FC236}">
                    <a16:creationId xmlns:a16="http://schemas.microsoft.com/office/drawing/2014/main" id="{95B75AC8-5E6E-45D5-8784-58A30ACA592A}"/>
                  </a:ext>
                </a:extLst>
              </p:cNvPr>
              <p:cNvSpPr>
                <a:spLocks noChangeArrowheads="1"/>
              </p:cNvSpPr>
              <p:nvPr userDrawn="1"/>
            </p:nvSpPr>
            <p:spPr bwMode="ltGray">
              <a:xfrm rot="2707562">
                <a:off x="850" y="364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65" name="Rectangle 45">
                <a:extLst>
                  <a:ext uri="{FF2B5EF4-FFF2-40B4-BE49-F238E27FC236}">
                    <a16:creationId xmlns:a16="http://schemas.microsoft.com/office/drawing/2014/main" id="{13AE6B10-5BB2-40FC-9EA6-E368216FEF18}"/>
                  </a:ext>
                </a:extLst>
              </p:cNvPr>
              <p:cNvSpPr>
                <a:spLocks noChangeArrowheads="1"/>
              </p:cNvSpPr>
              <p:nvPr userDrawn="1"/>
            </p:nvSpPr>
            <p:spPr bwMode="ltGray">
              <a:xfrm rot="1525830">
                <a:off x="1027" y="3473"/>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66" name="Rectangle 46">
                <a:extLst>
                  <a:ext uri="{FF2B5EF4-FFF2-40B4-BE49-F238E27FC236}">
                    <a16:creationId xmlns:a16="http://schemas.microsoft.com/office/drawing/2014/main" id="{E131DC12-09EC-4C36-9444-CCF9B5918970}"/>
                  </a:ext>
                </a:extLst>
              </p:cNvPr>
              <p:cNvSpPr>
                <a:spLocks noChangeArrowheads="1"/>
              </p:cNvSpPr>
              <p:nvPr userDrawn="1"/>
            </p:nvSpPr>
            <p:spPr bwMode="ltGray">
              <a:xfrm rot="1525830">
                <a:off x="1009" y="349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67" name="Rectangle 47">
                <a:extLst>
                  <a:ext uri="{FF2B5EF4-FFF2-40B4-BE49-F238E27FC236}">
                    <a16:creationId xmlns:a16="http://schemas.microsoft.com/office/drawing/2014/main" id="{3899C71E-454E-4D61-A6D4-8ADF7E6B85B7}"/>
                  </a:ext>
                </a:extLst>
              </p:cNvPr>
              <p:cNvSpPr>
                <a:spLocks noChangeArrowheads="1"/>
              </p:cNvSpPr>
              <p:nvPr userDrawn="1"/>
            </p:nvSpPr>
            <p:spPr bwMode="ltGray">
              <a:xfrm rot="1788117">
                <a:off x="990" y="351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68" name="Rectangle 48">
                <a:extLst>
                  <a:ext uri="{FF2B5EF4-FFF2-40B4-BE49-F238E27FC236}">
                    <a16:creationId xmlns:a16="http://schemas.microsoft.com/office/drawing/2014/main" id="{96A34016-8D2C-41F6-B7DA-B1609D72B086}"/>
                  </a:ext>
                </a:extLst>
              </p:cNvPr>
              <p:cNvSpPr>
                <a:spLocks noChangeArrowheads="1"/>
              </p:cNvSpPr>
              <p:nvPr userDrawn="1"/>
            </p:nvSpPr>
            <p:spPr bwMode="ltGray">
              <a:xfrm rot="1788117">
                <a:off x="969" y="354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69" name="Rectangle 49">
                <a:extLst>
                  <a:ext uri="{FF2B5EF4-FFF2-40B4-BE49-F238E27FC236}">
                    <a16:creationId xmlns:a16="http://schemas.microsoft.com/office/drawing/2014/main" id="{1501AE4D-0E53-443F-B71B-9DE3DE5C35BD}"/>
                  </a:ext>
                </a:extLst>
              </p:cNvPr>
              <p:cNvSpPr>
                <a:spLocks noChangeArrowheads="1"/>
              </p:cNvSpPr>
              <p:nvPr userDrawn="1"/>
            </p:nvSpPr>
            <p:spPr bwMode="ltGray">
              <a:xfrm rot="841630">
                <a:off x="1113" y="335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70" name="Rectangle 50">
                <a:extLst>
                  <a:ext uri="{FF2B5EF4-FFF2-40B4-BE49-F238E27FC236}">
                    <a16:creationId xmlns:a16="http://schemas.microsoft.com/office/drawing/2014/main" id="{5E3D5A81-978F-4D98-943B-047B7196E657}"/>
                  </a:ext>
                </a:extLst>
              </p:cNvPr>
              <p:cNvSpPr>
                <a:spLocks noChangeArrowheads="1"/>
              </p:cNvSpPr>
              <p:nvPr userDrawn="1"/>
            </p:nvSpPr>
            <p:spPr bwMode="ltGray">
              <a:xfrm rot="841630">
                <a:off x="1100" y="337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71" name="Rectangle 51">
                <a:extLst>
                  <a:ext uri="{FF2B5EF4-FFF2-40B4-BE49-F238E27FC236}">
                    <a16:creationId xmlns:a16="http://schemas.microsoft.com/office/drawing/2014/main" id="{69246177-6006-4B25-A088-793226899D1E}"/>
                  </a:ext>
                </a:extLst>
              </p:cNvPr>
              <p:cNvSpPr>
                <a:spLocks noChangeArrowheads="1"/>
              </p:cNvSpPr>
              <p:nvPr userDrawn="1"/>
            </p:nvSpPr>
            <p:spPr bwMode="ltGray">
              <a:xfrm rot="1308689">
                <a:off x="1086" y="340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72" name="Rectangle 52">
                <a:extLst>
                  <a:ext uri="{FF2B5EF4-FFF2-40B4-BE49-F238E27FC236}">
                    <a16:creationId xmlns:a16="http://schemas.microsoft.com/office/drawing/2014/main" id="{3D1CE105-ADA9-448E-B452-A0845C06D7F4}"/>
                  </a:ext>
                </a:extLst>
              </p:cNvPr>
              <p:cNvSpPr>
                <a:spLocks noChangeArrowheads="1"/>
              </p:cNvSpPr>
              <p:nvPr userDrawn="1"/>
            </p:nvSpPr>
            <p:spPr bwMode="ltGray">
              <a:xfrm rot="1308689">
                <a:off x="1064" y="342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73" name="Rectangle 53">
                <a:extLst>
                  <a:ext uri="{FF2B5EF4-FFF2-40B4-BE49-F238E27FC236}">
                    <a16:creationId xmlns:a16="http://schemas.microsoft.com/office/drawing/2014/main" id="{4104A615-14DA-4598-B4BB-90EBD2710C13}"/>
                  </a:ext>
                </a:extLst>
              </p:cNvPr>
              <p:cNvSpPr>
                <a:spLocks noChangeArrowheads="1"/>
              </p:cNvSpPr>
              <p:nvPr userDrawn="1"/>
            </p:nvSpPr>
            <p:spPr bwMode="ltGray">
              <a:xfrm rot="469913">
                <a:off x="1172" y="3225"/>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74" name="Rectangle 54">
                <a:extLst>
                  <a:ext uri="{FF2B5EF4-FFF2-40B4-BE49-F238E27FC236}">
                    <a16:creationId xmlns:a16="http://schemas.microsoft.com/office/drawing/2014/main" id="{944CB566-DD32-4A37-94A7-02D826896729}"/>
                  </a:ext>
                </a:extLst>
              </p:cNvPr>
              <p:cNvSpPr>
                <a:spLocks noChangeArrowheads="1"/>
              </p:cNvSpPr>
              <p:nvPr userDrawn="1"/>
            </p:nvSpPr>
            <p:spPr bwMode="ltGray">
              <a:xfrm rot="559869">
                <a:off x="1162" y="3250"/>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75" name="Rectangle 55">
                <a:extLst>
                  <a:ext uri="{FF2B5EF4-FFF2-40B4-BE49-F238E27FC236}">
                    <a16:creationId xmlns:a16="http://schemas.microsoft.com/office/drawing/2014/main" id="{36EF163A-EC88-4AF4-A75D-E8713B986EAF}"/>
                  </a:ext>
                </a:extLst>
              </p:cNvPr>
              <p:cNvSpPr>
                <a:spLocks noChangeArrowheads="1"/>
              </p:cNvSpPr>
              <p:nvPr userDrawn="1"/>
            </p:nvSpPr>
            <p:spPr bwMode="ltGray">
              <a:xfrm rot="734079">
                <a:off x="1154" y="327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76" name="Rectangle 56">
                <a:extLst>
                  <a:ext uri="{FF2B5EF4-FFF2-40B4-BE49-F238E27FC236}">
                    <a16:creationId xmlns:a16="http://schemas.microsoft.com/office/drawing/2014/main" id="{13C307E7-C546-4196-A7EA-9D59C5B86642}"/>
                  </a:ext>
                </a:extLst>
              </p:cNvPr>
              <p:cNvSpPr>
                <a:spLocks noChangeArrowheads="1"/>
              </p:cNvSpPr>
              <p:nvPr userDrawn="1"/>
            </p:nvSpPr>
            <p:spPr bwMode="ltGray">
              <a:xfrm rot="734079">
                <a:off x="1141" y="330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77" name="Rectangle 57">
                <a:extLst>
                  <a:ext uri="{FF2B5EF4-FFF2-40B4-BE49-F238E27FC236}">
                    <a16:creationId xmlns:a16="http://schemas.microsoft.com/office/drawing/2014/main" id="{C5D28329-2EB4-4627-8ED0-CF89C64D7E79}"/>
                  </a:ext>
                </a:extLst>
              </p:cNvPr>
              <p:cNvSpPr>
                <a:spLocks noChangeArrowheads="1"/>
              </p:cNvSpPr>
              <p:nvPr userDrawn="1"/>
            </p:nvSpPr>
            <p:spPr bwMode="ltGray">
              <a:xfrm rot="-293905">
                <a:off x="1211" y="309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78" name="Rectangle 58">
                <a:extLst>
                  <a:ext uri="{FF2B5EF4-FFF2-40B4-BE49-F238E27FC236}">
                    <a16:creationId xmlns:a16="http://schemas.microsoft.com/office/drawing/2014/main" id="{38BE8BA3-D30A-4AD8-B352-BA018EA47BCE}"/>
                  </a:ext>
                </a:extLst>
              </p:cNvPr>
              <p:cNvSpPr>
                <a:spLocks noChangeArrowheads="1"/>
              </p:cNvSpPr>
              <p:nvPr userDrawn="1"/>
            </p:nvSpPr>
            <p:spPr bwMode="ltGray">
              <a:xfrm rot="-8">
                <a:off x="1201" y="3122"/>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79" name="Rectangle 59">
                <a:extLst>
                  <a:ext uri="{FF2B5EF4-FFF2-40B4-BE49-F238E27FC236}">
                    <a16:creationId xmlns:a16="http://schemas.microsoft.com/office/drawing/2014/main" id="{B2933FE8-B20B-4031-93DF-CFF8114F1F19}"/>
                  </a:ext>
                </a:extLst>
              </p:cNvPr>
              <p:cNvSpPr>
                <a:spLocks noChangeArrowheads="1"/>
              </p:cNvSpPr>
              <p:nvPr userDrawn="1"/>
            </p:nvSpPr>
            <p:spPr bwMode="ltGray">
              <a:xfrm rot="-8">
                <a:off x="1200" y="3147"/>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80" name="Rectangle 60">
                <a:extLst>
                  <a:ext uri="{FF2B5EF4-FFF2-40B4-BE49-F238E27FC236}">
                    <a16:creationId xmlns:a16="http://schemas.microsoft.com/office/drawing/2014/main" id="{C477D383-1B0B-4C74-BB4B-478EEC0CE1FB}"/>
                  </a:ext>
                </a:extLst>
              </p:cNvPr>
              <p:cNvSpPr>
                <a:spLocks noChangeArrowheads="1"/>
              </p:cNvSpPr>
              <p:nvPr userDrawn="1"/>
            </p:nvSpPr>
            <p:spPr bwMode="ltGray">
              <a:xfrm rot="214188">
                <a:off x="1189" y="31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81" name="Rectangle 61">
                <a:extLst>
                  <a:ext uri="{FF2B5EF4-FFF2-40B4-BE49-F238E27FC236}">
                    <a16:creationId xmlns:a16="http://schemas.microsoft.com/office/drawing/2014/main" id="{96F31BB2-5326-409D-9D7D-D18FA28955CB}"/>
                  </a:ext>
                </a:extLst>
              </p:cNvPr>
              <p:cNvSpPr>
                <a:spLocks noChangeArrowheads="1"/>
              </p:cNvSpPr>
              <p:nvPr userDrawn="1"/>
            </p:nvSpPr>
            <p:spPr bwMode="ltGray">
              <a:xfrm rot="-682388">
                <a:off x="1219" y="296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82" name="Rectangle 62">
                <a:extLst>
                  <a:ext uri="{FF2B5EF4-FFF2-40B4-BE49-F238E27FC236}">
                    <a16:creationId xmlns:a16="http://schemas.microsoft.com/office/drawing/2014/main" id="{6BA6372A-1FDA-41B7-A74A-C3B6BE0553AA}"/>
                  </a:ext>
                </a:extLst>
              </p:cNvPr>
              <p:cNvSpPr>
                <a:spLocks noChangeArrowheads="1"/>
              </p:cNvSpPr>
              <p:nvPr userDrawn="1"/>
            </p:nvSpPr>
            <p:spPr bwMode="ltGray">
              <a:xfrm rot="-480400">
                <a:off x="1220" y="2991"/>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83" name="Rectangle 63">
                <a:extLst>
                  <a:ext uri="{FF2B5EF4-FFF2-40B4-BE49-F238E27FC236}">
                    <a16:creationId xmlns:a16="http://schemas.microsoft.com/office/drawing/2014/main" id="{BCE388AA-6922-479D-A357-F98183B776C1}"/>
                  </a:ext>
                </a:extLst>
              </p:cNvPr>
              <p:cNvSpPr>
                <a:spLocks noChangeArrowheads="1"/>
              </p:cNvSpPr>
              <p:nvPr userDrawn="1"/>
            </p:nvSpPr>
            <p:spPr bwMode="ltGray">
              <a:xfrm rot="-480400">
                <a:off x="1220" y="30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84" name="Rectangle 64">
                <a:extLst>
                  <a:ext uri="{FF2B5EF4-FFF2-40B4-BE49-F238E27FC236}">
                    <a16:creationId xmlns:a16="http://schemas.microsoft.com/office/drawing/2014/main" id="{C1778B37-4B55-4908-A708-8B1E3EEA0423}"/>
                  </a:ext>
                </a:extLst>
              </p:cNvPr>
              <p:cNvSpPr>
                <a:spLocks noChangeArrowheads="1"/>
              </p:cNvSpPr>
              <p:nvPr userDrawn="1"/>
            </p:nvSpPr>
            <p:spPr bwMode="ltGray">
              <a:xfrm rot="-270546">
                <a:off x="1219" y="30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85" name="Rectangle 65">
                <a:extLst>
                  <a:ext uri="{FF2B5EF4-FFF2-40B4-BE49-F238E27FC236}">
                    <a16:creationId xmlns:a16="http://schemas.microsoft.com/office/drawing/2014/main" id="{D3F0E4D4-AF91-4009-A696-DE26A827DC44}"/>
                  </a:ext>
                </a:extLst>
              </p:cNvPr>
              <p:cNvSpPr>
                <a:spLocks noChangeArrowheads="1"/>
              </p:cNvSpPr>
              <p:nvPr userDrawn="1"/>
            </p:nvSpPr>
            <p:spPr bwMode="ltGray">
              <a:xfrm rot="-1132286">
                <a:off x="1207" y="2843"/>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86" name="Rectangle 66">
                <a:extLst>
                  <a:ext uri="{FF2B5EF4-FFF2-40B4-BE49-F238E27FC236}">
                    <a16:creationId xmlns:a16="http://schemas.microsoft.com/office/drawing/2014/main" id="{8F18CD25-1481-404C-9EB1-502A8E4BD31C}"/>
                  </a:ext>
                </a:extLst>
              </p:cNvPr>
              <p:cNvSpPr>
                <a:spLocks noChangeArrowheads="1"/>
              </p:cNvSpPr>
              <p:nvPr userDrawn="1"/>
            </p:nvSpPr>
            <p:spPr bwMode="ltGray">
              <a:xfrm rot="-969272">
                <a:off x="1213" y="286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87" name="Rectangle 67">
                <a:extLst>
                  <a:ext uri="{FF2B5EF4-FFF2-40B4-BE49-F238E27FC236}">
                    <a16:creationId xmlns:a16="http://schemas.microsoft.com/office/drawing/2014/main" id="{0C2F2CB8-B048-4BC3-AD49-795C0E214390}"/>
                  </a:ext>
                </a:extLst>
              </p:cNvPr>
              <p:cNvSpPr>
                <a:spLocks noChangeArrowheads="1"/>
              </p:cNvSpPr>
              <p:nvPr userDrawn="1"/>
            </p:nvSpPr>
            <p:spPr bwMode="ltGray">
              <a:xfrm rot="-969272">
                <a:off x="1216" y="288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88" name="Rectangle 68">
                <a:extLst>
                  <a:ext uri="{FF2B5EF4-FFF2-40B4-BE49-F238E27FC236}">
                    <a16:creationId xmlns:a16="http://schemas.microsoft.com/office/drawing/2014/main" id="{AC02327A-281D-405D-A263-A9200EC0F1D2}"/>
                  </a:ext>
                </a:extLst>
              </p:cNvPr>
              <p:cNvSpPr>
                <a:spLocks noChangeArrowheads="1"/>
              </p:cNvSpPr>
              <p:nvPr userDrawn="1"/>
            </p:nvSpPr>
            <p:spPr bwMode="ltGray">
              <a:xfrm rot="-806259">
                <a:off x="1219" y="29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89" name="Rectangle 69">
                <a:extLst>
                  <a:ext uri="{FF2B5EF4-FFF2-40B4-BE49-F238E27FC236}">
                    <a16:creationId xmlns:a16="http://schemas.microsoft.com/office/drawing/2014/main" id="{4829E4AF-BD1C-45C1-AA59-DE1698C579AE}"/>
                  </a:ext>
                </a:extLst>
              </p:cNvPr>
              <p:cNvSpPr>
                <a:spLocks noChangeArrowheads="1"/>
              </p:cNvSpPr>
              <p:nvPr userDrawn="1"/>
            </p:nvSpPr>
            <p:spPr bwMode="ltGray">
              <a:xfrm rot="-1543941">
                <a:off x="1165" y="272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90" name="Rectangle 70">
                <a:extLst>
                  <a:ext uri="{FF2B5EF4-FFF2-40B4-BE49-F238E27FC236}">
                    <a16:creationId xmlns:a16="http://schemas.microsoft.com/office/drawing/2014/main" id="{C00135BA-6F77-41E4-874C-012784628BDE}"/>
                  </a:ext>
                </a:extLst>
              </p:cNvPr>
              <p:cNvSpPr>
                <a:spLocks noChangeArrowheads="1"/>
              </p:cNvSpPr>
              <p:nvPr userDrawn="1"/>
            </p:nvSpPr>
            <p:spPr bwMode="ltGray">
              <a:xfrm rot="-1341953">
                <a:off x="1176" y="2752"/>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91" name="Rectangle 71">
                <a:extLst>
                  <a:ext uri="{FF2B5EF4-FFF2-40B4-BE49-F238E27FC236}">
                    <a16:creationId xmlns:a16="http://schemas.microsoft.com/office/drawing/2014/main" id="{685F84E8-362E-4596-8D46-E71701D6AC08}"/>
                  </a:ext>
                </a:extLst>
              </p:cNvPr>
              <p:cNvSpPr>
                <a:spLocks noChangeArrowheads="1"/>
              </p:cNvSpPr>
              <p:nvPr userDrawn="1"/>
            </p:nvSpPr>
            <p:spPr bwMode="ltGray">
              <a:xfrm rot="-1341953">
                <a:off x="1184" y="277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92" name="Rectangle 72">
                <a:extLst>
                  <a:ext uri="{FF2B5EF4-FFF2-40B4-BE49-F238E27FC236}">
                    <a16:creationId xmlns:a16="http://schemas.microsoft.com/office/drawing/2014/main" id="{0F28B98B-5E26-472B-9247-D178E66B62FE}"/>
                  </a:ext>
                </a:extLst>
              </p:cNvPr>
              <p:cNvSpPr>
                <a:spLocks noChangeArrowheads="1"/>
              </p:cNvSpPr>
              <p:nvPr userDrawn="1"/>
            </p:nvSpPr>
            <p:spPr bwMode="ltGray">
              <a:xfrm rot="-1341953">
                <a:off x="1194" y="279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93" name="Rectangle 73">
                <a:extLst>
                  <a:ext uri="{FF2B5EF4-FFF2-40B4-BE49-F238E27FC236}">
                    <a16:creationId xmlns:a16="http://schemas.microsoft.com/office/drawing/2014/main" id="{EB26B7B4-6E28-478F-8E3A-EB2989620330}"/>
                  </a:ext>
                </a:extLst>
              </p:cNvPr>
              <p:cNvSpPr>
                <a:spLocks noChangeArrowheads="1"/>
              </p:cNvSpPr>
              <p:nvPr userDrawn="1"/>
            </p:nvSpPr>
            <p:spPr bwMode="ltGray">
              <a:xfrm rot="-1928746">
                <a:off x="1101" y="262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94" name="Rectangle 74">
                <a:extLst>
                  <a:ext uri="{FF2B5EF4-FFF2-40B4-BE49-F238E27FC236}">
                    <a16:creationId xmlns:a16="http://schemas.microsoft.com/office/drawing/2014/main" id="{3C93D573-3836-4017-B7C4-9458467B1E76}"/>
                  </a:ext>
                </a:extLst>
              </p:cNvPr>
              <p:cNvSpPr>
                <a:spLocks noChangeArrowheads="1"/>
              </p:cNvSpPr>
              <p:nvPr userDrawn="1"/>
            </p:nvSpPr>
            <p:spPr bwMode="ltGray">
              <a:xfrm rot="-1844175">
                <a:off x="1114" y="264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95" name="Rectangle 75">
                <a:extLst>
                  <a:ext uri="{FF2B5EF4-FFF2-40B4-BE49-F238E27FC236}">
                    <a16:creationId xmlns:a16="http://schemas.microsoft.com/office/drawing/2014/main" id="{E729A1E4-B4D7-4227-972C-CBDC74DA6591}"/>
                  </a:ext>
                </a:extLst>
              </p:cNvPr>
              <p:cNvSpPr>
                <a:spLocks noChangeArrowheads="1"/>
              </p:cNvSpPr>
              <p:nvPr userDrawn="1"/>
            </p:nvSpPr>
            <p:spPr bwMode="ltGray">
              <a:xfrm rot="-1752383">
                <a:off x="1129" y="266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96" name="Rectangle 76">
                <a:extLst>
                  <a:ext uri="{FF2B5EF4-FFF2-40B4-BE49-F238E27FC236}">
                    <a16:creationId xmlns:a16="http://schemas.microsoft.com/office/drawing/2014/main" id="{EF5309A0-487A-43AA-8578-8DF0E02838F4}"/>
                  </a:ext>
                </a:extLst>
              </p:cNvPr>
              <p:cNvSpPr>
                <a:spLocks noChangeArrowheads="1"/>
              </p:cNvSpPr>
              <p:nvPr userDrawn="1"/>
            </p:nvSpPr>
            <p:spPr bwMode="ltGray">
              <a:xfrm rot="-1752383">
                <a:off x="1142" y="268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97" name="Rectangle 77">
                <a:extLst>
                  <a:ext uri="{FF2B5EF4-FFF2-40B4-BE49-F238E27FC236}">
                    <a16:creationId xmlns:a16="http://schemas.microsoft.com/office/drawing/2014/main" id="{DF660B45-DA23-4C11-8984-5D971111FB62}"/>
                  </a:ext>
                </a:extLst>
              </p:cNvPr>
              <p:cNvSpPr>
                <a:spLocks noChangeArrowheads="1"/>
              </p:cNvSpPr>
              <p:nvPr userDrawn="1"/>
            </p:nvSpPr>
            <p:spPr bwMode="ltGray">
              <a:xfrm rot="-2466736">
                <a:off x="1014" y="253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98" name="Rectangle 78">
                <a:extLst>
                  <a:ext uri="{FF2B5EF4-FFF2-40B4-BE49-F238E27FC236}">
                    <a16:creationId xmlns:a16="http://schemas.microsoft.com/office/drawing/2014/main" id="{A6228366-6BAD-428A-BC2E-78E7FA496BA5}"/>
                  </a:ext>
                </a:extLst>
              </p:cNvPr>
              <p:cNvSpPr>
                <a:spLocks noChangeArrowheads="1"/>
              </p:cNvSpPr>
              <p:nvPr userDrawn="1"/>
            </p:nvSpPr>
            <p:spPr bwMode="ltGray">
              <a:xfrm rot="-2466736">
                <a:off x="1035" y="255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199" name="Rectangle 79">
                <a:extLst>
                  <a:ext uri="{FF2B5EF4-FFF2-40B4-BE49-F238E27FC236}">
                    <a16:creationId xmlns:a16="http://schemas.microsoft.com/office/drawing/2014/main" id="{71164FD6-B19C-4D71-8C15-DEA953CEE43E}"/>
                  </a:ext>
                </a:extLst>
              </p:cNvPr>
              <p:cNvSpPr>
                <a:spLocks noChangeArrowheads="1"/>
              </p:cNvSpPr>
              <p:nvPr userDrawn="1"/>
            </p:nvSpPr>
            <p:spPr bwMode="ltGray">
              <a:xfrm rot="-2466736">
                <a:off x="1050" y="257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00" name="Rectangle 80">
                <a:extLst>
                  <a:ext uri="{FF2B5EF4-FFF2-40B4-BE49-F238E27FC236}">
                    <a16:creationId xmlns:a16="http://schemas.microsoft.com/office/drawing/2014/main" id="{E1901D92-6EA4-47AD-A353-49F38DFB4100}"/>
                  </a:ext>
                </a:extLst>
              </p:cNvPr>
              <p:cNvSpPr>
                <a:spLocks noChangeArrowheads="1"/>
              </p:cNvSpPr>
              <p:nvPr userDrawn="1"/>
            </p:nvSpPr>
            <p:spPr bwMode="ltGray">
              <a:xfrm rot="-2342866">
                <a:off x="1068" y="2590"/>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01" name="Freeform 81">
                <a:extLst>
                  <a:ext uri="{FF2B5EF4-FFF2-40B4-BE49-F238E27FC236}">
                    <a16:creationId xmlns:a16="http://schemas.microsoft.com/office/drawing/2014/main" id="{86A9F44B-FDF8-4506-8AE0-3316D2534EEF}"/>
                  </a:ext>
                </a:extLst>
              </p:cNvPr>
              <p:cNvSpPr>
                <a:spLocks/>
              </p:cNvSpPr>
              <p:nvPr userDrawn="1"/>
            </p:nvSpPr>
            <p:spPr bwMode="ltGray">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5202" name="Rectangle 82">
                <a:extLst>
                  <a:ext uri="{FF2B5EF4-FFF2-40B4-BE49-F238E27FC236}">
                    <a16:creationId xmlns:a16="http://schemas.microsoft.com/office/drawing/2014/main" id="{597E17BD-D921-4421-BE73-716F4741969E}"/>
                  </a:ext>
                </a:extLst>
              </p:cNvPr>
              <p:cNvSpPr>
                <a:spLocks noChangeArrowheads="1"/>
              </p:cNvSpPr>
              <p:nvPr userDrawn="1"/>
            </p:nvSpPr>
            <p:spPr bwMode="ltGray">
              <a:xfrm rot="6575641">
                <a:off x="-217" y="3138"/>
                <a:ext cx="122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03" name="Rectangle 83">
                <a:extLst>
                  <a:ext uri="{FF2B5EF4-FFF2-40B4-BE49-F238E27FC236}">
                    <a16:creationId xmlns:a16="http://schemas.microsoft.com/office/drawing/2014/main" id="{640B4E1A-DCAC-474C-851E-8B64F5C3783B}"/>
                  </a:ext>
                </a:extLst>
              </p:cNvPr>
              <p:cNvSpPr>
                <a:spLocks noChangeArrowheads="1"/>
              </p:cNvSpPr>
              <p:nvPr userDrawn="1"/>
            </p:nvSpPr>
            <p:spPr bwMode="ltGray">
              <a:xfrm rot="238799">
                <a:off x="4" y="3146"/>
                <a:ext cx="103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04" name="Rectangle 84">
                <a:extLst>
                  <a:ext uri="{FF2B5EF4-FFF2-40B4-BE49-F238E27FC236}">
                    <a16:creationId xmlns:a16="http://schemas.microsoft.com/office/drawing/2014/main" id="{79C81117-0DEE-4CB4-96BB-A7C8AF54897C}"/>
                  </a:ext>
                </a:extLst>
              </p:cNvPr>
              <p:cNvSpPr>
                <a:spLocks noChangeArrowheads="1"/>
              </p:cNvSpPr>
              <p:nvPr userDrawn="1"/>
            </p:nvSpPr>
            <p:spPr bwMode="ltGray">
              <a:xfrm rot="-2957028">
                <a:off x="907" y="24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05" name="Rectangle 85">
                <a:extLst>
                  <a:ext uri="{FF2B5EF4-FFF2-40B4-BE49-F238E27FC236}">
                    <a16:creationId xmlns:a16="http://schemas.microsoft.com/office/drawing/2014/main" id="{1D2A6392-DE92-401E-A3CF-95AD5D57EA2E}"/>
                  </a:ext>
                </a:extLst>
              </p:cNvPr>
              <p:cNvSpPr>
                <a:spLocks noChangeArrowheads="1"/>
              </p:cNvSpPr>
              <p:nvPr userDrawn="1"/>
            </p:nvSpPr>
            <p:spPr bwMode="ltGray">
              <a:xfrm rot="-2957028">
                <a:off x="930" y="248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06" name="Rectangle 86">
                <a:extLst>
                  <a:ext uri="{FF2B5EF4-FFF2-40B4-BE49-F238E27FC236}">
                    <a16:creationId xmlns:a16="http://schemas.microsoft.com/office/drawing/2014/main" id="{6B5CE4ED-6F6D-4E85-9024-8788F3E21AFB}"/>
                  </a:ext>
                </a:extLst>
              </p:cNvPr>
              <p:cNvSpPr>
                <a:spLocks noChangeArrowheads="1"/>
              </p:cNvSpPr>
              <p:nvPr userDrawn="1"/>
            </p:nvSpPr>
            <p:spPr bwMode="ltGray">
              <a:xfrm rot="-2957028">
                <a:off x="954" y="249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07" name="Rectangle 87">
                <a:extLst>
                  <a:ext uri="{FF2B5EF4-FFF2-40B4-BE49-F238E27FC236}">
                    <a16:creationId xmlns:a16="http://schemas.microsoft.com/office/drawing/2014/main" id="{1B61123C-1009-48E7-920F-A6CC2B78E460}"/>
                  </a:ext>
                </a:extLst>
              </p:cNvPr>
              <p:cNvSpPr>
                <a:spLocks noChangeArrowheads="1"/>
              </p:cNvSpPr>
              <p:nvPr userDrawn="1"/>
            </p:nvSpPr>
            <p:spPr bwMode="ltGray">
              <a:xfrm rot="-2661033">
                <a:off x="974" y="2509"/>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08" name="Rectangle 88">
                <a:extLst>
                  <a:ext uri="{FF2B5EF4-FFF2-40B4-BE49-F238E27FC236}">
                    <a16:creationId xmlns:a16="http://schemas.microsoft.com/office/drawing/2014/main" id="{70DAF06B-BF5A-43A8-A55D-19DD2D3587F9}"/>
                  </a:ext>
                </a:extLst>
              </p:cNvPr>
              <p:cNvSpPr>
                <a:spLocks noChangeArrowheads="1"/>
              </p:cNvSpPr>
              <p:nvPr userDrawn="1"/>
            </p:nvSpPr>
            <p:spPr bwMode="ltGray">
              <a:xfrm rot="-3638503">
                <a:off x="788" y="242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09" name="Rectangle 89">
                <a:extLst>
                  <a:ext uri="{FF2B5EF4-FFF2-40B4-BE49-F238E27FC236}">
                    <a16:creationId xmlns:a16="http://schemas.microsoft.com/office/drawing/2014/main" id="{D5C57ED4-01CC-4050-9DE9-AB3E2B2FDDD4}"/>
                  </a:ext>
                </a:extLst>
              </p:cNvPr>
              <p:cNvSpPr>
                <a:spLocks noChangeArrowheads="1"/>
              </p:cNvSpPr>
              <p:nvPr userDrawn="1"/>
            </p:nvSpPr>
            <p:spPr bwMode="ltGray">
              <a:xfrm rot="-3638503">
                <a:off x="815" y="243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10" name="Rectangle 90">
                <a:extLst>
                  <a:ext uri="{FF2B5EF4-FFF2-40B4-BE49-F238E27FC236}">
                    <a16:creationId xmlns:a16="http://schemas.microsoft.com/office/drawing/2014/main" id="{236949BA-7A50-4AE1-90A4-1285B048F0F0}"/>
                  </a:ext>
                </a:extLst>
              </p:cNvPr>
              <p:cNvSpPr>
                <a:spLocks noChangeArrowheads="1"/>
              </p:cNvSpPr>
              <p:nvPr userDrawn="1"/>
            </p:nvSpPr>
            <p:spPr bwMode="ltGray">
              <a:xfrm rot="-3514633">
                <a:off x="837" y="24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11" name="Rectangle 91">
                <a:extLst>
                  <a:ext uri="{FF2B5EF4-FFF2-40B4-BE49-F238E27FC236}">
                    <a16:creationId xmlns:a16="http://schemas.microsoft.com/office/drawing/2014/main" id="{C3CB2560-26A6-45BE-B7B5-00CE14CC62EC}"/>
                  </a:ext>
                </a:extLst>
              </p:cNvPr>
              <p:cNvSpPr>
                <a:spLocks noChangeArrowheads="1"/>
              </p:cNvSpPr>
              <p:nvPr userDrawn="1"/>
            </p:nvSpPr>
            <p:spPr bwMode="ltGray">
              <a:xfrm rot="-3220799">
                <a:off x="862" y="245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12" name="Rectangle 92">
                <a:extLst>
                  <a:ext uri="{FF2B5EF4-FFF2-40B4-BE49-F238E27FC236}">
                    <a16:creationId xmlns:a16="http://schemas.microsoft.com/office/drawing/2014/main" id="{5B284D19-A5DF-48B3-82B7-68A1F0CB199C}"/>
                  </a:ext>
                </a:extLst>
              </p:cNvPr>
              <p:cNvSpPr>
                <a:spLocks noChangeArrowheads="1"/>
              </p:cNvSpPr>
              <p:nvPr userDrawn="1"/>
            </p:nvSpPr>
            <p:spPr bwMode="ltGray">
              <a:xfrm rot="-4338250">
                <a:off x="649" y="239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13" name="Rectangle 93">
                <a:extLst>
                  <a:ext uri="{FF2B5EF4-FFF2-40B4-BE49-F238E27FC236}">
                    <a16:creationId xmlns:a16="http://schemas.microsoft.com/office/drawing/2014/main" id="{7B6C9999-1351-47D5-AD65-7CF0DFD4E63B}"/>
                  </a:ext>
                </a:extLst>
              </p:cNvPr>
              <p:cNvSpPr>
                <a:spLocks noChangeArrowheads="1"/>
              </p:cNvSpPr>
              <p:nvPr userDrawn="1"/>
            </p:nvSpPr>
            <p:spPr bwMode="ltGray">
              <a:xfrm rot="-4250359">
                <a:off x="677" y="2402"/>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14" name="Rectangle 94">
                <a:extLst>
                  <a:ext uri="{FF2B5EF4-FFF2-40B4-BE49-F238E27FC236}">
                    <a16:creationId xmlns:a16="http://schemas.microsoft.com/office/drawing/2014/main" id="{B9B3BB67-9789-4ED6-8534-6FC4B3CF77C0}"/>
                  </a:ext>
                </a:extLst>
              </p:cNvPr>
              <p:cNvSpPr>
                <a:spLocks noChangeArrowheads="1"/>
              </p:cNvSpPr>
              <p:nvPr userDrawn="1"/>
            </p:nvSpPr>
            <p:spPr bwMode="ltGray">
              <a:xfrm rot="-4250359">
                <a:off x="707" y="2407"/>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15" name="Rectangle 95">
                <a:extLst>
                  <a:ext uri="{FF2B5EF4-FFF2-40B4-BE49-F238E27FC236}">
                    <a16:creationId xmlns:a16="http://schemas.microsoft.com/office/drawing/2014/main" id="{C10FE874-8FDA-41E5-A2F2-1D04E24C31F0}"/>
                  </a:ext>
                </a:extLst>
              </p:cNvPr>
              <p:cNvSpPr>
                <a:spLocks noChangeArrowheads="1"/>
              </p:cNvSpPr>
              <p:nvPr userDrawn="1"/>
            </p:nvSpPr>
            <p:spPr bwMode="ltGray">
              <a:xfrm rot="-3989246">
                <a:off x="737" y="241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16" name="Rectangle 96">
                <a:extLst>
                  <a:ext uri="{FF2B5EF4-FFF2-40B4-BE49-F238E27FC236}">
                    <a16:creationId xmlns:a16="http://schemas.microsoft.com/office/drawing/2014/main" id="{77F2F161-DF8A-4897-86D2-93D842843AAD}"/>
                  </a:ext>
                </a:extLst>
              </p:cNvPr>
              <p:cNvSpPr>
                <a:spLocks noChangeArrowheads="1"/>
              </p:cNvSpPr>
              <p:nvPr userDrawn="1"/>
            </p:nvSpPr>
            <p:spPr bwMode="ltGray">
              <a:xfrm rot="-4862215">
                <a:off x="503" y="239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17" name="Rectangle 97">
                <a:extLst>
                  <a:ext uri="{FF2B5EF4-FFF2-40B4-BE49-F238E27FC236}">
                    <a16:creationId xmlns:a16="http://schemas.microsoft.com/office/drawing/2014/main" id="{8639D1E3-3D70-4887-8B7D-B69FB0D8AB34}"/>
                  </a:ext>
                </a:extLst>
              </p:cNvPr>
              <p:cNvSpPr>
                <a:spLocks noChangeArrowheads="1"/>
              </p:cNvSpPr>
              <p:nvPr userDrawn="1"/>
            </p:nvSpPr>
            <p:spPr bwMode="ltGray">
              <a:xfrm rot="-4673370">
                <a:off x="533" y="239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18" name="Rectangle 98">
                <a:extLst>
                  <a:ext uri="{FF2B5EF4-FFF2-40B4-BE49-F238E27FC236}">
                    <a16:creationId xmlns:a16="http://schemas.microsoft.com/office/drawing/2014/main" id="{F9FF2447-2CAF-405D-B72F-A2877091E9AE}"/>
                  </a:ext>
                </a:extLst>
              </p:cNvPr>
              <p:cNvSpPr>
                <a:spLocks noChangeArrowheads="1"/>
              </p:cNvSpPr>
              <p:nvPr userDrawn="1"/>
            </p:nvSpPr>
            <p:spPr bwMode="ltGray">
              <a:xfrm rot="-4646721">
                <a:off x="563" y="239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19" name="Rectangle 99">
                <a:extLst>
                  <a:ext uri="{FF2B5EF4-FFF2-40B4-BE49-F238E27FC236}">
                    <a16:creationId xmlns:a16="http://schemas.microsoft.com/office/drawing/2014/main" id="{C0BFC791-E5AA-4F2F-A581-C3C1000D838F}"/>
                  </a:ext>
                </a:extLst>
              </p:cNvPr>
              <p:cNvSpPr>
                <a:spLocks noChangeArrowheads="1"/>
              </p:cNvSpPr>
              <p:nvPr userDrawn="1"/>
            </p:nvSpPr>
            <p:spPr bwMode="ltGray">
              <a:xfrm rot="-4580623">
                <a:off x="594" y="239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20" name="Rectangle 100">
                <a:extLst>
                  <a:ext uri="{FF2B5EF4-FFF2-40B4-BE49-F238E27FC236}">
                    <a16:creationId xmlns:a16="http://schemas.microsoft.com/office/drawing/2014/main" id="{5051127E-7270-4B40-8AAE-418B6E263EBF}"/>
                  </a:ext>
                </a:extLst>
              </p:cNvPr>
              <p:cNvSpPr>
                <a:spLocks noChangeArrowheads="1"/>
              </p:cNvSpPr>
              <p:nvPr userDrawn="1"/>
            </p:nvSpPr>
            <p:spPr bwMode="ltGray">
              <a:xfrm rot="-5195129">
                <a:off x="355" y="241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21" name="Rectangle 101">
                <a:extLst>
                  <a:ext uri="{FF2B5EF4-FFF2-40B4-BE49-F238E27FC236}">
                    <a16:creationId xmlns:a16="http://schemas.microsoft.com/office/drawing/2014/main" id="{180357B7-BF78-4344-8D3C-F7600F3CFD64}"/>
                  </a:ext>
                </a:extLst>
              </p:cNvPr>
              <p:cNvSpPr>
                <a:spLocks noChangeArrowheads="1"/>
              </p:cNvSpPr>
              <p:nvPr userDrawn="1"/>
            </p:nvSpPr>
            <p:spPr bwMode="ltGray">
              <a:xfrm rot="-5360484">
                <a:off x="385" y="240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22" name="Rectangle 102">
                <a:extLst>
                  <a:ext uri="{FF2B5EF4-FFF2-40B4-BE49-F238E27FC236}">
                    <a16:creationId xmlns:a16="http://schemas.microsoft.com/office/drawing/2014/main" id="{1E47C8B4-0212-40DF-85D0-638D8D9FE88F}"/>
                  </a:ext>
                </a:extLst>
              </p:cNvPr>
              <p:cNvSpPr>
                <a:spLocks noChangeArrowheads="1"/>
              </p:cNvSpPr>
              <p:nvPr userDrawn="1"/>
            </p:nvSpPr>
            <p:spPr bwMode="ltGray">
              <a:xfrm rot="-5288939">
                <a:off x="418" y="240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23" name="Rectangle 103">
                <a:extLst>
                  <a:ext uri="{FF2B5EF4-FFF2-40B4-BE49-F238E27FC236}">
                    <a16:creationId xmlns:a16="http://schemas.microsoft.com/office/drawing/2014/main" id="{2974588F-75B4-43CD-A2F8-3E6B581CB5D8}"/>
                  </a:ext>
                </a:extLst>
              </p:cNvPr>
              <p:cNvSpPr>
                <a:spLocks noChangeArrowheads="1"/>
              </p:cNvSpPr>
              <p:nvPr userDrawn="1"/>
            </p:nvSpPr>
            <p:spPr bwMode="ltGray">
              <a:xfrm rot="-5164854">
                <a:off x="449" y="2400"/>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24" name="Rectangle 104">
                <a:extLst>
                  <a:ext uri="{FF2B5EF4-FFF2-40B4-BE49-F238E27FC236}">
                    <a16:creationId xmlns:a16="http://schemas.microsoft.com/office/drawing/2014/main" id="{5DF62C79-89B1-45F8-8F04-C0319E9A7DB7}"/>
                  </a:ext>
                </a:extLst>
              </p:cNvPr>
              <p:cNvSpPr>
                <a:spLocks noChangeArrowheads="1"/>
              </p:cNvSpPr>
              <p:nvPr userDrawn="1"/>
            </p:nvSpPr>
            <p:spPr bwMode="ltGray">
              <a:xfrm rot="-6132163">
                <a:off x="206" y="245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25" name="Rectangle 105">
                <a:extLst>
                  <a:ext uri="{FF2B5EF4-FFF2-40B4-BE49-F238E27FC236}">
                    <a16:creationId xmlns:a16="http://schemas.microsoft.com/office/drawing/2014/main" id="{B8903939-127C-40B3-858D-58DA2A1AEB2E}"/>
                  </a:ext>
                </a:extLst>
              </p:cNvPr>
              <p:cNvSpPr>
                <a:spLocks noChangeArrowheads="1"/>
              </p:cNvSpPr>
              <p:nvPr userDrawn="1"/>
            </p:nvSpPr>
            <p:spPr bwMode="ltGray">
              <a:xfrm rot="-6220433">
                <a:off x="237" y="24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26" name="Rectangle 106">
                <a:extLst>
                  <a:ext uri="{FF2B5EF4-FFF2-40B4-BE49-F238E27FC236}">
                    <a16:creationId xmlns:a16="http://schemas.microsoft.com/office/drawing/2014/main" id="{E1474884-8A72-4C0F-83B6-1B59B34F8662}"/>
                  </a:ext>
                </a:extLst>
              </p:cNvPr>
              <p:cNvSpPr>
                <a:spLocks noChangeArrowheads="1"/>
              </p:cNvSpPr>
              <p:nvPr userDrawn="1"/>
            </p:nvSpPr>
            <p:spPr bwMode="ltGray">
              <a:xfrm rot="-6110943">
                <a:off x="266" y="243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27" name="Rectangle 107">
                <a:extLst>
                  <a:ext uri="{FF2B5EF4-FFF2-40B4-BE49-F238E27FC236}">
                    <a16:creationId xmlns:a16="http://schemas.microsoft.com/office/drawing/2014/main" id="{C31C5237-D32F-4653-9ADB-0D847B29FA48}"/>
                  </a:ext>
                </a:extLst>
              </p:cNvPr>
              <p:cNvSpPr>
                <a:spLocks noChangeArrowheads="1"/>
              </p:cNvSpPr>
              <p:nvPr userDrawn="1"/>
            </p:nvSpPr>
            <p:spPr bwMode="ltGray">
              <a:xfrm rot="-5919570">
                <a:off x="292" y="242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28" name="Rectangle 108">
                <a:extLst>
                  <a:ext uri="{FF2B5EF4-FFF2-40B4-BE49-F238E27FC236}">
                    <a16:creationId xmlns:a16="http://schemas.microsoft.com/office/drawing/2014/main" id="{7D6DC2FE-FDB1-4368-AE55-2765D9B49BE9}"/>
                  </a:ext>
                </a:extLst>
              </p:cNvPr>
              <p:cNvSpPr>
                <a:spLocks noChangeArrowheads="1"/>
              </p:cNvSpPr>
              <p:nvPr userDrawn="1"/>
            </p:nvSpPr>
            <p:spPr bwMode="ltGray">
              <a:xfrm rot="-7376291">
                <a:off x="5" y="254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29" name="Rectangle 109">
                <a:extLst>
                  <a:ext uri="{FF2B5EF4-FFF2-40B4-BE49-F238E27FC236}">
                    <a16:creationId xmlns:a16="http://schemas.microsoft.com/office/drawing/2014/main" id="{37FB70B6-EE3D-407B-B98E-4490237B319C}"/>
                  </a:ext>
                </a:extLst>
              </p:cNvPr>
              <p:cNvSpPr>
                <a:spLocks noChangeArrowheads="1"/>
              </p:cNvSpPr>
              <p:nvPr userDrawn="1"/>
            </p:nvSpPr>
            <p:spPr bwMode="ltGray">
              <a:xfrm rot="-7168347">
                <a:off x="64" y="25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30" name="Rectangle 110">
                <a:extLst>
                  <a:ext uri="{FF2B5EF4-FFF2-40B4-BE49-F238E27FC236}">
                    <a16:creationId xmlns:a16="http://schemas.microsoft.com/office/drawing/2014/main" id="{259C6151-1560-4970-A07E-48B7ADEB0516}"/>
                  </a:ext>
                </a:extLst>
              </p:cNvPr>
              <p:cNvSpPr>
                <a:spLocks noChangeArrowheads="1"/>
              </p:cNvSpPr>
              <p:nvPr userDrawn="1"/>
            </p:nvSpPr>
            <p:spPr bwMode="ltGray">
              <a:xfrm rot="-6802416">
                <a:off x="92" y="250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31" name="Rectangle 111">
                <a:extLst>
                  <a:ext uri="{FF2B5EF4-FFF2-40B4-BE49-F238E27FC236}">
                    <a16:creationId xmlns:a16="http://schemas.microsoft.com/office/drawing/2014/main" id="{7C3764E0-072D-42F9-A274-CFB069CC5000}"/>
                  </a:ext>
                </a:extLst>
              </p:cNvPr>
              <p:cNvSpPr>
                <a:spLocks noChangeArrowheads="1"/>
              </p:cNvSpPr>
              <p:nvPr userDrawn="1"/>
            </p:nvSpPr>
            <p:spPr bwMode="ltGray">
              <a:xfrm rot="-6802416">
                <a:off x="119" y="249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32" name="Rectangle 112">
                <a:extLst>
                  <a:ext uri="{FF2B5EF4-FFF2-40B4-BE49-F238E27FC236}">
                    <a16:creationId xmlns:a16="http://schemas.microsoft.com/office/drawing/2014/main" id="{11F22AE4-5139-4DBF-AC08-04A5B1EE08AA}"/>
                  </a:ext>
                </a:extLst>
              </p:cNvPr>
              <p:cNvSpPr>
                <a:spLocks noChangeArrowheads="1"/>
              </p:cNvSpPr>
              <p:nvPr userDrawn="1"/>
            </p:nvSpPr>
            <p:spPr bwMode="ltGray">
              <a:xfrm rot="-6457704">
                <a:off x="150" y="247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33" name="Rectangle 113">
                <a:extLst>
                  <a:ext uri="{FF2B5EF4-FFF2-40B4-BE49-F238E27FC236}">
                    <a16:creationId xmlns:a16="http://schemas.microsoft.com/office/drawing/2014/main" id="{A5C7A8B8-D790-4D75-A16F-6069D2958482}"/>
                  </a:ext>
                </a:extLst>
              </p:cNvPr>
              <p:cNvSpPr>
                <a:spLocks noChangeArrowheads="1"/>
              </p:cNvSpPr>
              <p:nvPr userDrawn="1"/>
            </p:nvSpPr>
            <p:spPr bwMode="ltGray">
              <a:xfrm rot="-1876771">
                <a:off x="0" y="336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34" name="Rectangle 114">
                <a:extLst>
                  <a:ext uri="{FF2B5EF4-FFF2-40B4-BE49-F238E27FC236}">
                    <a16:creationId xmlns:a16="http://schemas.microsoft.com/office/drawing/2014/main" id="{160293B9-84E0-49BB-BB4E-D6FFF5D64AEC}"/>
                  </a:ext>
                </a:extLst>
              </p:cNvPr>
              <p:cNvSpPr>
                <a:spLocks noChangeArrowheads="1"/>
              </p:cNvSpPr>
              <p:nvPr userDrawn="1"/>
            </p:nvSpPr>
            <p:spPr bwMode="ltGray">
              <a:xfrm rot="3283992">
                <a:off x="511" y="347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35" name="Rectangle 115">
                <a:extLst>
                  <a:ext uri="{FF2B5EF4-FFF2-40B4-BE49-F238E27FC236}">
                    <a16:creationId xmlns:a16="http://schemas.microsoft.com/office/drawing/2014/main" id="{85AAAF01-0897-444B-8AFC-9146EBDCF5AF}"/>
                  </a:ext>
                </a:extLst>
              </p:cNvPr>
              <p:cNvSpPr>
                <a:spLocks noChangeArrowheads="1"/>
              </p:cNvSpPr>
              <p:nvPr userDrawn="1"/>
            </p:nvSpPr>
            <p:spPr bwMode="ltGray">
              <a:xfrm rot="3283992">
                <a:off x="35" y="279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36" name="Rectangle 116">
                <a:extLst>
                  <a:ext uri="{FF2B5EF4-FFF2-40B4-BE49-F238E27FC236}">
                    <a16:creationId xmlns:a16="http://schemas.microsoft.com/office/drawing/2014/main" id="{81C33902-492D-47EB-946E-AC526E7BEE0A}"/>
                  </a:ext>
                </a:extLst>
              </p:cNvPr>
              <p:cNvSpPr>
                <a:spLocks noChangeArrowheads="1"/>
              </p:cNvSpPr>
              <p:nvPr userDrawn="1"/>
            </p:nvSpPr>
            <p:spPr bwMode="ltGray">
              <a:xfrm rot="-1876771">
                <a:off x="700" y="2851"/>
                <a:ext cx="31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37" name="Rectangle 117">
                <a:extLst>
                  <a:ext uri="{FF2B5EF4-FFF2-40B4-BE49-F238E27FC236}">
                    <a16:creationId xmlns:a16="http://schemas.microsoft.com/office/drawing/2014/main" id="{9C5BE2A4-C7AA-4B5A-833E-AFA53BAEC439}"/>
                  </a:ext>
                </a:extLst>
              </p:cNvPr>
              <p:cNvSpPr>
                <a:spLocks noChangeArrowheads="1"/>
              </p:cNvSpPr>
              <p:nvPr userDrawn="1"/>
            </p:nvSpPr>
            <p:spPr bwMode="ltGray">
              <a:xfrm rot="5908516">
                <a:off x="200" y="3915"/>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38" name="Rectangle 118">
                <a:extLst>
                  <a:ext uri="{FF2B5EF4-FFF2-40B4-BE49-F238E27FC236}">
                    <a16:creationId xmlns:a16="http://schemas.microsoft.com/office/drawing/2014/main" id="{F3AFA778-FCAB-4673-BA86-FE9877A776DC}"/>
                  </a:ext>
                </a:extLst>
              </p:cNvPr>
              <p:cNvSpPr>
                <a:spLocks noChangeArrowheads="1"/>
              </p:cNvSpPr>
              <p:nvPr userDrawn="1"/>
            </p:nvSpPr>
            <p:spPr bwMode="ltGray">
              <a:xfrm rot="6683973">
                <a:off x="45" y="3915"/>
                <a:ext cx="144"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39" name="Rectangle 119">
                <a:extLst>
                  <a:ext uri="{FF2B5EF4-FFF2-40B4-BE49-F238E27FC236}">
                    <a16:creationId xmlns:a16="http://schemas.microsoft.com/office/drawing/2014/main" id="{1D4C7262-E9B4-473A-82AF-EDA3352E4899}"/>
                  </a:ext>
                </a:extLst>
              </p:cNvPr>
              <p:cNvSpPr>
                <a:spLocks noChangeArrowheads="1"/>
              </p:cNvSpPr>
              <p:nvPr userDrawn="1"/>
            </p:nvSpPr>
            <p:spPr bwMode="ltGray">
              <a:xfrm rot="5245609">
                <a:off x="361" y="389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40" name="Rectangle 120">
                <a:extLst>
                  <a:ext uri="{FF2B5EF4-FFF2-40B4-BE49-F238E27FC236}">
                    <a16:creationId xmlns:a16="http://schemas.microsoft.com/office/drawing/2014/main" id="{C3D2E3DC-EE6A-4B93-B398-BFCDB655E2D4}"/>
                  </a:ext>
                </a:extLst>
              </p:cNvPr>
              <p:cNvSpPr>
                <a:spLocks noChangeArrowheads="1"/>
              </p:cNvSpPr>
              <p:nvPr userDrawn="1"/>
            </p:nvSpPr>
            <p:spPr bwMode="ltGray">
              <a:xfrm rot="4500520">
                <a:off x="522" y="3847"/>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41" name="Rectangle 121">
                <a:extLst>
                  <a:ext uri="{FF2B5EF4-FFF2-40B4-BE49-F238E27FC236}">
                    <a16:creationId xmlns:a16="http://schemas.microsoft.com/office/drawing/2014/main" id="{47958336-E6FB-40F6-B0A0-D4D35377EC48}"/>
                  </a:ext>
                </a:extLst>
              </p:cNvPr>
              <p:cNvSpPr>
                <a:spLocks noChangeArrowheads="1"/>
              </p:cNvSpPr>
              <p:nvPr userDrawn="1"/>
            </p:nvSpPr>
            <p:spPr bwMode="ltGray">
              <a:xfrm rot="3805227">
                <a:off x="670" y="377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42" name="Rectangle 122">
                <a:extLst>
                  <a:ext uri="{FF2B5EF4-FFF2-40B4-BE49-F238E27FC236}">
                    <a16:creationId xmlns:a16="http://schemas.microsoft.com/office/drawing/2014/main" id="{D66627C9-F1CF-41C2-B507-D0FE5E327B92}"/>
                  </a:ext>
                </a:extLst>
              </p:cNvPr>
              <p:cNvSpPr>
                <a:spLocks noChangeArrowheads="1"/>
              </p:cNvSpPr>
              <p:nvPr userDrawn="1"/>
            </p:nvSpPr>
            <p:spPr bwMode="ltGray">
              <a:xfrm rot="3060138">
                <a:off x="813" y="368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43" name="Rectangle 123">
                <a:extLst>
                  <a:ext uri="{FF2B5EF4-FFF2-40B4-BE49-F238E27FC236}">
                    <a16:creationId xmlns:a16="http://schemas.microsoft.com/office/drawing/2014/main" id="{5A3A78C7-F9EC-4877-8102-676A3BBDA4F5}"/>
                  </a:ext>
                </a:extLst>
              </p:cNvPr>
              <p:cNvSpPr>
                <a:spLocks noChangeArrowheads="1"/>
              </p:cNvSpPr>
              <p:nvPr userDrawn="1"/>
            </p:nvSpPr>
            <p:spPr bwMode="ltGray">
              <a:xfrm rot="2090281">
                <a:off x="938" y="3582"/>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44" name="Rectangle 124">
                <a:extLst>
                  <a:ext uri="{FF2B5EF4-FFF2-40B4-BE49-F238E27FC236}">
                    <a16:creationId xmlns:a16="http://schemas.microsoft.com/office/drawing/2014/main" id="{3CCFFBCF-F852-42C7-9BDD-69691564E12A}"/>
                  </a:ext>
                </a:extLst>
              </p:cNvPr>
              <p:cNvSpPr>
                <a:spLocks noChangeArrowheads="1"/>
              </p:cNvSpPr>
              <p:nvPr userDrawn="1"/>
            </p:nvSpPr>
            <p:spPr bwMode="ltGray">
              <a:xfrm rot="-7168347">
                <a:off x="-18" y="2506"/>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45" name="Rectangle 125">
                <a:extLst>
                  <a:ext uri="{FF2B5EF4-FFF2-40B4-BE49-F238E27FC236}">
                    <a16:creationId xmlns:a16="http://schemas.microsoft.com/office/drawing/2014/main" id="{651EAD46-18DC-4DD3-8EBB-E7B1A33DDD75}"/>
                  </a:ext>
                </a:extLst>
              </p:cNvPr>
              <p:cNvSpPr>
                <a:spLocks noChangeArrowheads="1"/>
              </p:cNvSpPr>
              <p:nvPr userDrawn="1"/>
            </p:nvSpPr>
            <p:spPr bwMode="ltGray">
              <a:xfrm rot="-6406501">
                <a:off x="136" y="243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46" name="Rectangle 126">
                <a:extLst>
                  <a:ext uri="{FF2B5EF4-FFF2-40B4-BE49-F238E27FC236}">
                    <a16:creationId xmlns:a16="http://schemas.microsoft.com/office/drawing/2014/main" id="{5BF71694-62FD-4646-9A7B-3B96B76641A7}"/>
                  </a:ext>
                </a:extLst>
              </p:cNvPr>
              <p:cNvSpPr>
                <a:spLocks noChangeArrowheads="1"/>
              </p:cNvSpPr>
              <p:nvPr userDrawn="1"/>
            </p:nvSpPr>
            <p:spPr bwMode="ltGray">
              <a:xfrm rot="-4970620">
                <a:off x="447" y="2364"/>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47" name="Rectangle 127">
                <a:extLst>
                  <a:ext uri="{FF2B5EF4-FFF2-40B4-BE49-F238E27FC236}">
                    <a16:creationId xmlns:a16="http://schemas.microsoft.com/office/drawing/2014/main" id="{CB60452B-72C5-499D-A548-AAAAA34B6ABD}"/>
                  </a:ext>
                </a:extLst>
              </p:cNvPr>
              <p:cNvSpPr>
                <a:spLocks noChangeArrowheads="1"/>
              </p:cNvSpPr>
              <p:nvPr userDrawn="1"/>
            </p:nvSpPr>
            <p:spPr bwMode="ltGray">
              <a:xfrm rot="-4298502">
                <a:off x="597" y="2360"/>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48" name="Rectangle 128">
                <a:extLst>
                  <a:ext uri="{FF2B5EF4-FFF2-40B4-BE49-F238E27FC236}">
                    <a16:creationId xmlns:a16="http://schemas.microsoft.com/office/drawing/2014/main" id="{8D34FD37-D39B-435B-8BF6-691331523034}"/>
                  </a:ext>
                </a:extLst>
              </p:cNvPr>
              <p:cNvSpPr>
                <a:spLocks noChangeArrowheads="1"/>
              </p:cNvSpPr>
              <p:nvPr userDrawn="1"/>
            </p:nvSpPr>
            <p:spPr bwMode="ltGray">
              <a:xfrm rot="-3676305">
                <a:off x="739" y="2386"/>
                <a:ext cx="15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49" name="Rectangle 129">
                <a:extLst>
                  <a:ext uri="{FF2B5EF4-FFF2-40B4-BE49-F238E27FC236}">
                    <a16:creationId xmlns:a16="http://schemas.microsoft.com/office/drawing/2014/main" id="{8EAA2C06-82B4-49ED-B1F6-3690EE679B01}"/>
                  </a:ext>
                </a:extLst>
              </p:cNvPr>
              <p:cNvSpPr>
                <a:spLocks noChangeArrowheads="1"/>
              </p:cNvSpPr>
              <p:nvPr userDrawn="1"/>
            </p:nvSpPr>
            <p:spPr bwMode="ltGray">
              <a:xfrm rot="-3188616">
                <a:off x="869" y="24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50" name="Rectangle 130">
                <a:extLst>
                  <a:ext uri="{FF2B5EF4-FFF2-40B4-BE49-F238E27FC236}">
                    <a16:creationId xmlns:a16="http://schemas.microsoft.com/office/drawing/2014/main" id="{1FDD6F00-880D-4BBD-8900-6FAC32D66F8B}"/>
                  </a:ext>
                </a:extLst>
              </p:cNvPr>
              <p:cNvSpPr>
                <a:spLocks noChangeArrowheads="1"/>
              </p:cNvSpPr>
              <p:nvPr userDrawn="1"/>
            </p:nvSpPr>
            <p:spPr bwMode="ltGray">
              <a:xfrm rot="-2610246">
                <a:off x="984" y="2497"/>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51" name="Rectangle 131">
                <a:extLst>
                  <a:ext uri="{FF2B5EF4-FFF2-40B4-BE49-F238E27FC236}">
                    <a16:creationId xmlns:a16="http://schemas.microsoft.com/office/drawing/2014/main" id="{DCF9077D-4556-487D-9D3D-BA4963F200D4}"/>
                  </a:ext>
                </a:extLst>
              </p:cNvPr>
              <p:cNvSpPr>
                <a:spLocks noChangeArrowheads="1"/>
              </p:cNvSpPr>
              <p:nvPr userDrawn="1"/>
            </p:nvSpPr>
            <p:spPr bwMode="ltGray">
              <a:xfrm rot="-2190008">
                <a:off x="1075" y="2585"/>
                <a:ext cx="17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52" name="Rectangle 132">
                <a:extLst>
                  <a:ext uri="{FF2B5EF4-FFF2-40B4-BE49-F238E27FC236}">
                    <a16:creationId xmlns:a16="http://schemas.microsoft.com/office/drawing/2014/main" id="{76839D75-856E-48F7-846B-43B8BFF41396}"/>
                  </a:ext>
                </a:extLst>
              </p:cNvPr>
              <p:cNvSpPr>
                <a:spLocks noChangeArrowheads="1"/>
              </p:cNvSpPr>
              <p:nvPr userDrawn="1"/>
            </p:nvSpPr>
            <p:spPr bwMode="ltGray">
              <a:xfrm rot="-1728558">
                <a:off x="1147" y="2688"/>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53" name="Rectangle 133">
                <a:extLst>
                  <a:ext uri="{FF2B5EF4-FFF2-40B4-BE49-F238E27FC236}">
                    <a16:creationId xmlns:a16="http://schemas.microsoft.com/office/drawing/2014/main" id="{CE0078B7-F454-4FE3-B89F-C1A0081F13B4}"/>
                  </a:ext>
                </a:extLst>
              </p:cNvPr>
              <p:cNvSpPr>
                <a:spLocks noChangeArrowheads="1"/>
              </p:cNvSpPr>
              <p:nvPr userDrawn="1"/>
            </p:nvSpPr>
            <p:spPr bwMode="ltGray">
              <a:xfrm rot="-1172118">
                <a:off x="1198" y="2805"/>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54" name="Rectangle 134">
                <a:extLst>
                  <a:ext uri="{FF2B5EF4-FFF2-40B4-BE49-F238E27FC236}">
                    <a16:creationId xmlns:a16="http://schemas.microsoft.com/office/drawing/2014/main" id="{932E22EC-9E52-4249-82D5-0A8429AE4784}"/>
                  </a:ext>
                </a:extLst>
              </p:cNvPr>
              <p:cNvSpPr>
                <a:spLocks noChangeArrowheads="1"/>
              </p:cNvSpPr>
              <p:nvPr userDrawn="1"/>
            </p:nvSpPr>
            <p:spPr bwMode="ltGray">
              <a:xfrm rot="-753845">
                <a:off x="1218" y="29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55" name="Rectangle 135">
                <a:extLst>
                  <a:ext uri="{FF2B5EF4-FFF2-40B4-BE49-F238E27FC236}">
                    <a16:creationId xmlns:a16="http://schemas.microsoft.com/office/drawing/2014/main" id="{B7C05D51-FCBB-45C8-8310-505796978FE0}"/>
                  </a:ext>
                </a:extLst>
              </p:cNvPr>
              <p:cNvSpPr>
                <a:spLocks noChangeArrowheads="1"/>
              </p:cNvSpPr>
              <p:nvPr userDrawn="1"/>
            </p:nvSpPr>
            <p:spPr bwMode="ltGray">
              <a:xfrm rot="-287823">
                <a:off x="1213" y="3066"/>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56" name="Rectangle 136">
                <a:extLst>
                  <a:ext uri="{FF2B5EF4-FFF2-40B4-BE49-F238E27FC236}">
                    <a16:creationId xmlns:a16="http://schemas.microsoft.com/office/drawing/2014/main" id="{1D233F74-A8BD-4125-B6A6-BE4C8EA67D84}"/>
                  </a:ext>
                </a:extLst>
              </p:cNvPr>
              <p:cNvSpPr>
                <a:spLocks noChangeArrowheads="1"/>
              </p:cNvSpPr>
              <p:nvPr userDrawn="1"/>
            </p:nvSpPr>
            <p:spPr bwMode="ltGray">
              <a:xfrm rot="696741">
                <a:off x="1126" y="3337"/>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57" name="Rectangle 137">
                <a:extLst>
                  <a:ext uri="{FF2B5EF4-FFF2-40B4-BE49-F238E27FC236}">
                    <a16:creationId xmlns:a16="http://schemas.microsoft.com/office/drawing/2014/main" id="{B943DF86-5D51-4DDD-A4AE-D7B6DFCD98D2}"/>
                  </a:ext>
                </a:extLst>
              </p:cNvPr>
              <p:cNvSpPr>
                <a:spLocks noChangeArrowheads="1"/>
              </p:cNvSpPr>
              <p:nvPr userDrawn="1"/>
            </p:nvSpPr>
            <p:spPr bwMode="ltGray">
              <a:xfrm rot="1529990">
                <a:off x="1041" y="3465"/>
                <a:ext cx="14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58" name="Freeform 138">
                <a:extLst>
                  <a:ext uri="{FF2B5EF4-FFF2-40B4-BE49-F238E27FC236}">
                    <a16:creationId xmlns:a16="http://schemas.microsoft.com/office/drawing/2014/main" id="{1075C8C8-C27D-4D79-9C88-9E81AD1043C5}"/>
                  </a:ext>
                </a:extLst>
              </p:cNvPr>
              <p:cNvSpPr>
                <a:spLocks/>
              </p:cNvSpPr>
              <p:nvPr userDrawn="1"/>
            </p:nvSpPr>
            <p:spPr bwMode="ltGray">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5259" name="Freeform 139">
                <a:extLst>
                  <a:ext uri="{FF2B5EF4-FFF2-40B4-BE49-F238E27FC236}">
                    <a16:creationId xmlns:a16="http://schemas.microsoft.com/office/drawing/2014/main" id="{8C66F894-5CA6-445F-AADC-9CF758B24481}"/>
                  </a:ext>
                </a:extLst>
              </p:cNvPr>
              <p:cNvSpPr>
                <a:spLocks/>
              </p:cNvSpPr>
              <p:nvPr userDrawn="1"/>
            </p:nvSpPr>
            <p:spPr bwMode="ltGray">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5260" name="Freeform 140">
                <a:extLst>
                  <a:ext uri="{FF2B5EF4-FFF2-40B4-BE49-F238E27FC236}">
                    <a16:creationId xmlns:a16="http://schemas.microsoft.com/office/drawing/2014/main" id="{75E34059-2BF1-4381-B9EB-4A4D75D8BCEC}"/>
                  </a:ext>
                </a:extLst>
              </p:cNvPr>
              <p:cNvSpPr>
                <a:spLocks/>
              </p:cNvSpPr>
              <p:nvPr userDrawn="1"/>
            </p:nvSpPr>
            <p:spPr bwMode="ltGray">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5261" name="Freeform 141">
                <a:extLst>
                  <a:ext uri="{FF2B5EF4-FFF2-40B4-BE49-F238E27FC236}">
                    <a16:creationId xmlns:a16="http://schemas.microsoft.com/office/drawing/2014/main" id="{EC66F2C7-D2F3-411E-A1F6-192B22F0FC1D}"/>
                  </a:ext>
                </a:extLst>
              </p:cNvPr>
              <p:cNvSpPr>
                <a:spLocks/>
              </p:cNvSpPr>
              <p:nvPr userDrawn="1"/>
            </p:nvSpPr>
            <p:spPr bwMode="ltGray">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5262" name="Freeform 142">
                <a:extLst>
                  <a:ext uri="{FF2B5EF4-FFF2-40B4-BE49-F238E27FC236}">
                    <a16:creationId xmlns:a16="http://schemas.microsoft.com/office/drawing/2014/main" id="{2EAC367C-B041-4789-A4EE-FEDB31108154}"/>
                  </a:ext>
                </a:extLst>
              </p:cNvPr>
              <p:cNvSpPr>
                <a:spLocks/>
              </p:cNvSpPr>
              <p:nvPr userDrawn="1"/>
            </p:nvSpPr>
            <p:spPr bwMode="ltGray">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5263" name="Freeform 143">
                <a:extLst>
                  <a:ext uri="{FF2B5EF4-FFF2-40B4-BE49-F238E27FC236}">
                    <a16:creationId xmlns:a16="http://schemas.microsoft.com/office/drawing/2014/main" id="{BCC0E08A-519E-438D-B10E-FEE1C1426C4F}"/>
                  </a:ext>
                </a:extLst>
              </p:cNvPr>
              <p:cNvSpPr>
                <a:spLocks/>
              </p:cNvSpPr>
              <p:nvPr userDrawn="1"/>
            </p:nvSpPr>
            <p:spPr bwMode="ltGray">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5264" name="Freeform 144">
                <a:extLst>
                  <a:ext uri="{FF2B5EF4-FFF2-40B4-BE49-F238E27FC236}">
                    <a16:creationId xmlns:a16="http://schemas.microsoft.com/office/drawing/2014/main" id="{6CC592D3-0942-4D18-B2CA-9C05B05CA70D}"/>
                  </a:ext>
                </a:extLst>
              </p:cNvPr>
              <p:cNvSpPr>
                <a:spLocks/>
              </p:cNvSpPr>
              <p:nvPr userDrawn="1"/>
            </p:nvSpPr>
            <p:spPr bwMode="ltGray">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5265" name="Freeform 145">
                <a:extLst>
                  <a:ext uri="{FF2B5EF4-FFF2-40B4-BE49-F238E27FC236}">
                    <a16:creationId xmlns:a16="http://schemas.microsoft.com/office/drawing/2014/main" id="{D26A56C7-5DAB-4C3E-BED0-5AA21E846A93}"/>
                  </a:ext>
                </a:extLst>
              </p:cNvPr>
              <p:cNvSpPr>
                <a:spLocks/>
              </p:cNvSpPr>
              <p:nvPr userDrawn="1"/>
            </p:nvSpPr>
            <p:spPr bwMode="ltGray">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5266" name="Freeform 146">
                <a:extLst>
                  <a:ext uri="{FF2B5EF4-FFF2-40B4-BE49-F238E27FC236}">
                    <a16:creationId xmlns:a16="http://schemas.microsoft.com/office/drawing/2014/main" id="{57D0F847-5302-452C-8DCF-75C57F80FA25}"/>
                  </a:ext>
                </a:extLst>
              </p:cNvPr>
              <p:cNvSpPr>
                <a:spLocks/>
              </p:cNvSpPr>
              <p:nvPr userDrawn="1"/>
            </p:nvSpPr>
            <p:spPr bwMode="ltGray">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5267" name="Rectangle 147">
                <a:extLst>
                  <a:ext uri="{FF2B5EF4-FFF2-40B4-BE49-F238E27FC236}">
                    <a16:creationId xmlns:a16="http://schemas.microsoft.com/office/drawing/2014/main" id="{354E1F44-78E7-47F6-A480-A991BC2FC7F2}"/>
                  </a:ext>
                </a:extLst>
              </p:cNvPr>
              <p:cNvSpPr>
                <a:spLocks noChangeArrowheads="1"/>
              </p:cNvSpPr>
              <p:nvPr userDrawn="1"/>
            </p:nvSpPr>
            <p:spPr bwMode="ltGray">
              <a:xfrm rot="244926">
                <a:off x="1177" y="3201"/>
                <a:ext cx="16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68" name="Rectangle 148">
                <a:extLst>
                  <a:ext uri="{FF2B5EF4-FFF2-40B4-BE49-F238E27FC236}">
                    <a16:creationId xmlns:a16="http://schemas.microsoft.com/office/drawing/2014/main" id="{8EA93A61-4DB6-4DC2-933A-5C5C0C33096F}"/>
                  </a:ext>
                </a:extLst>
              </p:cNvPr>
              <p:cNvSpPr>
                <a:spLocks noChangeArrowheads="1"/>
              </p:cNvSpPr>
              <p:nvPr userDrawn="1"/>
            </p:nvSpPr>
            <p:spPr bwMode="ltGray">
              <a:xfrm rot="-5598588">
                <a:off x="290" y="2386"/>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5269" name="Freeform 149">
                <a:extLst>
                  <a:ext uri="{FF2B5EF4-FFF2-40B4-BE49-F238E27FC236}">
                    <a16:creationId xmlns:a16="http://schemas.microsoft.com/office/drawing/2014/main" id="{9B823B79-78FF-4EF5-9265-506557E27C19}"/>
                  </a:ext>
                </a:extLst>
              </p:cNvPr>
              <p:cNvSpPr>
                <a:spLocks/>
              </p:cNvSpPr>
              <p:nvPr userDrawn="1"/>
            </p:nvSpPr>
            <p:spPr bwMode="ltGray">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5270" name="Freeform 150">
                <a:extLst>
                  <a:ext uri="{FF2B5EF4-FFF2-40B4-BE49-F238E27FC236}">
                    <a16:creationId xmlns:a16="http://schemas.microsoft.com/office/drawing/2014/main" id="{75600B58-6034-4B73-A544-D5DA9D6BC172}"/>
                  </a:ext>
                </a:extLst>
              </p:cNvPr>
              <p:cNvSpPr>
                <a:spLocks/>
              </p:cNvSpPr>
              <p:nvPr userDrawn="1"/>
            </p:nvSpPr>
            <p:spPr bwMode="ltGray">
              <a:xfrm rot="-2857037">
                <a:off x="619" y="3550"/>
                <a:ext cx="68" cy="69"/>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5271" name="Freeform 151">
                <a:extLst>
                  <a:ext uri="{FF2B5EF4-FFF2-40B4-BE49-F238E27FC236}">
                    <a16:creationId xmlns:a16="http://schemas.microsoft.com/office/drawing/2014/main" id="{715C7FCC-0426-4DFC-80BF-AB345D0DC2F3}"/>
                  </a:ext>
                </a:extLst>
              </p:cNvPr>
              <p:cNvSpPr>
                <a:spLocks/>
              </p:cNvSpPr>
              <p:nvPr userDrawn="1"/>
            </p:nvSpPr>
            <p:spPr bwMode="ltGray">
              <a:xfrm>
                <a:off x="235" y="2503"/>
                <a:ext cx="348" cy="1272"/>
              </a:xfrm>
              <a:custGeom>
                <a:avLst/>
                <a:gdLst>
                  <a:gd name="T0" fmla="*/ 0 w 348"/>
                  <a:gd name="T1" fmla="*/ 0 h 1272"/>
                  <a:gd name="T2" fmla="*/ 287 w 348"/>
                  <a:gd name="T3" fmla="*/ 582 h 1272"/>
                  <a:gd name="T4" fmla="*/ 348 w 348"/>
                  <a:gd name="T5" fmla="*/ 1272 h 1272"/>
                  <a:gd name="T6" fmla="*/ 54 w 348"/>
                  <a:gd name="T7" fmla="*/ 676 h 1272"/>
                  <a:gd name="T8" fmla="*/ 0 w 348"/>
                  <a:gd name="T9" fmla="*/ 0 h 1272"/>
                </a:gdLst>
                <a:ahLst/>
                <a:cxnLst>
                  <a:cxn ang="0">
                    <a:pos x="T0" y="T1"/>
                  </a:cxn>
                  <a:cxn ang="0">
                    <a:pos x="T2" y="T3"/>
                  </a:cxn>
                  <a:cxn ang="0">
                    <a:pos x="T4" y="T5"/>
                  </a:cxn>
                  <a:cxn ang="0">
                    <a:pos x="T6" y="T7"/>
                  </a:cxn>
                  <a:cxn ang="0">
                    <a:pos x="T8" y="T9"/>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5272" name="Oval 152">
                <a:extLst>
                  <a:ext uri="{FF2B5EF4-FFF2-40B4-BE49-F238E27FC236}">
                    <a16:creationId xmlns:a16="http://schemas.microsoft.com/office/drawing/2014/main" id="{3A812CE5-D9C0-479D-8AAD-D30EEBCED4CF}"/>
                  </a:ext>
                </a:extLst>
              </p:cNvPr>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grpSp>
      <p:sp>
        <p:nvSpPr>
          <p:cNvPr id="5273" name="Rectangle 153">
            <a:extLst>
              <a:ext uri="{FF2B5EF4-FFF2-40B4-BE49-F238E27FC236}">
                <a16:creationId xmlns:a16="http://schemas.microsoft.com/office/drawing/2014/main" id="{E166762A-98B5-4D4D-A652-7A7E13D54593}"/>
              </a:ext>
            </a:extLst>
          </p:cNvPr>
          <p:cNvSpPr>
            <a:spLocks noGrp="1" noChangeArrowheads="1"/>
          </p:cNvSpPr>
          <p:nvPr>
            <p:ph type="ctrTitle" sz="quarter"/>
          </p:nvPr>
        </p:nvSpPr>
        <p:spPr>
          <a:xfrm>
            <a:off x="685800" y="1768475"/>
            <a:ext cx="7772400" cy="1736725"/>
          </a:xfrm>
        </p:spPr>
        <p:txBody>
          <a:bodyPr anchor="b" anchorCtr="1"/>
          <a:lstStyle>
            <a:lvl1pPr>
              <a:defRPr sz="5400"/>
            </a:lvl1pPr>
          </a:lstStyle>
          <a:p>
            <a:pPr lvl="0"/>
            <a:r>
              <a:rPr lang="sl-SI" altLang="sl-SI" noProof="0"/>
              <a:t>Kliknite, če želite urediti slog naslova matrice</a:t>
            </a:r>
          </a:p>
        </p:txBody>
      </p:sp>
      <p:sp>
        <p:nvSpPr>
          <p:cNvPr id="5274" name="Rectangle 154">
            <a:extLst>
              <a:ext uri="{FF2B5EF4-FFF2-40B4-BE49-F238E27FC236}">
                <a16:creationId xmlns:a16="http://schemas.microsoft.com/office/drawing/2014/main" id="{1775048F-7530-4BE7-95F1-E3DAB1CC23F2}"/>
              </a:ext>
            </a:extLst>
          </p:cNvPr>
          <p:cNvSpPr>
            <a:spLocks noGrp="1" noChangeArrowheads="1"/>
          </p:cNvSpPr>
          <p:nvPr>
            <p:ph type="subTitle" sz="quarter" idx="1"/>
          </p:nvPr>
        </p:nvSpPr>
        <p:spPr>
          <a:xfrm>
            <a:off x="1371600" y="3886200"/>
            <a:ext cx="6400800" cy="1752600"/>
          </a:xfrm>
        </p:spPr>
        <p:txBody>
          <a:bodyPr/>
          <a:lstStyle>
            <a:lvl1pPr marL="0" indent="0" algn="ctr">
              <a:buFont typeface="Arial" panose="020B0604020202020204" pitchFamily="34" charset="0"/>
              <a:buNone/>
              <a:defRPr/>
            </a:lvl1pPr>
          </a:lstStyle>
          <a:p>
            <a:pPr lvl="0"/>
            <a:r>
              <a:rPr lang="sl-SI" altLang="sl-SI" noProof="0"/>
              <a:t>Kliknite, če želite urediti slog podnaslova matrice</a:t>
            </a:r>
          </a:p>
        </p:txBody>
      </p:sp>
      <p:sp>
        <p:nvSpPr>
          <p:cNvPr id="5275" name="Rectangle 155">
            <a:extLst>
              <a:ext uri="{FF2B5EF4-FFF2-40B4-BE49-F238E27FC236}">
                <a16:creationId xmlns:a16="http://schemas.microsoft.com/office/drawing/2014/main" id="{203A9CCD-B38F-4EFD-A515-9087A2B00F25}"/>
              </a:ext>
            </a:extLst>
          </p:cNvPr>
          <p:cNvSpPr>
            <a:spLocks noGrp="1" noChangeArrowheads="1"/>
          </p:cNvSpPr>
          <p:nvPr>
            <p:ph type="dt" sz="quarter" idx="2"/>
          </p:nvPr>
        </p:nvSpPr>
        <p:spPr>
          <a:xfrm>
            <a:off x="304800" y="6248400"/>
            <a:ext cx="2286000" cy="457200"/>
          </a:xfrm>
        </p:spPr>
        <p:txBody>
          <a:bodyPr/>
          <a:lstStyle>
            <a:lvl1pPr>
              <a:defRPr>
                <a:effectLst>
                  <a:outerShdw blurRad="38100" dist="38100" dir="2700000" algn="tl">
                    <a:srgbClr val="000000"/>
                  </a:outerShdw>
                </a:effectLst>
                <a:latin typeface="+mn-lt"/>
              </a:defRPr>
            </a:lvl1pPr>
          </a:lstStyle>
          <a:p>
            <a:endParaRPr lang="sl-SI" altLang="sl-SI"/>
          </a:p>
        </p:txBody>
      </p:sp>
      <p:sp>
        <p:nvSpPr>
          <p:cNvPr id="5276" name="Rectangle 156">
            <a:extLst>
              <a:ext uri="{FF2B5EF4-FFF2-40B4-BE49-F238E27FC236}">
                <a16:creationId xmlns:a16="http://schemas.microsoft.com/office/drawing/2014/main" id="{0EE75D26-D168-43BD-A718-DAC9577FD4DA}"/>
              </a:ext>
            </a:extLst>
          </p:cNvPr>
          <p:cNvSpPr>
            <a:spLocks noGrp="1" noChangeArrowheads="1"/>
          </p:cNvSpPr>
          <p:nvPr>
            <p:ph type="ftr" sz="quarter" idx="3"/>
          </p:nvPr>
        </p:nvSpPr>
        <p:spPr>
          <a:xfrm>
            <a:off x="3124200" y="6248400"/>
            <a:ext cx="2895600" cy="457200"/>
          </a:xfrm>
        </p:spPr>
        <p:txBody>
          <a:bodyPr/>
          <a:lstStyle>
            <a:lvl1pPr>
              <a:defRPr>
                <a:effectLst>
                  <a:outerShdw blurRad="38100" dist="38100" dir="2700000" algn="tl">
                    <a:srgbClr val="000000"/>
                  </a:outerShdw>
                </a:effectLst>
                <a:latin typeface="+mn-lt"/>
              </a:defRPr>
            </a:lvl1pPr>
          </a:lstStyle>
          <a:p>
            <a:endParaRPr lang="sl-SI" altLang="sl-SI"/>
          </a:p>
        </p:txBody>
      </p:sp>
      <p:sp>
        <p:nvSpPr>
          <p:cNvPr id="5277" name="Rectangle 157">
            <a:extLst>
              <a:ext uri="{FF2B5EF4-FFF2-40B4-BE49-F238E27FC236}">
                <a16:creationId xmlns:a16="http://schemas.microsoft.com/office/drawing/2014/main" id="{9ADAAC32-0FF8-443E-999C-898B04478125}"/>
              </a:ext>
            </a:extLst>
          </p:cNvPr>
          <p:cNvSpPr>
            <a:spLocks noGrp="1" noChangeArrowheads="1"/>
          </p:cNvSpPr>
          <p:nvPr>
            <p:ph type="sldNum" sz="quarter" idx="4"/>
          </p:nvPr>
        </p:nvSpPr>
        <p:spPr>
          <a:xfrm>
            <a:off x="6553200" y="6248400"/>
            <a:ext cx="2286000" cy="457200"/>
          </a:xfrm>
        </p:spPr>
        <p:txBody>
          <a:bodyPr/>
          <a:lstStyle>
            <a:lvl1pPr>
              <a:defRPr>
                <a:effectLst>
                  <a:outerShdw blurRad="38100" dist="38100" dir="2700000" algn="tl">
                    <a:srgbClr val="000000"/>
                  </a:outerShdw>
                </a:effectLst>
                <a:latin typeface="+mn-lt"/>
              </a:defRPr>
            </a:lvl1pPr>
          </a:lstStyle>
          <a:p>
            <a:fld id="{A66B3D9E-06A1-43C8-A69E-EF9C735AE2AD}" type="slidenum">
              <a:rPr lang="sl-SI" altLang="sl-SI"/>
              <a:pPr/>
              <a:t>‹#›</a:t>
            </a:fld>
            <a:endParaRPr lang="sl-SI" alt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46399-AF22-48BE-8084-770251539588}"/>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67220F12-7B64-4CB1-AEE7-6A3C6A1C55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C6AC4C96-14E7-48B0-A635-A3335615346A}"/>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001EB0E8-BA0B-4194-B370-779F5A15915C}"/>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211EDE59-741B-4835-9FA5-A47E9BDB2B47}"/>
              </a:ext>
            </a:extLst>
          </p:cNvPr>
          <p:cNvSpPr>
            <a:spLocks noGrp="1"/>
          </p:cNvSpPr>
          <p:nvPr>
            <p:ph type="sldNum" sz="quarter" idx="12"/>
          </p:nvPr>
        </p:nvSpPr>
        <p:spPr/>
        <p:txBody>
          <a:bodyPr/>
          <a:lstStyle>
            <a:lvl1pPr>
              <a:defRPr/>
            </a:lvl1pPr>
          </a:lstStyle>
          <a:p>
            <a:fld id="{0D495184-140F-47A7-87F0-CEBE058C615E}" type="slidenum">
              <a:rPr lang="sl-SI" altLang="sl-SI"/>
              <a:pPr/>
              <a:t>‹#›</a:t>
            </a:fld>
            <a:endParaRPr lang="sl-SI" altLang="sl-SI"/>
          </a:p>
        </p:txBody>
      </p:sp>
    </p:spTree>
    <p:extLst>
      <p:ext uri="{BB962C8B-B14F-4D97-AF65-F5344CB8AC3E}">
        <p14:creationId xmlns:p14="http://schemas.microsoft.com/office/powerpoint/2010/main" val="1090816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C80DEF-849C-4C69-8C6C-C67EA86B53C6}"/>
              </a:ext>
            </a:extLst>
          </p:cNvPr>
          <p:cNvSpPr>
            <a:spLocks noGrp="1"/>
          </p:cNvSpPr>
          <p:nvPr>
            <p:ph type="title" orient="vert"/>
          </p:nvPr>
        </p:nvSpPr>
        <p:spPr>
          <a:xfrm>
            <a:off x="6707188" y="228600"/>
            <a:ext cx="2135187" cy="587057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41B7B378-935C-45F0-AAEC-91A6EA47A2D9}"/>
              </a:ext>
            </a:extLst>
          </p:cNvPr>
          <p:cNvSpPr>
            <a:spLocks noGrp="1"/>
          </p:cNvSpPr>
          <p:nvPr>
            <p:ph type="body" orient="vert" idx="1"/>
          </p:nvPr>
        </p:nvSpPr>
        <p:spPr>
          <a:xfrm>
            <a:off x="301625" y="228600"/>
            <a:ext cx="6253163" cy="58705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D92CC41F-6E9A-44E5-83AF-BAE05AD843B6}"/>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CEC0EFEC-424F-4354-A574-885262763AD6}"/>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CCC648FD-B5FB-4590-B31D-FB9BD6388B5C}"/>
              </a:ext>
            </a:extLst>
          </p:cNvPr>
          <p:cNvSpPr>
            <a:spLocks noGrp="1"/>
          </p:cNvSpPr>
          <p:nvPr>
            <p:ph type="sldNum" sz="quarter" idx="12"/>
          </p:nvPr>
        </p:nvSpPr>
        <p:spPr/>
        <p:txBody>
          <a:bodyPr/>
          <a:lstStyle>
            <a:lvl1pPr>
              <a:defRPr/>
            </a:lvl1pPr>
          </a:lstStyle>
          <a:p>
            <a:fld id="{9BFC6AB4-50E4-441E-9968-5D075455C503}" type="slidenum">
              <a:rPr lang="sl-SI" altLang="sl-SI"/>
              <a:pPr/>
              <a:t>‹#›</a:t>
            </a:fld>
            <a:endParaRPr lang="sl-SI" altLang="sl-SI"/>
          </a:p>
        </p:txBody>
      </p:sp>
    </p:spTree>
    <p:extLst>
      <p:ext uri="{BB962C8B-B14F-4D97-AF65-F5344CB8AC3E}">
        <p14:creationId xmlns:p14="http://schemas.microsoft.com/office/powerpoint/2010/main" val="2162142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00491-3831-4AF4-952E-556925AF23B2}"/>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640D7C03-9079-4CCC-B214-4A25335154C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82C8532D-AC05-49FA-B814-E3CB05F21D06}"/>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69F045F1-4CC7-4051-AE13-40EF76A27EEE}"/>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8301B1B1-0818-40FD-ACF7-B1A485DC51B7}"/>
              </a:ext>
            </a:extLst>
          </p:cNvPr>
          <p:cNvSpPr>
            <a:spLocks noGrp="1"/>
          </p:cNvSpPr>
          <p:nvPr>
            <p:ph type="sldNum" sz="quarter" idx="12"/>
          </p:nvPr>
        </p:nvSpPr>
        <p:spPr/>
        <p:txBody>
          <a:bodyPr/>
          <a:lstStyle>
            <a:lvl1pPr>
              <a:defRPr/>
            </a:lvl1pPr>
          </a:lstStyle>
          <a:p>
            <a:fld id="{4D70B6F2-CB15-4AC6-874B-FABF5332C8B5}" type="slidenum">
              <a:rPr lang="sl-SI" altLang="sl-SI"/>
              <a:pPr/>
              <a:t>‹#›</a:t>
            </a:fld>
            <a:endParaRPr lang="sl-SI" altLang="sl-SI"/>
          </a:p>
        </p:txBody>
      </p:sp>
    </p:spTree>
    <p:extLst>
      <p:ext uri="{BB962C8B-B14F-4D97-AF65-F5344CB8AC3E}">
        <p14:creationId xmlns:p14="http://schemas.microsoft.com/office/powerpoint/2010/main" val="1468385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945CB-9864-42F2-8CB0-81BB6C3CCCC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C243D270-4DC5-493C-BE9E-62D022CEACE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238B4B60-1268-43DC-A65A-19EEECD7761E}"/>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06D77B20-3DB7-41B4-BD14-DA3DC0C330CD}"/>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C23BA252-C2CF-4B16-9FEF-CEBB7CDB35E8}"/>
              </a:ext>
            </a:extLst>
          </p:cNvPr>
          <p:cNvSpPr>
            <a:spLocks noGrp="1"/>
          </p:cNvSpPr>
          <p:nvPr>
            <p:ph type="sldNum" sz="quarter" idx="12"/>
          </p:nvPr>
        </p:nvSpPr>
        <p:spPr/>
        <p:txBody>
          <a:bodyPr/>
          <a:lstStyle>
            <a:lvl1pPr>
              <a:defRPr/>
            </a:lvl1pPr>
          </a:lstStyle>
          <a:p>
            <a:fld id="{27B226AC-1447-4671-8D58-550227F9163F}" type="slidenum">
              <a:rPr lang="sl-SI" altLang="sl-SI"/>
              <a:pPr/>
              <a:t>‹#›</a:t>
            </a:fld>
            <a:endParaRPr lang="sl-SI" altLang="sl-SI"/>
          </a:p>
        </p:txBody>
      </p:sp>
    </p:spTree>
    <p:extLst>
      <p:ext uri="{BB962C8B-B14F-4D97-AF65-F5344CB8AC3E}">
        <p14:creationId xmlns:p14="http://schemas.microsoft.com/office/powerpoint/2010/main" val="2743396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8A283-A9BD-4AFC-9342-EFA76451CDF8}"/>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DF396570-2164-4B7B-84DA-6396F03B702D}"/>
              </a:ext>
            </a:extLst>
          </p:cNvPr>
          <p:cNvSpPr>
            <a:spLocks noGrp="1"/>
          </p:cNvSpPr>
          <p:nvPr>
            <p:ph sz="half" idx="1"/>
          </p:nvPr>
        </p:nvSpPr>
        <p:spPr>
          <a:xfrm>
            <a:off x="301625" y="1600200"/>
            <a:ext cx="4194175" cy="4498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BFCA57A4-A48A-4790-A7D6-0C3F7191CF73}"/>
              </a:ext>
            </a:extLst>
          </p:cNvPr>
          <p:cNvSpPr>
            <a:spLocks noGrp="1"/>
          </p:cNvSpPr>
          <p:nvPr>
            <p:ph sz="half" idx="2"/>
          </p:nvPr>
        </p:nvSpPr>
        <p:spPr>
          <a:xfrm>
            <a:off x="4648200" y="1600200"/>
            <a:ext cx="4194175" cy="4498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5391E313-8D96-4AD2-B982-0EF6575CD951}"/>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E28DED05-720F-4D7B-82B6-F89F7FEE335C}"/>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018C6A28-E569-4616-9173-157ED5976669}"/>
              </a:ext>
            </a:extLst>
          </p:cNvPr>
          <p:cNvSpPr>
            <a:spLocks noGrp="1"/>
          </p:cNvSpPr>
          <p:nvPr>
            <p:ph type="sldNum" sz="quarter" idx="12"/>
          </p:nvPr>
        </p:nvSpPr>
        <p:spPr/>
        <p:txBody>
          <a:bodyPr/>
          <a:lstStyle>
            <a:lvl1pPr>
              <a:defRPr/>
            </a:lvl1pPr>
          </a:lstStyle>
          <a:p>
            <a:fld id="{3D5933FF-F53D-4531-A0A2-EB9761BFC18B}" type="slidenum">
              <a:rPr lang="sl-SI" altLang="sl-SI"/>
              <a:pPr/>
              <a:t>‹#›</a:t>
            </a:fld>
            <a:endParaRPr lang="sl-SI" altLang="sl-SI"/>
          </a:p>
        </p:txBody>
      </p:sp>
    </p:spTree>
    <p:extLst>
      <p:ext uri="{BB962C8B-B14F-4D97-AF65-F5344CB8AC3E}">
        <p14:creationId xmlns:p14="http://schemas.microsoft.com/office/powerpoint/2010/main" val="2796540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433C3-DA86-4AA5-A218-0807144725A4}"/>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38B975EC-76A8-4BC9-AD8F-3BFAEF96465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F1EABEE-9973-475B-AC2A-286D316E63BD}"/>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363ED9E8-B2FF-465D-A77B-5E9C1AD9E91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2E57C41-CB91-43D6-9B60-F426001F809B}"/>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C50AB6DD-5F6E-4836-9386-BA7DAA302586}"/>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CA0DFD4E-9DC1-409D-9CF8-1EDD78E36EC3}"/>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9717F6B8-EF0A-4235-B039-9906D5D259DB}"/>
              </a:ext>
            </a:extLst>
          </p:cNvPr>
          <p:cNvSpPr>
            <a:spLocks noGrp="1"/>
          </p:cNvSpPr>
          <p:nvPr>
            <p:ph type="sldNum" sz="quarter" idx="12"/>
          </p:nvPr>
        </p:nvSpPr>
        <p:spPr/>
        <p:txBody>
          <a:bodyPr/>
          <a:lstStyle>
            <a:lvl1pPr>
              <a:defRPr/>
            </a:lvl1pPr>
          </a:lstStyle>
          <a:p>
            <a:fld id="{438C3B13-E3D0-49C1-AD6E-E58F7E61A508}" type="slidenum">
              <a:rPr lang="sl-SI" altLang="sl-SI"/>
              <a:pPr/>
              <a:t>‹#›</a:t>
            </a:fld>
            <a:endParaRPr lang="sl-SI" altLang="sl-SI"/>
          </a:p>
        </p:txBody>
      </p:sp>
    </p:spTree>
    <p:extLst>
      <p:ext uri="{BB962C8B-B14F-4D97-AF65-F5344CB8AC3E}">
        <p14:creationId xmlns:p14="http://schemas.microsoft.com/office/powerpoint/2010/main" val="1516711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1E7CD-F9A6-4791-8334-6A022275A6EE}"/>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719B1CA3-45FF-42D2-8A38-0E5F53A5A9FF}"/>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DBDF861D-B5EC-4F9D-ABF4-C6CD5B086FE8}"/>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87040B6C-D11D-4000-B6FB-A3DEBE670A47}"/>
              </a:ext>
            </a:extLst>
          </p:cNvPr>
          <p:cNvSpPr>
            <a:spLocks noGrp="1"/>
          </p:cNvSpPr>
          <p:nvPr>
            <p:ph type="sldNum" sz="quarter" idx="12"/>
          </p:nvPr>
        </p:nvSpPr>
        <p:spPr/>
        <p:txBody>
          <a:bodyPr/>
          <a:lstStyle>
            <a:lvl1pPr>
              <a:defRPr/>
            </a:lvl1pPr>
          </a:lstStyle>
          <a:p>
            <a:fld id="{ECC896F6-0651-4558-A3A3-91F44D27D8F6}" type="slidenum">
              <a:rPr lang="sl-SI" altLang="sl-SI"/>
              <a:pPr/>
              <a:t>‹#›</a:t>
            </a:fld>
            <a:endParaRPr lang="sl-SI" altLang="sl-SI"/>
          </a:p>
        </p:txBody>
      </p:sp>
    </p:spTree>
    <p:extLst>
      <p:ext uri="{BB962C8B-B14F-4D97-AF65-F5344CB8AC3E}">
        <p14:creationId xmlns:p14="http://schemas.microsoft.com/office/powerpoint/2010/main" val="516678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BD0404-7D4A-4AE1-9080-9FBE35B3B223}"/>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E642F5DD-2C60-4DE2-9FE6-95E1348FCFDB}"/>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44A927EE-7BFD-4F2B-ADC0-EA0E9AED4F7C}"/>
              </a:ext>
            </a:extLst>
          </p:cNvPr>
          <p:cNvSpPr>
            <a:spLocks noGrp="1"/>
          </p:cNvSpPr>
          <p:nvPr>
            <p:ph type="sldNum" sz="quarter" idx="12"/>
          </p:nvPr>
        </p:nvSpPr>
        <p:spPr/>
        <p:txBody>
          <a:bodyPr/>
          <a:lstStyle>
            <a:lvl1pPr>
              <a:defRPr/>
            </a:lvl1pPr>
          </a:lstStyle>
          <a:p>
            <a:fld id="{DC698A01-4E52-4C1D-9E7F-0757E9CBBD39}" type="slidenum">
              <a:rPr lang="sl-SI" altLang="sl-SI"/>
              <a:pPr/>
              <a:t>‹#›</a:t>
            </a:fld>
            <a:endParaRPr lang="sl-SI" altLang="sl-SI"/>
          </a:p>
        </p:txBody>
      </p:sp>
    </p:spTree>
    <p:extLst>
      <p:ext uri="{BB962C8B-B14F-4D97-AF65-F5344CB8AC3E}">
        <p14:creationId xmlns:p14="http://schemas.microsoft.com/office/powerpoint/2010/main" val="3288524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C71BA-0E49-4625-8AAB-494CB2F18CB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8AFAAC72-349A-4B0F-9B97-28611B99B22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EFCCE11C-BC83-4267-8BD3-674EF845C4A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73F340-9D2C-4E4A-8511-A8DA0CF3992F}"/>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E348B7F3-D53C-4DCC-814B-35AEE0D12537}"/>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2199D1D1-99DB-4D55-B6B2-F3F349DC30C4}"/>
              </a:ext>
            </a:extLst>
          </p:cNvPr>
          <p:cNvSpPr>
            <a:spLocks noGrp="1"/>
          </p:cNvSpPr>
          <p:nvPr>
            <p:ph type="sldNum" sz="quarter" idx="12"/>
          </p:nvPr>
        </p:nvSpPr>
        <p:spPr/>
        <p:txBody>
          <a:bodyPr/>
          <a:lstStyle>
            <a:lvl1pPr>
              <a:defRPr/>
            </a:lvl1pPr>
          </a:lstStyle>
          <a:p>
            <a:fld id="{B2580E01-C574-4F8F-8641-C47589334879}" type="slidenum">
              <a:rPr lang="sl-SI" altLang="sl-SI"/>
              <a:pPr/>
              <a:t>‹#›</a:t>
            </a:fld>
            <a:endParaRPr lang="sl-SI" altLang="sl-SI"/>
          </a:p>
        </p:txBody>
      </p:sp>
    </p:spTree>
    <p:extLst>
      <p:ext uri="{BB962C8B-B14F-4D97-AF65-F5344CB8AC3E}">
        <p14:creationId xmlns:p14="http://schemas.microsoft.com/office/powerpoint/2010/main" val="3389899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BF18E-A8F8-4EDB-B2A6-6B1DF6EC5E6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8E6419DA-45F2-411F-878A-005FBFAEEA6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189736F3-E00D-4CA5-ACBB-3F98E78E2B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6607E4-0046-47A5-A38D-89C6340002F1}"/>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A2BF607A-3AD2-485B-942B-D94206C6E182}"/>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C1F2567C-EF2F-4C13-A452-E4EF1079451E}"/>
              </a:ext>
            </a:extLst>
          </p:cNvPr>
          <p:cNvSpPr>
            <a:spLocks noGrp="1"/>
          </p:cNvSpPr>
          <p:nvPr>
            <p:ph type="sldNum" sz="quarter" idx="12"/>
          </p:nvPr>
        </p:nvSpPr>
        <p:spPr/>
        <p:txBody>
          <a:bodyPr/>
          <a:lstStyle>
            <a:lvl1pPr>
              <a:defRPr/>
            </a:lvl1pPr>
          </a:lstStyle>
          <a:p>
            <a:fld id="{6FD9597D-8398-4008-A44C-33CFC950E184}" type="slidenum">
              <a:rPr lang="sl-SI" altLang="sl-SI"/>
              <a:pPr/>
              <a:t>‹#›</a:t>
            </a:fld>
            <a:endParaRPr lang="sl-SI" altLang="sl-SI"/>
          </a:p>
        </p:txBody>
      </p:sp>
    </p:spTree>
    <p:extLst>
      <p:ext uri="{BB962C8B-B14F-4D97-AF65-F5344CB8AC3E}">
        <p14:creationId xmlns:p14="http://schemas.microsoft.com/office/powerpoint/2010/main" val="484659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90980"/>
                <a:invGamma/>
              </a:schemeClr>
            </a:gs>
          </a:gsLst>
          <a:lin ang="5400000" scaled="1"/>
        </a:gradFill>
        <a:effectLst/>
      </p:bgPr>
    </p:bg>
    <p:spTree>
      <p:nvGrpSpPr>
        <p:cNvPr id="1" name=""/>
        <p:cNvGrpSpPr/>
        <p:nvPr/>
      </p:nvGrpSpPr>
      <p:grpSpPr>
        <a:xfrm>
          <a:off x="0" y="0"/>
          <a:ext cx="0" cy="0"/>
          <a:chOff x="0" y="0"/>
          <a:chExt cx="0" cy="0"/>
        </a:xfrm>
      </p:grpSpPr>
      <p:grpSp>
        <p:nvGrpSpPr>
          <p:cNvPr id="4098" name="Group 2">
            <a:extLst>
              <a:ext uri="{FF2B5EF4-FFF2-40B4-BE49-F238E27FC236}">
                <a16:creationId xmlns:a16="http://schemas.microsoft.com/office/drawing/2014/main" id="{2555EF3B-39B6-416B-B541-234CF8D24DE5}"/>
              </a:ext>
            </a:extLst>
          </p:cNvPr>
          <p:cNvGrpSpPr>
            <a:grpSpLocks/>
          </p:cNvGrpSpPr>
          <p:nvPr/>
        </p:nvGrpSpPr>
        <p:grpSpPr bwMode="auto">
          <a:xfrm>
            <a:off x="0" y="1422400"/>
            <a:ext cx="9147175" cy="5435600"/>
            <a:chOff x="0" y="896"/>
            <a:chExt cx="5762" cy="3424"/>
          </a:xfrm>
        </p:grpSpPr>
        <p:grpSp>
          <p:nvGrpSpPr>
            <p:cNvPr id="4099" name="Group 3">
              <a:extLst>
                <a:ext uri="{FF2B5EF4-FFF2-40B4-BE49-F238E27FC236}">
                  <a16:creationId xmlns:a16="http://schemas.microsoft.com/office/drawing/2014/main" id="{FA2E0545-856F-48EB-9CFE-173707756F73}"/>
                </a:ext>
              </a:extLst>
            </p:cNvPr>
            <p:cNvGrpSpPr>
              <a:grpSpLocks/>
            </p:cNvGrpSpPr>
            <p:nvPr userDrawn="1"/>
          </p:nvGrpSpPr>
          <p:grpSpPr bwMode="auto">
            <a:xfrm>
              <a:off x="20" y="896"/>
              <a:ext cx="5742" cy="3424"/>
              <a:chOff x="20" y="896"/>
              <a:chExt cx="5742" cy="3424"/>
            </a:xfrm>
          </p:grpSpPr>
          <p:sp>
            <p:nvSpPr>
              <p:cNvPr id="4100" name="Freeform 4">
                <a:extLst>
                  <a:ext uri="{FF2B5EF4-FFF2-40B4-BE49-F238E27FC236}">
                    <a16:creationId xmlns:a16="http://schemas.microsoft.com/office/drawing/2014/main" id="{07F0222F-62BB-467A-AEC4-588FAFA82598}"/>
                  </a:ext>
                </a:extLst>
              </p:cNvPr>
              <p:cNvSpPr>
                <a:spLocks/>
              </p:cNvSpPr>
              <p:nvPr userDrawn="1"/>
            </p:nvSpPr>
            <p:spPr bwMode="hidden">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101" name="Freeform 5">
                <a:extLst>
                  <a:ext uri="{FF2B5EF4-FFF2-40B4-BE49-F238E27FC236}">
                    <a16:creationId xmlns:a16="http://schemas.microsoft.com/office/drawing/2014/main" id="{EA39DE3B-9DD4-4648-B58A-CFCC8D448C39}"/>
                  </a:ext>
                </a:extLst>
              </p:cNvPr>
              <p:cNvSpPr>
                <a:spLocks/>
              </p:cNvSpPr>
              <p:nvPr userDrawn="1"/>
            </p:nvSpPr>
            <p:spPr bwMode="hidden">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102" name="Freeform 6">
                <a:extLst>
                  <a:ext uri="{FF2B5EF4-FFF2-40B4-BE49-F238E27FC236}">
                    <a16:creationId xmlns:a16="http://schemas.microsoft.com/office/drawing/2014/main" id="{275828E3-FA93-414B-B4B8-43E01EA5A8B1}"/>
                  </a:ext>
                </a:extLst>
              </p:cNvPr>
              <p:cNvSpPr>
                <a:spLocks/>
              </p:cNvSpPr>
              <p:nvPr userDrawn="1"/>
            </p:nvSpPr>
            <p:spPr bwMode="hidden">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103" name="Freeform 7">
                <a:extLst>
                  <a:ext uri="{FF2B5EF4-FFF2-40B4-BE49-F238E27FC236}">
                    <a16:creationId xmlns:a16="http://schemas.microsoft.com/office/drawing/2014/main" id="{AC9F8040-F409-4FA8-A600-D96D804E09AD}"/>
                  </a:ext>
                </a:extLst>
              </p:cNvPr>
              <p:cNvSpPr>
                <a:spLocks/>
              </p:cNvSpPr>
              <p:nvPr userDrawn="1"/>
            </p:nvSpPr>
            <p:spPr bwMode="hidden">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104" name="Freeform 8">
                <a:extLst>
                  <a:ext uri="{FF2B5EF4-FFF2-40B4-BE49-F238E27FC236}">
                    <a16:creationId xmlns:a16="http://schemas.microsoft.com/office/drawing/2014/main" id="{D41ABAC3-6E36-4AB9-AD9E-002F5608895E}"/>
                  </a:ext>
                </a:extLst>
              </p:cNvPr>
              <p:cNvSpPr>
                <a:spLocks/>
              </p:cNvSpPr>
              <p:nvPr userDrawn="1"/>
            </p:nvSpPr>
            <p:spPr bwMode="hidden">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105" name="Freeform 9">
                <a:extLst>
                  <a:ext uri="{FF2B5EF4-FFF2-40B4-BE49-F238E27FC236}">
                    <a16:creationId xmlns:a16="http://schemas.microsoft.com/office/drawing/2014/main" id="{6E781DF2-6D64-42CC-826B-5D49F39EC19C}"/>
                  </a:ext>
                </a:extLst>
              </p:cNvPr>
              <p:cNvSpPr>
                <a:spLocks/>
              </p:cNvSpPr>
              <p:nvPr userDrawn="1"/>
            </p:nvSpPr>
            <p:spPr bwMode="hidden">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Lst>
                <a:ahLst/>
                <a:cxnLst>
                  <a:cxn ang="0">
                    <a:pos x="T0" y="T1"/>
                  </a:cxn>
                  <a:cxn ang="0">
                    <a:pos x="T2" y="T3"/>
                  </a:cxn>
                  <a:cxn ang="0">
                    <a:pos x="T4" y="T5"/>
                  </a:cxn>
                  <a:cxn ang="0">
                    <a:pos x="T6" y="T7"/>
                  </a:cxn>
                  <a:cxn ang="0">
                    <a:pos x="T8" y="T9"/>
                  </a:cxn>
                  <a:cxn ang="0">
                    <a:pos x="T10" y="T11"/>
                  </a:cxn>
                  <a:cxn ang="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106" name="Freeform 10">
                <a:extLst>
                  <a:ext uri="{FF2B5EF4-FFF2-40B4-BE49-F238E27FC236}">
                    <a16:creationId xmlns:a16="http://schemas.microsoft.com/office/drawing/2014/main" id="{2E721BFF-A080-4CCE-9A0A-E4E491807289}"/>
                  </a:ext>
                </a:extLst>
              </p:cNvPr>
              <p:cNvSpPr>
                <a:spLocks/>
              </p:cNvSpPr>
              <p:nvPr userDrawn="1"/>
            </p:nvSpPr>
            <p:spPr bwMode="hidden">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107" name="Freeform 11">
                <a:extLst>
                  <a:ext uri="{FF2B5EF4-FFF2-40B4-BE49-F238E27FC236}">
                    <a16:creationId xmlns:a16="http://schemas.microsoft.com/office/drawing/2014/main" id="{4BF34591-2111-4FF8-92F0-472E4F831198}"/>
                  </a:ext>
                </a:extLst>
              </p:cNvPr>
              <p:cNvSpPr>
                <a:spLocks/>
              </p:cNvSpPr>
              <p:nvPr userDrawn="1"/>
            </p:nvSpPr>
            <p:spPr bwMode="hidden">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108" name="Freeform 12">
                <a:extLst>
                  <a:ext uri="{FF2B5EF4-FFF2-40B4-BE49-F238E27FC236}">
                    <a16:creationId xmlns:a16="http://schemas.microsoft.com/office/drawing/2014/main" id="{0DF92E74-F07A-4343-A179-0BB03310ADF8}"/>
                  </a:ext>
                </a:extLst>
              </p:cNvPr>
              <p:cNvSpPr>
                <a:spLocks/>
              </p:cNvSpPr>
              <p:nvPr userDrawn="1"/>
            </p:nvSpPr>
            <p:spPr bwMode="hidden">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109" name="Freeform 13">
                <a:extLst>
                  <a:ext uri="{FF2B5EF4-FFF2-40B4-BE49-F238E27FC236}">
                    <a16:creationId xmlns:a16="http://schemas.microsoft.com/office/drawing/2014/main" id="{65AC8661-EE56-4176-9EF9-51373E16A9CF}"/>
                  </a:ext>
                </a:extLst>
              </p:cNvPr>
              <p:cNvSpPr>
                <a:spLocks/>
              </p:cNvSpPr>
              <p:nvPr userDrawn="1"/>
            </p:nvSpPr>
            <p:spPr bwMode="hidden">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110" name="Freeform 14">
                <a:extLst>
                  <a:ext uri="{FF2B5EF4-FFF2-40B4-BE49-F238E27FC236}">
                    <a16:creationId xmlns:a16="http://schemas.microsoft.com/office/drawing/2014/main" id="{20B5C729-4870-476B-A8C5-79BC71FAF2CF}"/>
                  </a:ext>
                </a:extLst>
              </p:cNvPr>
              <p:cNvSpPr>
                <a:spLocks/>
              </p:cNvSpPr>
              <p:nvPr userDrawn="1"/>
            </p:nvSpPr>
            <p:spPr bwMode="hidden">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Lst>
                <a:ahLst/>
                <a:cxnLst>
                  <a:cxn ang="0">
                    <a:pos x="T0" y="T1"/>
                  </a:cxn>
                  <a:cxn ang="0">
                    <a:pos x="T2" y="T3"/>
                  </a:cxn>
                  <a:cxn ang="0">
                    <a:pos x="T4" y="T5"/>
                  </a:cxn>
                  <a:cxn ang="0">
                    <a:pos x="T6" y="T7"/>
                  </a:cxn>
                  <a:cxn ang="0">
                    <a:pos x="T8" y="T9"/>
                  </a:cxn>
                  <a:cxn ang="0">
                    <a:pos x="T10" y="T11"/>
                  </a:cxn>
                  <a:cxn ang="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111" name="Freeform 15">
                <a:extLst>
                  <a:ext uri="{FF2B5EF4-FFF2-40B4-BE49-F238E27FC236}">
                    <a16:creationId xmlns:a16="http://schemas.microsoft.com/office/drawing/2014/main" id="{2CF8E24E-150E-48EB-BE15-8BB612847EF3}"/>
                  </a:ext>
                </a:extLst>
              </p:cNvPr>
              <p:cNvSpPr>
                <a:spLocks/>
              </p:cNvSpPr>
              <p:nvPr userDrawn="1"/>
            </p:nvSpPr>
            <p:spPr bwMode="hidden">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112" name="Freeform 16">
                <a:extLst>
                  <a:ext uri="{FF2B5EF4-FFF2-40B4-BE49-F238E27FC236}">
                    <a16:creationId xmlns:a16="http://schemas.microsoft.com/office/drawing/2014/main" id="{B47D503C-52E6-462A-919E-48CFA3041DC7}"/>
                  </a:ext>
                </a:extLst>
              </p:cNvPr>
              <p:cNvSpPr>
                <a:spLocks/>
              </p:cNvSpPr>
              <p:nvPr userDrawn="1"/>
            </p:nvSpPr>
            <p:spPr bwMode="hidden">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a:extLst>
                <a:ext uri="{909E8E84-426E-40DD-AFC4-6F175D3DCCD1}">
                  <a14:hiddenFill xmlns:a14="http://schemas.microsoft.com/office/drawing/2010/main">
                    <a:gradFill rotWithShape="0">
                      <a:gsLst>
                        <a:gs pos="0">
                          <a:schemeClr val="bg2"/>
                        </a:gs>
                        <a:gs pos="100000">
                          <a:schemeClr val="bg1"/>
                        </a:gs>
                      </a:gsLst>
                      <a:lin ang="18900000" scaled="1"/>
                    </a:gra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grpSp>
          <p:nvGrpSpPr>
            <p:cNvPr id="4113" name="Group 17">
              <a:extLst>
                <a:ext uri="{FF2B5EF4-FFF2-40B4-BE49-F238E27FC236}">
                  <a16:creationId xmlns:a16="http://schemas.microsoft.com/office/drawing/2014/main" id="{248FE1C7-B00C-4BAE-A023-85E115DDDE73}"/>
                </a:ext>
              </a:extLst>
            </p:cNvPr>
            <p:cNvGrpSpPr>
              <a:grpSpLocks/>
            </p:cNvGrpSpPr>
            <p:nvPr userDrawn="1"/>
          </p:nvGrpSpPr>
          <p:grpSpPr bwMode="auto">
            <a:xfrm>
              <a:off x="0" y="2291"/>
              <a:ext cx="1385" cy="1702"/>
              <a:chOff x="0" y="2291"/>
              <a:chExt cx="1385" cy="1702"/>
            </a:xfrm>
          </p:grpSpPr>
          <p:sp>
            <p:nvSpPr>
              <p:cNvPr id="4114" name="Rectangle 18">
                <a:extLst>
                  <a:ext uri="{FF2B5EF4-FFF2-40B4-BE49-F238E27FC236}">
                    <a16:creationId xmlns:a16="http://schemas.microsoft.com/office/drawing/2014/main" id="{B7737CC9-B05D-40BA-BDD4-5A05DD870A52}"/>
                  </a:ext>
                </a:extLst>
              </p:cNvPr>
              <p:cNvSpPr>
                <a:spLocks noChangeArrowheads="1"/>
              </p:cNvSpPr>
              <p:nvPr userDrawn="1"/>
            </p:nvSpPr>
            <p:spPr bwMode="ltGray">
              <a:xfrm rot="6798887">
                <a:off x="62" y="388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15" name="Rectangle 19">
                <a:extLst>
                  <a:ext uri="{FF2B5EF4-FFF2-40B4-BE49-F238E27FC236}">
                    <a16:creationId xmlns:a16="http://schemas.microsoft.com/office/drawing/2014/main" id="{5964AA5D-F937-440B-BC5D-AC7815A783AB}"/>
                  </a:ext>
                </a:extLst>
              </p:cNvPr>
              <p:cNvSpPr>
                <a:spLocks noChangeArrowheads="1"/>
              </p:cNvSpPr>
              <p:nvPr userDrawn="1"/>
            </p:nvSpPr>
            <p:spPr bwMode="ltGray">
              <a:xfrm rot="6798887">
                <a:off x="33" y="388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16" name="Rectangle 20">
                <a:extLst>
                  <a:ext uri="{FF2B5EF4-FFF2-40B4-BE49-F238E27FC236}">
                    <a16:creationId xmlns:a16="http://schemas.microsoft.com/office/drawing/2014/main" id="{C098CFB2-CC59-43EE-8ECB-B05F5E4AF50B}"/>
                  </a:ext>
                </a:extLst>
              </p:cNvPr>
              <p:cNvSpPr>
                <a:spLocks noChangeArrowheads="1"/>
              </p:cNvSpPr>
              <p:nvPr userDrawn="1"/>
            </p:nvSpPr>
            <p:spPr bwMode="ltGray">
              <a:xfrm rot="6798887">
                <a:off x="6" y="387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17" name="Rectangle 21">
                <a:extLst>
                  <a:ext uri="{FF2B5EF4-FFF2-40B4-BE49-F238E27FC236}">
                    <a16:creationId xmlns:a16="http://schemas.microsoft.com/office/drawing/2014/main" id="{FEF5667B-BAA1-4A7F-9C60-9BFB86D5B29C}"/>
                  </a:ext>
                </a:extLst>
              </p:cNvPr>
              <p:cNvSpPr>
                <a:spLocks noChangeArrowheads="1"/>
              </p:cNvSpPr>
              <p:nvPr userDrawn="1"/>
            </p:nvSpPr>
            <p:spPr bwMode="ltGray">
              <a:xfrm rot="5999912">
                <a:off x="209" y="388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18" name="Rectangle 22">
                <a:extLst>
                  <a:ext uri="{FF2B5EF4-FFF2-40B4-BE49-F238E27FC236}">
                    <a16:creationId xmlns:a16="http://schemas.microsoft.com/office/drawing/2014/main" id="{C8223559-C8F9-4BEF-82BF-51AB667D35BE}"/>
                  </a:ext>
                </a:extLst>
              </p:cNvPr>
              <p:cNvSpPr>
                <a:spLocks noChangeArrowheads="1"/>
              </p:cNvSpPr>
              <p:nvPr userDrawn="1"/>
            </p:nvSpPr>
            <p:spPr bwMode="ltGray">
              <a:xfrm rot="5999912">
                <a:off x="182" y="388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19" name="Rectangle 23">
                <a:extLst>
                  <a:ext uri="{FF2B5EF4-FFF2-40B4-BE49-F238E27FC236}">
                    <a16:creationId xmlns:a16="http://schemas.microsoft.com/office/drawing/2014/main" id="{F73436C0-1250-4D46-8229-6005BCB2A4A7}"/>
                  </a:ext>
                </a:extLst>
              </p:cNvPr>
              <p:cNvSpPr>
                <a:spLocks noChangeArrowheads="1"/>
              </p:cNvSpPr>
              <p:nvPr userDrawn="1"/>
            </p:nvSpPr>
            <p:spPr bwMode="ltGray">
              <a:xfrm rot="6250138">
                <a:off x="152" y="388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20" name="Rectangle 24">
                <a:extLst>
                  <a:ext uri="{FF2B5EF4-FFF2-40B4-BE49-F238E27FC236}">
                    <a16:creationId xmlns:a16="http://schemas.microsoft.com/office/drawing/2014/main" id="{1C8BA926-7509-4222-8741-9594B9A46808}"/>
                  </a:ext>
                </a:extLst>
              </p:cNvPr>
              <p:cNvSpPr>
                <a:spLocks noChangeArrowheads="1"/>
              </p:cNvSpPr>
              <p:nvPr userDrawn="1"/>
            </p:nvSpPr>
            <p:spPr bwMode="ltGray">
              <a:xfrm rot="6238076">
                <a:off x="123" y="388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21" name="Rectangle 25">
                <a:extLst>
                  <a:ext uri="{FF2B5EF4-FFF2-40B4-BE49-F238E27FC236}">
                    <a16:creationId xmlns:a16="http://schemas.microsoft.com/office/drawing/2014/main" id="{B7AC65FB-C001-421C-8F98-D6E0D1BB157B}"/>
                  </a:ext>
                </a:extLst>
              </p:cNvPr>
              <p:cNvSpPr>
                <a:spLocks noChangeArrowheads="1"/>
              </p:cNvSpPr>
              <p:nvPr userDrawn="1"/>
            </p:nvSpPr>
            <p:spPr bwMode="ltGray">
              <a:xfrm rot="5380717">
                <a:off x="363" y="386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22" name="Rectangle 26">
                <a:extLst>
                  <a:ext uri="{FF2B5EF4-FFF2-40B4-BE49-F238E27FC236}">
                    <a16:creationId xmlns:a16="http://schemas.microsoft.com/office/drawing/2014/main" id="{E1EEDD36-083E-4636-8449-E7EBE41A80ED}"/>
                  </a:ext>
                </a:extLst>
              </p:cNvPr>
              <p:cNvSpPr>
                <a:spLocks noChangeArrowheads="1"/>
              </p:cNvSpPr>
              <p:nvPr userDrawn="1"/>
            </p:nvSpPr>
            <p:spPr bwMode="ltGray">
              <a:xfrm rot="5380717">
                <a:off x="332" y="387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23" name="Rectangle 27">
                <a:extLst>
                  <a:ext uri="{FF2B5EF4-FFF2-40B4-BE49-F238E27FC236}">
                    <a16:creationId xmlns:a16="http://schemas.microsoft.com/office/drawing/2014/main" id="{2D11A7AC-1B86-4F25-879B-7BB32EDEB202}"/>
                  </a:ext>
                </a:extLst>
              </p:cNvPr>
              <p:cNvSpPr>
                <a:spLocks noChangeArrowheads="1"/>
              </p:cNvSpPr>
              <p:nvPr userDrawn="1"/>
            </p:nvSpPr>
            <p:spPr bwMode="ltGray">
              <a:xfrm rot="5583200">
                <a:off x="302" y="387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24" name="Rectangle 28">
                <a:extLst>
                  <a:ext uri="{FF2B5EF4-FFF2-40B4-BE49-F238E27FC236}">
                    <a16:creationId xmlns:a16="http://schemas.microsoft.com/office/drawing/2014/main" id="{1B45B3E5-95DF-41D7-8174-B5BFC5838E07}"/>
                  </a:ext>
                </a:extLst>
              </p:cNvPr>
              <p:cNvSpPr>
                <a:spLocks noChangeArrowheads="1"/>
              </p:cNvSpPr>
              <p:nvPr userDrawn="1"/>
            </p:nvSpPr>
            <p:spPr bwMode="ltGray">
              <a:xfrm rot="5737625">
                <a:off x="270" y="388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25" name="Rectangle 29">
                <a:extLst>
                  <a:ext uri="{FF2B5EF4-FFF2-40B4-BE49-F238E27FC236}">
                    <a16:creationId xmlns:a16="http://schemas.microsoft.com/office/drawing/2014/main" id="{7B667587-2769-4A47-8BD4-237CA534C348}"/>
                  </a:ext>
                </a:extLst>
              </p:cNvPr>
              <p:cNvSpPr>
                <a:spLocks noChangeArrowheads="1"/>
              </p:cNvSpPr>
              <p:nvPr userDrawn="1"/>
            </p:nvSpPr>
            <p:spPr bwMode="ltGray">
              <a:xfrm rot="4715477">
                <a:off x="516" y="382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26" name="Rectangle 30">
                <a:extLst>
                  <a:ext uri="{FF2B5EF4-FFF2-40B4-BE49-F238E27FC236}">
                    <a16:creationId xmlns:a16="http://schemas.microsoft.com/office/drawing/2014/main" id="{8F212C7F-43C4-499B-B74E-26057A918377}"/>
                  </a:ext>
                </a:extLst>
              </p:cNvPr>
              <p:cNvSpPr>
                <a:spLocks noChangeArrowheads="1"/>
              </p:cNvSpPr>
              <p:nvPr userDrawn="1"/>
            </p:nvSpPr>
            <p:spPr bwMode="ltGray">
              <a:xfrm rot="4924949">
                <a:off x="486" y="38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27" name="Rectangle 31">
                <a:extLst>
                  <a:ext uri="{FF2B5EF4-FFF2-40B4-BE49-F238E27FC236}">
                    <a16:creationId xmlns:a16="http://schemas.microsoft.com/office/drawing/2014/main" id="{76BD20CC-13CD-4E5C-8935-6CAFAE23C7FA}"/>
                  </a:ext>
                </a:extLst>
              </p:cNvPr>
              <p:cNvSpPr>
                <a:spLocks noChangeArrowheads="1"/>
              </p:cNvSpPr>
              <p:nvPr userDrawn="1"/>
            </p:nvSpPr>
            <p:spPr bwMode="ltGray">
              <a:xfrm rot="4924949">
                <a:off x="456" y="38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28" name="Rectangle 32">
                <a:extLst>
                  <a:ext uri="{FF2B5EF4-FFF2-40B4-BE49-F238E27FC236}">
                    <a16:creationId xmlns:a16="http://schemas.microsoft.com/office/drawing/2014/main" id="{B21DE596-3F83-4C08-89EB-2E8486FDA4FF}"/>
                  </a:ext>
                </a:extLst>
              </p:cNvPr>
              <p:cNvSpPr>
                <a:spLocks noChangeArrowheads="1"/>
              </p:cNvSpPr>
              <p:nvPr userDrawn="1"/>
            </p:nvSpPr>
            <p:spPr bwMode="ltGray">
              <a:xfrm rot="5041352">
                <a:off x="426" y="385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29" name="Rectangle 33">
                <a:extLst>
                  <a:ext uri="{FF2B5EF4-FFF2-40B4-BE49-F238E27FC236}">
                    <a16:creationId xmlns:a16="http://schemas.microsoft.com/office/drawing/2014/main" id="{8FCBCD10-18D8-40A6-A807-B0C699DACF6D}"/>
                  </a:ext>
                </a:extLst>
              </p:cNvPr>
              <p:cNvSpPr>
                <a:spLocks noChangeArrowheads="1"/>
              </p:cNvSpPr>
              <p:nvPr userDrawn="1"/>
            </p:nvSpPr>
            <p:spPr bwMode="ltGray">
              <a:xfrm rot="3816889">
                <a:off x="664" y="376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30" name="Rectangle 34">
                <a:extLst>
                  <a:ext uri="{FF2B5EF4-FFF2-40B4-BE49-F238E27FC236}">
                    <a16:creationId xmlns:a16="http://schemas.microsoft.com/office/drawing/2014/main" id="{DD1F07DE-1A1F-45E8-A4CD-7D5E38E909B2}"/>
                  </a:ext>
                </a:extLst>
              </p:cNvPr>
              <p:cNvSpPr>
                <a:spLocks noChangeArrowheads="1"/>
              </p:cNvSpPr>
              <p:nvPr userDrawn="1"/>
            </p:nvSpPr>
            <p:spPr bwMode="ltGray">
              <a:xfrm rot="3816889">
                <a:off x="634" y="3780"/>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31" name="Rectangle 35">
                <a:extLst>
                  <a:ext uri="{FF2B5EF4-FFF2-40B4-BE49-F238E27FC236}">
                    <a16:creationId xmlns:a16="http://schemas.microsoft.com/office/drawing/2014/main" id="{B1C477C7-5EC7-4845-99B4-DBD36965966B}"/>
                  </a:ext>
                </a:extLst>
              </p:cNvPr>
              <p:cNvSpPr>
                <a:spLocks noChangeArrowheads="1"/>
              </p:cNvSpPr>
              <p:nvPr userDrawn="1"/>
            </p:nvSpPr>
            <p:spPr bwMode="ltGray">
              <a:xfrm rot="4104184">
                <a:off x="605" y="379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32" name="Rectangle 36">
                <a:extLst>
                  <a:ext uri="{FF2B5EF4-FFF2-40B4-BE49-F238E27FC236}">
                    <a16:creationId xmlns:a16="http://schemas.microsoft.com/office/drawing/2014/main" id="{8BFA42C4-13ED-40B3-B8DC-B33678DC2A67}"/>
                  </a:ext>
                </a:extLst>
              </p:cNvPr>
              <p:cNvSpPr>
                <a:spLocks noChangeArrowheads="1"/>
              </p:cNvSpPr>
              <p:nvPr userDrawn="1"/>
            </p:nvSpPr>
            <p:spPr bwMode="ltGray">
              <a:xfrm rot="4325343">
                <a:off x="575" y="380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33" name="Rectangle 37">
                <a:extLst>
                  <a:ext uri="{FF2B5EF4-FFF2-40B4-BE49-F238E27FC236}">
                    <a16:creationId xmlns:a16="http://schemas.microsoft.com/office/drawing/2014/main" id="{BD6E02D5-2068-45D9-8710-78218D89D9F8}"/>
                  </a:ext>
                </a:extLst>
              </p:cNvPr>
              <p:cNvSpPr>
                <a:spLocks noChangeArrowheads="1"/>
              </p:cNvSpPr>
              <p:nvPr userDrawn="1"/>
            </p:nvSpPr>
            <p:spPr bwMode="ltGray">
              <a:xfrm rot="3368036">
                <a:off x="799" y="3683"/>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34" name="Rectangle 38">
                <a:extLst>
                  <a:ext uri="{FF2B5EF4-FFF2-40B4-BE49-F238E27FC236}">
                    <a16:creationId xmlns:a16="http://schemas.microsoft.com/office/drawing/2014/main" id="{DFEF15A9-7746-45BC-96E6-92D6B616805E}"/>
                  </a:ext>
                </a:extLst>
              </p:cNvPr>
              <p:cNvSpPr>
                <a:spLocks noChangeArrowheads="1"/>
              </p:cNvSpPr>
              <p:nvPr userDrawn="1"/>
            </p:nvSpPr>
            <p:spPr bwMode="ltGray">
              <a:xfrm rot="3368036">
                <a:off x="772" y="369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35" name="Rectangle 39">
                <a:extLst>
                  <a:ext uri="{FF2B5EF4-FFF2-40B4-BE49-F238E27FC236}">
                    <a16:creationId xmlns:a16="http://schemas.microsoft.com/office/drawing/2014/main" id="{85A6DD63-C006-42C5-AB31-FDFAA03783C1}"/>
                  </a:ext>
                </a:extLst>
              </p:cNvPr>
              <p:cNvSpPr>
                <a:spLocks noChangeArrowheads="1"/>
              </p:cNvSpPr>
              <p:nvPr userDrawn="1"/>
            </p:nvSpPr>
            <p:spPr bwMode="ltGray">
              <a:xfrm rot="3368036">
                <a:off x="745" y="37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36" name="Rectangle 40">
                <a:extLst>
                  <a:ext uri="{FF2B5EF4-FFF2-40B4-BE49-F238E27FC236}">
                    <a16:creationId xmlns:a16="http://schemas.microsoft.com/office/drawing/2014/main" id="{E897F47C-709C-4A0B-B230-F09A6E530798}"/>
                  </a:ext>
                </a:extLst>
              </p:cNvPr>
              <p:cNvSpPr>
                <a:spLocks noChangeArrowheads="1"/>
              </p:cNvSpPr>
              <p:nvPr userDrawn="1"/>
            </p:nvSpPr>
            <p:spPr bwMode="ltGray">
              <a:xfrm rot="3816889">
                <a:off x="717" y="37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37" name="Rectangle 41">
                <a:extLst>
                  <a:ext uri="{FF2B5EF4-FFF2-40B4-BE49-F238E27FC236}">
                    <a16:creationId xmlns:a16="http://schemas.microsoft.com/office/drawing/2014/main" id="{F181C6F0-F649-4E13-B0E4-8432FB195456}"/>
                  </a:ext>
                </a:extLst>
              </p:cNvPr>
              <p:cNvSpPr>
                <a:spLocks noChangeArrowheads="1"/>
              </p:cNvSpPr>
              <p:nvPr userDrawn="1"/>
            </p:nvSpPr>
            <p:spPr bwMode="ltGray">
              <a:xfrm rot="2302266">
                <a:off x="923" y="358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38" name="Rectangle 42">
                <a:extLst>
                  <a:ext uri="{FF2B5EF4-FFF2-40B4-BE49-F238E27FC236}">
                    <a16:creationId xmlns:a16="http://schemas.microsoft.com/office/drawing/2014/main" id="{E48B3745-91F5-4EFE-BBC6-D5F6D092CC75}"/>
                  </a:ext>
                </a:extLst>
              </p:cNvPr>
              <p:cNvSpPr>
                <a:spLocks noChangeArrowheads="1"/>
              </p:cNvSpPr>
              <p:nvPr userDrawn="1"/>
            </p:nvSpPr>
            <p:spPr bwMode="ltGray">
              <a:xfrm rot="2302266">
                <a:off x="899" y="360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39" name="Rectangle 43">
                <a:extLst>
                  <a:ext uri="{FF2B5EF4-FFF2-40B4-BE49-F238E27FC236}">
                    <a16:creationId xmlns:a16="http://schemas.microsoft.com/office/drawing/2014/main" id="{8F780920-4757-4297-8241-7EF12BB6C14B}"/>
                  </a:ext>
                </a:extLst>
              </p:cNvPr>
              <p:cNvSpPr>
                <a:spLocks noChangeArrowheads="1"/>
              </p:cNvSpPr>
              <p:nvPr userDrawn="1"/>
            </p:nvSpPr>
            <p:spPr bwMode="ltGray">
              <a:xfrm rot="2707562">
                <a:off x="876" y="362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40" name="Rectangle 44">
                <a:extLst>
                  <a:ext uri="{FF2B5EF4-FFF2-40B4-BE49-F238E27FC236}">
                    <a16:creationId xmlns:a16="http://schemas.microsoft.com/office/drawing/2014/main" id="{C3B9FDCC-5D5D-4C2F-84E4-037B54C042FA}"/>
                  </a:ext>
                </a:extLst>
              </p:cNvPr>
              <p:cNvSpPr>
                <a:spLocks noChangeArrowheads="1"/>
              </p:cNvSpPr>
              <p:nvPr userDrawn="1"/>
            </p:nvSpPr>
            <p:spPr bwMode="ltGray">
              <a:xfrm rot="2707562">
                <a:off x="850" y="364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41" name="Rectangle 45">
                <a:extLst>
                  <a:ext uri="{FF2B5EF4-FFF2-40B4-BE49-F238E27FC236}">
                    <a16:creationId xmlns:a16="http://schemas.microsoft.com/office/drawing/2014/main" id="{42889CD7-E7A5-4508-9463-2A0C30E3EAEF}"/>
                  </a:ext>
                </a:extLst>
              </p:cNvPr>
              <p:cNvSpPr>
                <a:spLocks noChangeArrowheads="1"/>
              </p:cNvSpPr>
              <p:nvPr userDrawn="1"/>
            </p:nvSpPr>
            <p:spPr bwMode="ltGray">
              <a:xfrm rot="1525830">
                <a:off x="1027" y="3473"/>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42" name="Rectangle 46">
                <a:extLst>
                  <a:ext uri="{FF2B5EF4-FFF2-40B4-BE49-F238E27FC236}">
                    <a16:creationId xmlns:a16="http://schemas.microsoft.com/office/drawing/2014/main" id="{5DF7D2C4-09B4-4E43-91D2-150EC3CFA3BD}"/>
                  </a:ext>
                </a:extLst>
              </p:cNvPr>
              <p:cNvSpPr>
                <a:spLocks noChangeArrowheads="1"/>
              </p:cNvSpPr>
              <p:nvPr userDrawn="1"/>
            </p:nvSpPr>
            <p:spPr bwMode="ltGray">
              <a:xfrm rot="1525830">
                <a:off x="1009" y="349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43" name="Rectangle 47">
                <a:extLst>
                  <a:ext uri="{FF2B5EF4-FFF2-40B4-BE49-F238E27FC236}">
                    <a16:creationId xmlns:a16="http://schemas.microsoft.com/office/drawing/2014/main" id="{3708A93E-D6EF-4E20-9388-937CF5C5D14B}"/>
                  </a:ext>
                </a:extLst>
              </p:cNvPr>
              <p:cNvSpPr>
                <a:spLocks noChangeArrowheads="1"/>
              </p:cNvSpPr>
              <p:nvPr userDrawn="1"/>
            </p:nvSpPr>
            <p:spPr bwMode="ltGray">
              <a:xfrm rot="1788117">
                <a:off x="990" y="351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44" name="Rectangle 48">
                <a:extLst>
                  <a:ext uri="{FF2B5EF4-FFF2-40B4-BE49-F238E27FC236}">
                    <a16:creationId xmlns:a16="http://schemas.microsoft.com/office/drawing/2014/main" id="{392A68B1-9F43-45E9-8212-D36FC02C3376}"/>
                  </a:ext>
                </a:extLst>
              </p:cNvPr>
              <p:cNvSpPr>
                <a:spLocks noChangeArrowheads="1"/>
              </p:cNvSpPr>
              <p:nvPr userDrawn="1"/>
            </p:nvSpPr>
            <p:spPr bwMode="ltGray">
              <a:xfrm rot="1788117">
                <a:off x="969" y="354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45" name="Rectangle 49">
                <a:extLst>
                  <a:ext uri="{FF2B5EF4-FFF2-40B4-BE49-F238E27FC236}">
                    <a16:creationId xmlns:a16="http://schemas.microsoft.com/office/drawing/2014/main" id="{5E78072E-3A1A-40E8-A779-A9986B989042}"/>
                  </a:ext>
                </a:extLst>
              </p:cNvPr>
              <p:cNvSpPr>
                <a:spLocks noChangeArrowheads="1"/>
              </p:cNvSpPr>
              <p:nvPr userDrawn="1"/>
            </p:nvSpPr>
            <p:spPr bwMode="ltGray">
              <a:xfrm rot="841630">
                <a:off x="1113" y="335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46" name="Rectangle 50">
                <a:extLst>
                  <a:ext uri="{FF2B5EF4-FFF2-40B4-BE49-F238E27FC236}">
                    <a16:creationId xmlns:a16="http://schemas.microsoft.com/office/drawing/2014/main" id="{91007B05-CD1B-45B2-A588-28238A47EBB0}"/>
                  </a:ext>
                </a:extLst>
              </p:cNvPr>
              <p:cNvSpPr>
                <a:spLocks noChangeArrowheads="1"/>
              </p:cNvSpPr>
              <p:nvPr userDrawn="1"/>
            </p:nvSpPr>
            <p:spPr bwMode="ltGray">
              <a:xfrm rot="841630">
                <a:off x="1100" y="337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47" name="Rectangle 51">
                <a:extLst>
                  <a:ext uri="{FF2B5EF4-FFF2-40B4-BE49-F238E27FC236}">
                    <a16:creationId xmlns:a16="http://schemas.microsoft.com/office/drawing/2014/main" id="{1C5F786D-7837-4527-A8BE-1848375551BD}"/>
                  </a:ext>
                </a:extLst>
              </p:cNvPr>
              <p:cNvSpPr>
                <a:spLocks noChangeArrowheads="1"/>
              </p:cNvSpPr>
              <p:nvPr userDrawn="1"/>
            </p:nvSpPr>
            <p:spPr bwMode="ltGray">
              <a:xfrm rot="1308689">
                <a:off x="1086" y="340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48" name="Rectangle 52">
                <a:extLst>
                  <a:ext uri="{FF2B5EF4-FFF2-40B4-BE49-F238E27FC236}">
                    <a16:creationId xmlns:a16="http://schemas.microsoft.com/office/drawing/2014/main" id="{BC950196-23DC-40BD-A3E1-ACF6EA83CCED}"/>
                  </a:ext>
                </a:extLst>
              </p:cNvPr>
              <p:cNvSpPr>
                <a:spLocks noChangeArrowheads="1"/>
              </p:cNvSpPr>
              <p:nvPr userDrawn="1"/>
            </p:nvSpPr>
            <p:spPr bwMode="ltGray">
              <a:xfrm rot="1308689">
                <a:off x="1064" y="342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49" name="Rectangle 53">
                <a:extLst>
                  <a:ext uri="{FF2B5EF4-FFF2-40B4-BE49-F238E27FC236}">
                    <a16:creationId xmlns:a16="http://schemas.microsoft.com/office/drawing/2014/main" id="{F9FAD8B9-026A-461B-9FB3-15446014038F}"/>
                  </a:ext>
                </a:extLst>
              </p:cNvPr>
              <p:cNvSpPr>
                <a:spLocks noChangeArrowheads="1"/>
              </p:cNvSpPr>
              <p:nvPr userDrawn="1"/>
            </p:nvSpPr>
            <p:spPr bwMode="ltGray">
              <a:xfrm rot="469913">
                <a:off x="1172" y="3225"/>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50" name="Rectangle 54">
                <a:extLst>
                  <a:ext uri="{FF2B5EF4-FFF2-40B4-BE49-F238E27FC236}">
                    <a16:creationId xmlns:a16="http://schemas.microsoft.com/office/drawing/2014/main" id="{AA083A14-4D5A-49D6-984E-43AE956BB76D}"/>
                  </a:ext>
                </a:extLst>
              </p:cNvPr>
              <p:cNvSpPr>
                <a:spLocks noChangeArrowheads="1"/>
              </p:cNvSpPr>
              <p:nvPr userDrawn="1"/>
            </p:nvSpPr>
            <p:spPr bwMode="ltGray">
              <a:xfrm rot="559869">
                <a:off x="1162" y="3250"/>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51" name="Rectangle 55">
                <a:extLst>
                  <a:ext uri="{FF2B5EF4-FFF2-40B4-BE49-F238E27FC236}">
                    <a16:creationId xmlns:a16="http://schemas.microsoft.com/office/drawing/2014/main" id="{B730A091-A640-4190-9F7B-2BF032B976FC}"/>
                  </a:ext>
                </a:extLst>
              </p:cNvPr>
              <p:cNvSpPr>
                <a:spLocks noChangeArrowheads="1"/>
              </p:cNvSpPr>
              <p:nvPr userDrawn="1"/>
            </p:nvSpPr>
            <p:spPr bwMode="ltGray">
              <a:xfrm rot="734079">
                <a:off x="1154" y="327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52" name="Rectangle 56">
                <a:extLst>
                  <a:ext uri="{FF2B5EF4-FFF2-40B4-BE49-F238E27FC236}">
                    <a16:creationId xmlns:a16="http://schemas.microsoft.com/office/drawing/2014/main" id="{551B2320-3296-4309-B9D2-F34D92DB131E}"/>
                  </a:ext>
                </a:extLst>
              </p:cNvPr>
              <p:cNvSpPr>
                <a:spLocks noChangeArrowheads="1"/>
              </p:cNvSpPr>
              <p:nvPr userDrawn="1"/>
            </p:nvSpPr>
            <p:spPr bwMode="ltGray">
              <a:xfrm rot="734079">
                <a:off x="1141" y="330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53" name="Rectangle 57">
                <a:extLst>
                  <a:ext uri="{FF2B5EF4-FFF2-40B4-BE49-F238E27FC236}">
                    <a16:creationId xmlns:a16="http://schemas.microsoft.com/office/drawing/2014/main" id="{C36C9B9E-D862-4774-B925-37341A3C3E56}"/>
                  </a:ext>
                </a:extLst>
              </p:cNvPr>
              <p:cNvSpPr>
                <a:spLocks noChangeArrowheads="1"/>
              </p:cNvSpPr>
              <p:nvPr userDrawn="1"/>
            </p:nvSpPr>
            <p:spPr bwMode="ltGray">
              <a:xfrm rot="-293905">
                <a:off x="1211" y="309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54" name="Rectangle 58">
                <a:extLst>
                  <a:ext uri="{FF2B5EF4-FFF2-40B4-BE49-F238E27FC236}">
                    <a16:creationId xmlns:a16="http://schemas.microsoft.com/office/drawing/2014/main" id="{D95DC7BC-E7DB-45FA-A107-434B99B8539A}"/>
                  </a:ext>
                </a:extLst>
              </p:cNvPr>
              <p:cNvSpPr>
                <a:spLocks noChangeArrowheads="1"/>
              </p:cNvSpPr>
              <p:nvPr userDrawn="1"/>
            </p:nvSpPr>
            <p:spPr bwMode="ltGray">
              <a:xfrm rot="-8">
                <a:off x="1201" y="3122"/>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55" name="Rectangle 59">
                <a:extLst>
                  <a:ext uri="{FF2B5EF4-FFF2-40B4-BE49-F238E27FC236}">
                    <a16:creationId xmlns:a16="http://schemas.microsoft.com/office/drawing/2014/main" id="{1EDB1D93-5D9C-4555-A709-F87CE95F8952}"/>
                  </a:ext>
                </a:extLst>
              </p:cNvPr>
              <p:cNvSpPr>
                <a:spLocks noChangeArrowheads="1"/>
              </p:cNvSpPr>
              <p:nvPr userDrawn="1"/>
            </p:nvSpPr>
            <p:spPr bwMode="ltGray">
              <a:xfrm rot="-8">
                <a:off x="1200" y="3147"/>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56" name="Rectangle 60">
                <a:extLst>
                  <a:ext uri="{FF2B5EF4-FFF2-40B4-BE49-F238E27FC236}">
                    <a16:creationId xmlns:a16="http://schemas.microsoft.com/office/drawing/2014/main" id="{2772078A-8B8D-40C3-B24E-CB9AAF86F8E5}"/>
                  </a:ext>
                </a:extLst>
              </p:cNvPr>
              <p:cNvSpPr>
                <a:spLocks noChangeArrowheads="1"/>
              </p:cNvSpPr>
              <p:nvPr userDrawn="1"/>
            </p:nvSpPr>
            <p:spPr bwMode="ltGray">
              <a:xfrm rot="214188">
                <a:off x="1189" y="31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57" name="Rectangle 61">
                <a:extLst>
                  <a:ext uri="{FF2B5EF4-FFF2-40B4-BE49-F238E27FC236}">
                    <a16:creationId xmlns:a16="http://schemas.microsoft.com/office/drawing/2014/main" id="{60AB2D5A-21D4-41D1-A1FF-D4071F6F9F76}"/>
                  </a:ext>
                </a:extLst>
              </p:cNvPr>
              <p:cNvSpPr>
                <a:spLocks noChangeArrowheads="1"/>
              </p:cNvSpPr>
              <p:nvPr userDrawn="1"/>
            </p:nvSpPr>
            <p:spPr bwMode="ltGray">
              <a:xfrm rot="-682388">
                <a:off x="1219" y="296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58" name="Rectangle 62">
                <a:extLst>
                  <a:ext uri="{FF2B5EF4-FFF2-40B4-BE49-F238E27FC236}">
                    <a16:creationId xmlns:a16="http://schemas.microsoft.com/office/drawing/2014/main" id="{34F4F13F-2584-4E56-8833-E7F3185287B8}"/>
                  </a:ext>
                </a:extLst>
              </p:cNvPr>
              <p:cNvSpPr>
                <a:spLocks noChangeArrowheads="1"/>
              </p:cNvSpPr>
              <p:nvPr userDrawn="1"/>
            </p:nvSpPr>
            <p:spPr bwMode="ltGray">
              <a:xfrm rot="-480400">
                <a:off x="1220" y="2991"/>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59" name="Rectangle 63">
                <a:extLst>
                  <a:ext uri="{FF2B5EF4-FFF2-40B4-BE49-F238E27FC236}">
                    <a16:creationId xmlns:a16="http://schemas.microsoft.com/office/drawing/2014/main" id="{37A3CD90-34B0-4249-82AA-3BEA81D18698}"/>
                  </a:ext>
                </a:extLst>
              </p:cNvPr>
              <p:cNvSpPr>
                <a:spLocks noChangeArrowheads="1"/>
              </p:cNvSpPr>
              <p:nvPr userDrawn="1"/>
            </p:nvSpPr>
            <p:spPr bwMode="ltGray">
              <a:xfrm rot="-480400">
                <a:off x="1220" y="30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60" name="Rectangle 64">
                <a:extLst>
                  <a:ext uri="{FF2B5EF4-FFF2-40B4-BE49-F238E27FC236}">
                    <a16:creationId xmlns:a16="http://schemas.microsoft.com/office/drawing/2014/main" id="{835DCE14-499D-411C-A71F-5414D0C75EFA}"/>
                  </a:ext>
                </a:extLst>
              </p:cNvPr>
              <p:cNvSpPr>
                <a:spLocks noChangeArrowheads="1"/>
              </p:cNvSpPr>
              <p:nvPr userDrawn="1"/>
            </p:nvSpPr>
            <p:spPr bwMode="ltGray">
              <a:xfrm rot="-270546">
                <a:off x="1219" y="30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61" name="Rectangle 65">
                <a:extLst>
                  <a:ext uri="{FF2B5EF4-FFF2-40B4-BE49-F238E27FC236}">
                    <a16:creationId xmlns:a16="http://schemas.microsoft.com/office/drawing/2014/main" id="{89FF7224-475B-452D-9E41-F55E5694621C}"/>
                  </a:ext>
                </a:extLst>
              </p:cNvPr>
              <p:cNvSpPr>
                <a:spLocks noChangeArrowheads="1"/>
              </p:cNvSpPr>
              <p:nvPr userDrawn="1"/>
            </p:nvSpPr>
            <p:spPr bwMode="ltGray">
              <a:xfrm rot="-1132286">
                <a:off x="1207" y="2843"/>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62" name="Rectangle 66">
                <a:extLst>
                  <a:ext uri="{FF2B5EF4-FFF2-40B4-BE49-F238E27FC236}">
                    <a16:creationId xmlns:a16="http://schemas.microsoft.com/office/drawing/2014/main" id="{7BCAA7E9-A297-47E3-8C80-D190CA10CB4A}"/>
                  </a:ext>
                </a:extLst>
              </p:cNvPr>
              <p:cNvSpPr>
                <a:spLocks noChangeArrowheads="1"/>
              </p:cNvSpPr>
              <p:nvPr userDrawn="1"/>
            </p:nvSpPr>
            <p:spPr bwMode="ltGray">
              <a:xfrm rot="-969272">
                <a:off x="1213" y="286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63" name="Rectangle 67">
                <a:extLst>
                  <a:ext uri="{FF2B5EF4-FFF2-40B4-BE49-F238E27FC236}">
                    <a16:creationId xmlns:a16="http://schemas.microsoft.com/office/drawing/2014/main" id="{AA0E120D-7A12-4E81-80B7-2039FF637472}"/>
                  </a:ext>
                </a:extLst>
              </p:cNvPr>
              <p:cNvSpPr>
                <a:spLocks noChangeArrowheads="1"/>
              </p:cNvSpPr>
              <p:nvPr userDrawn="1"/>
            </p:nvSpPr>
            <p:spPr bwMode="ltGray">
              <a:xfrm rot="-969272">
                <a:off x="1216" y="288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64" name="Rectangle 68">
                <a:extLst>
                  <a:ext uri="{FF2B5EF4-FFF2-40B4-BE49-F238E27FC236}">
                    <a16:creationId xmlns:a16="http://schemas.microsoft.com/office/drawing/2014/main" id="{338A3259-5B1C-45F3-B029-2D59831FAAB4}"/>
                  </a:ext>
                </a:extLst>
              </p:cNvPr>
              <p:cNvSpPr>
                <a:spLocks noChangeArrowheads="1"/>
              </p:cNvSpPr>
              <p:nvPr userDrawn="1"/>
            </p:nvSpPr>
            <p:spPr bwMode="ltGray">
              <a:xfrm rot="-806259">
                <a:off x="1219" y="29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65" name="Rectangle 69">
                <a:extLst>
                  <a:ext uri="{FF2B5EF4-FFF2-40B4-BE49-F238E27FC236}">
                    <a16:creationId xmlns:a16="http://schemas.microsoft.com/office/drawing/2014/main" id="{35EA387D-DA8D-48DC-B926-B938AFD17630}"/>
                  </a:ext>
                </a:extLst>
              </p:cNvPr>
              <p:cNvSpPr>
                <a:spLocks noChangeArrowheads="1"/>
              </p:cNvSpPr>
              <p:nvPr userDrawn="1"/>
            </p:nvSpPr>
            <p:spPr bwMode="ltGray">
              <a:xfrm rot="-1543941">
                <a:off x="1165" y="272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66" name="Rectangle 70">
                <a:extLst>
                  <a:ext uri="{FF2B5EF4-FFF2-40B4-BE49-F238E27FC236}">
                    <a16:creationId xmlns:a16="http://schemas.microsoft.com/office/drawing/2014/main" id="{A37D5C75-D939-4DAC-82FE-732DAC637A4A}"/>
                  </a:ext>
                </a:extLst>
              </p:cNvPr>
              <p:cNvSpPr>
                <a:spLocks noChangeArrowheads="1"/>
              </p:cNvSpPr>
              <p:nvPr userDrawn="1"/>
            </p:nvSpPr>
            <p:spPr bwMode="ltGray">
              <a:xfrm rot="-1341953">
                <a:off x="1176" y="2752"/>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67" name="Rectangle 71">
                <a:extLst>
                  <a:ext uri="{FF2B5EF4-FFF2-40B4-BE49-F238E27FC236}">
                    <a16:creationId xmlns:a16="http://schemas.microsoft.com/office/drawing/2014/main" id="{6CB4EBB8-4C5C-49C4-A592-21C93FEBB16C}"/>
                  </a:ext>
                </a:extLst>
              </p:cNvPr>
              <p:cNvSpPr>
                <a:spLocks noChangeArrowheads="1"/>
              </p:cNvSpPr>
              <p:nvPr userDrawn="1"/>
            </p:nvSpPr>
            <p:spPr bwMode="ltGray">
              <a:xfrm rot="-1341953">
                <a:off x="1184" y="277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68" name="Rectangle 72">
                <a:extLst>
                  <a:ext uri="{FF2B5EF4-FFF2-40B4-BE49-F238E27FC236}">
                    <a16:creationId xmlns:a16="http://schemas.microsoft.com/office/drawing/2014/main" id="{90BD85FC-4746-48B2-8F66-F7F031E269EE}"/>
                  </a:ext>
                </a:extLst>
              </p:cNvPr>
              <p:cNvSpPr>
                <a:spLocks noChangeArrowheads="1"/>
              </p:cNvSpPr>
              <p:nvPr userDrawn="1"/>
            </p:nvSpPr>
            <p:spPr bwMode="ltGray">
              <a:xfrm rot="-1341953">
                <a:off x="1194" y="279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69" name="Rectangle 73">
                <a:extLst>
                  <a:ext uri="{FF2B5EF4-FFF2-40B4-BE49-F238E27FC236}">
                    <a16:creationId xmlns:a16="http://schemas.microsoft.com/office/drawing/2014/main" id="{E12482BB-7C34-4A83-9148-A3446AB91423}"/>
                  </a:ext>
                </a:extLst>
              </p:cNvPr>
              <p:cNvSpPr>
                <a:spLocks noChangeArrowheads="1"/>
              </p:cNvSpPr>
              <p:nvPr userDrawn="1"/>
            </p:nvSpPr>
            <p:spPr bwMode="ltGray">
              <a:xfrm rot="-1928746">
                <a:off x="1101" y="262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70" name="Rectangle 74">
                <a:extLst>
                  <a:ext uri="{FF2B5EF4-FFF2-40B4-BE49-F238E27FC236}">
                    <a16:creationId xmlns:a16="http://schemas.microsoft.com/office/drawing/2014/main" id="{3B017D2A-39B2-4159-8473-7474F75C2BA1}"/>
                  </a:ext>
                </a:extLst>
              </p:cNvPr>
              <p:cNvSpPr>
                <a:spLocks noChangeArrowheads="1"/>
              </p:cNvSpPr>
              <p:nvPr userDrawn="1"/>
            </p:nvSpPr>
            <p:spPr bwMode="ltGray">
              <a:xfrm rot="-1844175">
                <a:off x="1114" y="264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71" name="Rectangle 75">
                <a:extLst>
                  <a:ext uri="{FF2B5EF4-FFF2-40B4-BE49-F238E27FC236}">
                    <a16:creationId xmlns:a16="http://schemas.microsoft.com/office/drawing/2014/main" id="{979B6F97-B34C-4763-BD3A-44157E31801E}"/>
                  </a:ext>
                </a:extLst>
              </p:cNvPr>
              <p:cNvSpPr>
                <a:spLocks noChangeArrowheads="1"/>
              </p:cNvSpPr>
              <p:nvPr userDrawn="1"/>
            </p:nvSpPr>
            <p:spPr bwMode="ltGray">
              <a:xfrm rot="-1752383">
                <a:off x="1129" y="266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72" name="Rectangle 76">
                <a:extLst>
                  <a:ext uri="{FF2B5EF4-FFF2-40B4-BE49-F238E27FC236}">
                    <a16:creationId xmlns:a16="http://schemas.microsoft.com/office/drawing/2014/main" id="{637B7E83-290F-4D05-93A3-2112A9015275}"/>
                  </a:ext>
                </a:extLst>
              </p:cNvPr>
              <p:cNvSpPr>
                <a:spLocks noChangeArrowheads="1"/>
              </p:cNvSpPr>
              <p:nvPr userDrawn="1"/>
            </p:nvSpPr>
            <p:spPr bwMode="ltGray">
              <a:xfrm rot="-1752383">
                <a:off x="1142" y="268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73" name="Rectangle 77">
                <a:extLst>
                  <a:ext uri="{FF2B5EF4-FFF2-40B4-BE49-F238E27FC236}">
                    <a16:creationId xmlns:a16="http://schemas.microsoft.com/office/drawing/2014/main" id="{AA348FF9-996E-47D0-B45F-BECF8E93C366}"/>
                  </a:ext>
                </a:extLst>
              </p:cNvPr>
              <p:cNvSpPr>
                <a:spLocks noChangeArrowheads="1"/>
              </p:cNvSpPr>
              <p:nvPr userDrawn="1"/>
            </p:nvSpPr>
            <p:spPr bwMode="ltGray">
              <a:xfrm rot="-2466736">
                <a:off x="1014" y="253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74" name="Rectangle 78">
                <a:extLst>
                  <a:ext uri="{FF2B5EF4-FFF2-40B4-BE49-F238E27FC236}">
                    <a16:creationId xmlns:a16="http://schemas.microsoft.com/office/drawing/2014/main" id="{D31DB701-149C-4995-A8FC-5628B88E819C}"/>
                  </a:ext>
                </a:extLst>
              </p:cNvPr>
              <p:cNvSpPr>
                <a:spLocks noChangeArrowheads="1"/>
              </p:cNvSpPr>
              <p:nvPr userDrawn="1"/>
            </p:nvSpPr>
            <p:spPr bwMode="ltGray">
              <a:xfrm rot="-2466736">
                <a:off x="1035" y="255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75" name="Rectangle 79">
                <a:extLst>
                  <a:ext uri="{FF2B5EF4-FFF2-40B4-BE49-F238E27FC236}">
                    <a16:creationId xmlns:a16="http://schemas.microsoft.com/office/drawing/2014/main" id="{3EDD239C-EF13-48B5-AD8B-0AE8B66894AE}"/>
                  </a:ext>
                </a:extLst>
              </p:cNvPr>
              <p:cNvSpPr>
                <a:spLocks noChangeArrowheads="1"/>
              </p:cNvSpPr>
              <p:nvPr userDrawn="1"/>
            </p:nvSpPr>
            <p:spPr bwMode="ltGray">
              <a:xfrm rot="-2466736">
                <a:off x="1050" y="257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76" name="Rectangle 80">
                <a:extLst>
                  <a:ext uri="{FF2B5EF4-FFF2-40B4-BE49-F238E27FC236}">
                    <a16:creationId xmlns:a16="http://schemas.microsoft.com/office/drawing/2014/main" id="{916D9DA0-7F69-475E-B8DE-77CDF648E798}"/>
                  </a:ext>
                </a:extLst>
              </p:cNvPr>
              <p:cNvSpPr>
                <a:spLocks noChangeArrowheads="1"/>
              </p:cNvSpPr>
              <p:nvPr userDrawn="1"/>
            </p:nvSpPr>
            <p:spPr bwMode="ltGray">
              <a:xfrm rot="-2342866">
                <a:off x="1068" y="2590"/>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77" name="Freeform 81">
                <a:extLst>
                  <a:ext uri="{FF2B5EF4-FFF2-40B4-BE49-F238E27FC236}">
                    <a16:creationId xmlns:a16="http://schemas.microsoft.com/office/drawing/2014/main" id="{AE2CCCA2-6550-4583-9B00-34093849A4D6}"/>
                  </a:ext>
                </a:extLst>
              </p:cNvPr>
              <p:cNvSpPr>
                <a:spLocks/>
              </p:cNvSpPr>
              <p:nvPr userDrawn="1"/>
            </p:nvSpPr>
            <p:spPr bwMode="ltGray">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4178" name="Rectangle 82">
                <a:extLst>
                  <a:ext uri="{FF2B5EF4-FFF2-40B4-BE49-F238E27FC236}">
                    <a16:creationId xmlns:a16="http://schemas.microsoft.com/office/drawing/2014/main" id="{C1893585-1EB9-4CEA-9237-1A9B7B6298D2}"/>
                  </a:ext>
                </a:extLst>
              </p:cNvPr>
              <p:cNvSpPr>
                <a:spLocks noChangeArrowheads="1"/>
              </p:cNvSpPr>
              <p:nvPr userDrawn="1"/>
            </p:nvSpPr>
            <p:spPr bwMode="ltGray">
              <a:xfrm rot="6575641">
                <a:off x="-217" y="3138"/>
                <a:ext cx="122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79" name="Rectangle 83">
                <a:extLst>
                  <a:ext uri="{FF2B5EF4-FFF2-40B4-BE49-F238E27FC236}">
                    <a16:creationId xmlns:a16="http://schemas.microsoft.com/office/drawing/2014/main" id="{D3FB16A4-4A0B-484F-A945-EB18C9D47F84}"/>
                  </a:ext>
                </a:extLst>
              </p:cNvPr>
              <p:cNvSpPr>
                <a:spLocks noChangeArrowheads="1"/>
              </p:cNvSpPr>
              <p:nvPr userDrawn="1"/>
            </p:nvSpPr>
            <p:spPr bwMode="ltGray">
              <a:xfrm rot="238799">
                <a:off x="4" y="3146"/>
                <a:ext cx="103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80" name="Rectangle 84">
                <a:extLst>
                  <a:ext uri="{FF2B5EF4-FFF2-40B4-BE49-F238E27FC236}">
                    <a16:creationId xmlns:a16="http://schemas.microsoft.com/office/drawing/2014/main" id="{19CBF17B-7165-4ECA-BE37-677E4DBA5FDB}"/>
                  </a:ext>
                </a:extLst>
              </p:cNvPr>
              <p:cNvSpPr>
                <a:spLocks noChangeArrowheads="1"/>
              </p:cNvSpPr>
              <p:nvPr userDrawn="1"/>
            </p:nvSpPr>
            <p:spPr bwMode="ltGray">
              <a:xfrm rot="-2957028">
                <a:off x="907" y="24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81" name="Rectangle 85">
                <a:extLst>
                  <a:ext uri="{FF2B5EF4-FFF2-40B4-BE49-F238E27FC236}">
                    <a16:creationId xmlns:a16="http://schemas.microsoft.com/office/drawing/2014/main" id="{460099DE-FAAE-4E0F-ACE0-A29C24365DB6}"/>
                  </a:ext>
                </a:extLst>
              </p:cNvPr>
              <p:cNvSpPr>
                <a:spLocks noChangeArrowheads="1"/>
              </p:cNvSpPr>
              <p:nvPr userDrawn="1"/>
            </p:nvSpPr>
            <p:spPr bwMode="ltGray">
              <a:xfrm rot="-2957028">
                <a:off x="930" y="248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82" name="Rectangle 86">
                <a:extLst>
                  <a:ext uri="{FF2B5EF4-FFF2-40B4-BE49-F238E27FC236}">
                    <a16:creationId xmlns:a16="http://schemas.microsoft.com/office/drawing/2014/main" id="{0B7EDFA2-8DD1-4D87-893D-6C8415E85914}"/>
                  </a:ext>
                </a:extLst>
              </p:cNvPr>
              <p:cNvSpPr>
                <a:spLocks noChangeArrowheads="1"/>
              </p:cNvSpPr>
              <p:nvPr userDrawn="1"/>
            </p:nvSpPr>
            <p:spPr bwMode="ltGray">
              <a:xfrm rot="-2957028">
                <a:off x="954" y="249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83" name="Rectangle 87">
                <a:extLst>
                  <a:ext uri="{FF2B5EF4-FFF2-40B4-BE49-F238E27FC236}">
                    <a16:creationId xmlns:a16="http://schemas.microsoft.com/office/drawing/2014/main" id="{53615BA1-F10D-40F3-892A-437FA0DE7E3E}"/>
                  </a:ext>
                </a:extLst>
              </p:cNvPr>
              <p:cNvSpPr>
                <a:spLocks noChangeArrowheads="1"/>
              </p:cNvSpPr>
              <p:nvPr userDrawn="1"/>
            </p:nvSpPr>
            <p:spPr bwMode="ltGray">
              <a:xfrm rot="-2661033">
                <a:off x="974" y="2509"/>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84" name="Rectangle 88">
                <a:extLst>
                  <a:ext uri="{FF2B5EF4-FFF2-40B4-BE49-F238E27FC236}">
                    <a16:creationId xmlns:a16="http://schemas.microsoft.com/office/drawing/2014/main" id="{2A5A2419-F0B8-4F8D-B860-CFEDF4C137B4}"/>
                  </a:ext>
                </a:extLst>
              </p:cNvPr>
              <p:cNvSpPr>
                <a:spLocks noChangeArrowheads="1"/>
              </p:cNvSpPr>
              <p:nvPr userDrawn="1"/>
            </p:nvSpPr>
            <p:spPr bwMode="ltGray">
              <a:xfrm rot="-3638503">
                <a:off x="788" y="242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85" name="Rectangle 89">
                <a:extLst>
                  <a:ext uri="{FF2B5EF4-FFF2-40B4-BE49-F238E27FC236}">
                    <a16:creationId xmlns:a16="http://schemas.microsoft.com/office/drawing/2014/main" id="{25FDB152-9685-4FED-AF04-2FEC89395B34}"/>
                  </a:ext>
                </a:extLst>
              </p:cNvPr>
              <p:cNvSpPr>
                <a:spLocks noChangeArrowheads="1"/>
              </p:cNvSpPr>
              <p:nvPr userDrawn="1"/>
            </p:nvSpPr>
            <p:spPr bwMode="ltGray">
              <a:xfrm rot="-3638503">
                <a:off x="815" y="243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86" name="Rectangle 90">
                <a:extLst>
                  <a:ext uri="{FF2B5EF4-FFF2-40B4-BE49-F238E27FC236}">
                    <a16:creationId xmlns:a16="http://schemas.microsoft.com/office/drawing/2014/main" id="{E5E7CCA2-C34B-4A89-9C27-521401902D07}"/>
                  </a:ext>
                </a:extLst>
              </p:cNvPr>
              <p:cNvSpPr>
                <a:spLocks noChangeArrowheads="1"/>
              </p:cNvSpPr>
              <p:nvPr userDrawn="1"/>
            </p:nvSpPr>
            <p:spPr bwMode="ltGray">
              <a:xfrm rot="-3514633">
                <a:off x="837" y="24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87" name="Rectangle 91">
                <a:extLst>
                  <a:ext uri="{FF2B5EF4-FFF2-40B4-BE49-F238E27FC236}">
                    <a16:creationId xmlns:a16="http://schemas.microsoft.com/office/drawing/2014/main" id="{09BD77D0-4F4C-46C8-98C4-4E1461F77207}"/>
                  </a:ext>
                </a:extLst>
              </p:cNvPr>
              <p:cNvSpPr>
                <a:spLocks noChangeArrowheads="1"/>
              </p:cNvSpPr>
              <p:nvPr userDrawn="1"/>
            </p:nvSpPr>
            <p:spPr bwMode="ltGray">
              <a:xfrm rot="-3220799">
                <a:off x="862" y="245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88" name="Rectangle 92">
                <a:extLst>
                  <a:ext uri="{FF2B5EF4-FFF2-40B4-BE49-F238E27FC236}">
                    <a16:creationId xmlns:a16="http://schemas.microsoft.com/office/drawing/2014/main" id="{1DB7830F-D736-4765-A143-10754BB4327C}"/>
                  </a:ext>
                </a:extLst>
              </p:cNvPr>
              <p:cNvSpPr>
                <a:spLocks noChangeArrowheads="1"/>
              </p:cNvSpPr>
              <p:nvPr userDrawn="1"/>
            </p:nvSpPr>
            <p:spPr bwMode="ltGray">
              <a:xfrm rot="-4338250">
                <a:off x="649" y="239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89" name="Rectangle 93">
                <a:extLst>
                  <a:ext uri="{FF2B5EF4-FFF2-40B4-BE49-F238E27FC236}">
                    <a16:creationId xmlns:a16="http://schemas.microsoft.com/office/drawing/2014/main" id="{72192284-13E9-4118-A174-5A7928E42770}"/>
                  </a:ext>
                </a:extLst>
              </p:cNvPr>
              <p:cNvSpPr>
                <a:spLocks noChangeArrowheads="1"/>
              </p:cNvSpPr>
              <p:nvPr userDrawn="1"/>
            </p:nvSpPr>
            <p:spPr bwMode="ltGray">
              <a:xfrm rot="-4250359">
                <a:off x="677" y="2402"/>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90" name="Rectangle 94">
                <a:extLst>
                  <a:ext uri="{FF2B5EF4-FFF2-40B4-BE49-F238E27FC236}">
                    <a16:creationId xmlns:a16="http://schemas.microsoft.com/office/drawing/2014/main" id="{4DE42BEA-0ADA-4BA4-96C6-3EE56593E0FC}"/>
                  </a:ext>
                </a:extLst>
              </p:cNvPr>
              <p:cNvSpPr>
                <a:spLocks noChangeArrowheads="1"/>
              </p:cNvSpPr>
              <p:nvPr userDrawn="1"/>
            </p:nvSpPr>
            <p:spPr bwMode="ltGray">
              <a:xfrm rot="-4250359">
                <a:off x="707" y="2407"/>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91" name="Rectangle 95">
                <a:extLst>
                  <a:ext uri="{FF2B5EF4-FFF2-40B4-BE49-F238E27FC236}">
                    <a16:creationId xmlns:a16="http://schemas.microsoft.com/office/drawing/2014/main" id="{85A0AE0C-3D5D-454B-B99A-2F453D6045A3}"/>
                  </a:ext>
                </a:extLst>
              </p:cNvPr>
              <p:cNvSpPr>
                <a:spLocks noChangeArrowheads="1"/>
              </p:cNvSpPr>
              <p:nvPr userDrawn="1"/>
            </p:nvSpPr>
            <p:spPr bwMode="ltGray">
              <a:xfrm rot="-3989246">
                <a:off x="737" y="241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92" name="Rectangle 96">
                <a:extLst>
                  <a:ext uri="{FF2B5EF4-FFF2-40B4-BE49-F238E27FC236}">
                    <a16:creationId xmlns:a16="http://schemas.microsoft.com/office/drawing/2014/main" id="{D565A52E-EF80-4146-90CD-7C01F734E937}"/>
                  </a:ext>
                </a:extLst>
              </p:cNvPr>
              <p:cNvSpPr>
                <a:spLocks noChangeArrowheads="1"/>
              </p:cNvSpPr>
              <p:nvPr userDrawn="1"/>
            </p:nvSpPr>
            <p:spPr bwMode="ltGray">
              <a:xfrm rot="-4862215">
                <a:off x="503" y="239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93" name="Rectangle 97">
                <a:extLst>
                  <a:ext uri="{FF2B5EF4-FFF2-40B4-BE49-F238E27FC236}">
                    <a16:creationId xmlns:a16="http://schemas.microsoft.com/office/drawing/2014/main" id="{6C810B51-D0E8-40B2-9F5A-FF490918F2F5}"/>
                  </a:ext>
                </a:extLst>
              </p:cNvPr>
              <p:cNvSpPr>
                <a:spLocks noChangeArrowheads="1"/>
              </p:cNvSpPr>
              <p:nvPr userDrawn="1"/>
            </p:nvSpPr>
            <p:spPr bwMode="ltGray">
              <a:xfrm rot="-4673370">
                <a:off x="533" y="239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94" name="Rectangle 98">
                <a:extLst>
                  <a:ext uri="{FF2B5EF4-FFF2-40B4-BE49-F238E27FC236}">
                    <a16:creationId xmlns:a16="http://schemas.microsoft.com/office/drawing/2014/main" id="{6238D12E-C90B-4362-AE18-2BA39E539B8A}"/>
                  </a:ext>
                </a:extLst>
              </p:cNvPr>
              <p:cNvSpPr>
                <a:spLocks noChangeArrowheads="1"/>
              </p:cNvSpPr>
              <p:nvPr userDrawn="1"/>
            </p:nvSpPr>
            <p:spPr bwMode="ltGray">
              <a:xfrm rot="-4646721">
                <a:off x="563" y="239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95" name="Rectangle 99">
                <a:extLst>
                  <a:ext uri="{FF2B5EF4-FFF2-40B4-BE49-F238E27FC236}">
                    <a16:creationId xmlns:a16="http://schemas.microsoft.com/office/drawing/2014/main" id="{6A6AFF1B-A923-4FE3-A35A-5FD0776A5858}"/>
                  </a:ext>
                </a:extLst>
              </p:cNvPr>
              <p:cNvSpPr>
                <a:spLocks noChangeArrowheads="1"/>
              </p:cNvSpPr>
              <p:nvPr userDrawn="1"/>
            </p:nvSpPr>
            <p:spPr bwMode="ltGray">
              <a:xfrm rot="-4580623">
                <a:off x="594" y="239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96" name="Rectangle 100">
                <a:extLst>
                  <a:ext uri="{FF2B5EF4-FFF2-40B4-BE49-F238E27FC236}">
                    <a16:creationId xmlns:a16="http://schemas.microsoft.com/office/drawing/2014/main" id="{CF0568EF-EEE2-4E2A-8756-EF4BE2C939B9}"/>
                  </a:ext>
                </a:extLst>
              </p:cNvPr>
              <p:cNvSpPr>
                <a:spLocks noChangeArrowheads="1"/>
              </p:cNvSpPr>
              <p:nvPr userDrawn="1"/>
            </p:nvSpPr>
            <p:spPr bwMode="ltGray">
              <a:xfrm rot="-5195129">
                <a:off x="355" y="241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97" name="Rectangle 101">
                <a:extLst>
                  <a:ext uri="{FF2B5EF4-FFF2-40B4-BE49-F238E27FC236}">
                    <a16:creationId xmlns:a16="http://schemas.microsoft.com/office/drawing/2014/main" id="{75EE307A-5823-40B8-B851-BC96E5E8F691}"/>
                  </a:ext>
                </a:extLst>
              </p:cNvPr>
              <p:cNvSpPr>
                <a:spLocks noChangeArrowheads="1"/>
              </p:cNvSpPr>
              <p:nvPr userDrawn="1"/>
            </p:nvSpPr>
            <p:spPr bwMode="ltGray">
              <a:xfrm rot="-5360484">
                <a:off x="385" y="240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98" name="Rectangle 102">
                <a:extLst>
                  <a:ext uri="{FF2B5EF4-FFF2-40B4-BE49-F238E27FC236}">
                    <a16:creationId xmlns:a16="http://schemas.microsoft.com/office/drawing/2014/main" id="{3C4CB488-22CC-46D1-9216-AEC6EA0D1B3D}"/>
                  </a:ext>
                </a:extLst>
              </p:cNvPr>
              <p:cNvSpPr>
                <a:spLocks noChangeArrowheads="1"/>
              </p:cNvSpPr>
              <p:nvPr userDrawn="1"/>
            </p:nvSpPr>
            <p:spPr bwMode="ltGray">
              <a:xfrm rot="-5288939">
                <a:off x="418" y="240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199" name="Rectangle 103">
                <a:extLst>
                  <a:ext uri="{FF2B5EF4-FFF2-40B4-BE49-F238E27FC236}">
                    <a16:creationId xmlns:a16="http://schemas.microsoft.com/office/drawing/2014/main" id="{2B11A37C-0DFE-464D-9C9D-A74A2A9C2682}"/>
                  </a:ext>
                </a:extLst>
              </p:cNvPr>
              <p:cNvSpPr>
                <a:spLocks noChangeArrowheads="1"/>
              </p:cNvSpPr>
              <p:nvPr userDrawn="1"/>
            </p:nvSpPr>
            <p:spPr bwMode="ltGray">
              <a:xfrm rot="-5164854">
                <a:off x="449" y="2400"/>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200" name="Rectangle 104">
                <a:extLst>
                  <a:ext uri="{FF2B5EF4-FFF2-40B4-BE49-F238E27FC236}">
                    <a16:creationId xmlns:a16="http://schemas.microsoft.com/office/drawing/2014/main" id="{C3B4B0CF-01C1-44F8-B4F9-77DD25BE656D}"/>
                  </a:ext>
                </a:extLst>
              </p:cNvPr>
              <p:cNvSpPr>
                <a:spLocks noChangeArrowheads="1"/>
              </p:cNvSpPr>
              <p:nvPr userDrawn="1"/>
            </p:nvSpPr>
            <p:spPr bwMode="ltGray">
              <a:xfrm rot="-6132163">
                <a:off x="206" y="245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201" name="Rectangle 105">
                <a:extLst>
                  <a:ext uri="{FF2B5EF4-FFF2-40B4-BE49-F238E27FC236}">
                    <a16:creationId xmlns:a16="http://schemas.microsoft.com/office/drawing/2014/main" id="{824B5377-6CC6-4ABF-94DC-7403EAA016DB}"/>
                  </a:ext>
                </a:extLst>
              </p:cNvPr>
              <p:cNvSpPr>
                <a:spLocks noChangeArrowheads="1"/>
              </p:cNvSpPr>
              <p:nvPr userDrawn="1"/>
            </p:nvSpPr>
            <p:spPr bwMode="ltGray">
              <a:xfrm rot="-6220433">
                <a:off x="237" y="24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202" name="Rectangle 106">
                <a:extLst>
                  <a:ext uri="{FF2B5EF4-FFF2-40B4-BE49-F238E27FC236}">
                    <a16:creationId xmlns:a16="http://schemas.microsoft.com/office/drawing/2014/main" id="{10639DBA-B7CA-4B28-997E-A7FC96C73403}"/>
                  </a:ext>
                </a:extLst>
              </p:cNvPr>
              <p:cNvSpPr>
                <a:spLocks noChangeArrowheads="1"/>
              </p:cNvSpPr>
              <p:nvPr userDrawn="1"/>
            </p:nvSpPr>
            <p:spPr bwMode="ltGray">
              <a:xfrm rot="-6110943">
                <a:off x="266" y="243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203" name="Rectangle 107">
                <a:extLst>
                  <a:ext uri="{FF2B5EF4-FFF2-40B4-BE49-F238E27FC236}">
                    <a16:creationId xmlns:a16="http://schemas.microsoft.com/office/drawing/2014/main" id="{705105DD-00A6-46C5-9F21-5445BC04D6FE}"/>
                  </a:ext>
                </a:extLst>
              </p:cNvPr>
              <p:cNvSpPr>
                <a:spLocks noChangeArrowheads="1"/>
              </p:cNvSpPr>
              <p:nvPr userDrawn="1"/>
            </p:nvSpPr>
            <p:spPr bwMode="ltGray">
              <a:xfrm rot="-5919570">
                <a:off x="292" y="242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204" name="Rectangle 108">
                <a:extLst>
                  <a:ext uri="{FF2B5EF4-FFF2-40B4-BE49-F238E27FC236}">
                    <a16:creationId xmlns:a16="http://schemas.microsoft.com/office/drawing/2014/main" id="{6A7CAAD6-6DA5-454A-83FA-AE6BE0473BBE}"/>
                  </a:ext>
                </a:extLst>
              </p:cNvPr>
              <p:cNvSpPr>
                <a:spLocks noChangeArrowheads="1"/>
              </p:cNvSpPr>
              <p:nvPr userDrawn="1"/>
            </p:nvSpPr>
            <p:spPr bwMode="ltGray">
              <a:xfrm rot="-7376291">
                <a:off x="5" y="254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205" name="Rectangle 109">
                <a:extLst>
                  <a:ext uri="{FF2B5EF4-FFF2-40B4-BE49-F238E27FC236}">
                    <a16:creationId xmlns:a16="http://schemas.microsoft.com/office/drawing/2014/main" id="{02F26D0E-EC97-454E-A16F-9B52DE2BA254}"/>
                  </a:ext>
                </a:extLst>
              </p:cNvPr>
              <p:cNvSpPr>
                <a:spLocks noChangeArrowheads="1"/>
              </p:cNvSpPr>
              <p:nvPr userDrawn="1"/>
            </p:nvSpPr>
            <p:spPr bwMode="ltGray">
              <a:xfrm rot="-7168347">
                <a:off x="64" y="25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206" name="Rectangle 110">
                <a:extLst>
                  <a:ext uri="{FF2B5EF4-FFF2-40B4-BE49-F238E27FC236}">
                    <a16:creationId xmlns:a16="http://schemas.microsoft.com/office/drawing/2014/main" id="{51AFB3C8-77F4-4CB9-AF2F-887E84736F9F}"/>
                  </a:ext>
                </a:extLst>
              </p:cNvPr>
              <p:cNvSpPr>
                <a:spLocks noChangeArrowheads="1"/>
              </p:cNvSpPr>
              <p:nvPr userDrawn="1"/>
            </p:nvSpPr>
            <p:spPr bwMode="ltGray">
              <a:xfrm rot="-6802416">
                <a:off x="92" y="250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207" name="Rectangle 111">
                <a:extLst>
                  <a:ext uri="{FF2B5EF4-FFF2-40B4-BE49-F238E27FC236}">
                    <a16:creationId xmlns:a16="http://schemas.microsoft.com/office/drawing/2014/main" id="{2422061C-1B9F-4A34-A6EC-341FEDB8789D}"/>
                  </a:ext>
                </a:extLst>
              </p:cNvPr>
              <p:cNvSpPr>
                <a:spLocks noChangeArrowheads="1"/>
              </p:cNvSpPr>
              <p:nvPr userDrawn="1"/>
            </p:nvSpPr>
            <p:spPr bwMode="ltGray">
              <a:xfrm rot="-6802416">
                <a:off x="119" y="249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208" name="Rectangle 112">
                <a:extLst>
                  <a:ext uri="{FF2B5EF4-FFF2-40B4-BE49-F238E27FC236}">
                    <a16:creationId xmlns:a16="http://schemas.microsoft.com/office/drawing/2014/main" id="{1B6BA384-222D-4845-9F15-E5E03EBFC5C8}"/>
                  </a:ext>
                </a:extLst>
              </p:cNvPr>
              <p:cNvSpPr>
                <a:spLocks noChangeArrowheads="1"/>
              </p:cNvSpPr>
              <p:nvPr userDrawn="1"/>
            </p:nvSpPr>
            <p:spPr bwMode="ltGray">
              <a:xfrm rot="-6457704">
                <a:off x="150" y="247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209" name="Rectangle 113">
                <a:extLst>
                  <a:ext uri="{FF2B5EF4-FFF2-40B4-BE49-F238E27FC236}">
                    <a16:creationId xmlns:a16="http://schemas.microsoft.com/office/drawing/2014/main" id="{853E905F-9E38-43D8-9D33-43A11A12D796}"/>
                  </a:ext>
                </a:extLst>
              </p:cNvPr>
              <p:cNvSpPr>
                <a:spLocks noChangeArrowheads="1"/>
              </p:cNvSpPr>
              <p:nvPr userDrawn="1"/>
            </p:nvSpPr>
            <p:spPr bwMode="ltGray">
              <a:xfrm rot="-1876771">
                <a:off x="0" y="336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210" name="Rectangle 114">
                <a:extLst>
                  <a:ext uri="{FF2B5EF4-FFF2-40B4-BE49-F238E27FC236}">
                    <a16:creationId xmlns:a16="http://schemas.microsoft.com/office/drawing/2014/main" id="{4193AE38-7FE2-4D86-A024-BF5E6A3B8198}"/>
                  </a:ext>
                </a:extLst>
              </p:cNvPr>
              <p:cNvSpPr>
                <a:spLocks noChangeArrowheads="1"/>
              </p:cNvSpPr>
              <p:nvPr userDrawn="1"/>
            </p:nvSpPr>
            <p:spPr bwMode="ltGray">
              <a:xfrm rot="3283992">
                <a:off x="511" y="347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211" name="Rectangle 115">
                <a:extLst>
                  <a:ext uri="{FF2B5EF4-FFF2-40B4-BE49-F238E27FC236}">
                    <a16:creationId xmlns:a16="http://schemas.microsoft.com/office/drawing/2014/main" id="{8244EF3E-2BA4-46BF-A01C-8492B35D23B0}"/>
                  </a:ext>
                </a:extLst>
              </p:cNvPr>
              <p:cNvSpPr>
                <a:spLocks noChangeArrowheads="1"/>
              </p:cNvSpPr>
              <p:nvPr userDrawn="1"/>
            </p:nvSpPr>
            <p:spPr bwMode="ltGray">
              <a:xfrm rot="3283992">
                <a:off x="35" y="279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212" name="Rectangle 116">
                <a:extLst>
                  <a:ext uri="{FF2B5EF4-FFF2-40B4-BE49-F238E27FC236}">
                    <a16:creationId xmlns:a16="http://schemas.microsoft.com/office/drawing/2014/main" id="{56240DB7-9CC2-4722-8766-A5031D28BBCE}"/>
                  </a:ext>
                </a:extLst>
              </p:cNvPr>
              <p:cNvSpPr>
                <a:spLocks noChangeArrowheads="1"/>
              </p:cNvSpPr>
              <p:nvPr userDrawn="1"/>
            </p:nvSpPr>
            <p:spPr bwMode="ltGray">
              <a:xfrm rot="-1876771">
                <a:off x="700" y="2851"/>
                <a:ext cx="31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213" name="Rectangle 117">
                <a:extLst>
                  <a:ext uri="{FF2B5EF4-FFF2-40B4-BE49-F238E27FC236}">
                    <a16:creationId xmlns:a16="http://schemas.microsoft.com/office/drawing/2014/main" id="{879C9D03-EC45-4758-A327-A2C2E9CB5B85}"/>
                  </a:ext>
                </a:extLst>
              </p:cNvPr>
              <p:cNvSpPr>
                <a:spLocks noChangeArrowheads="1"/>
              </p:cNvSpPr>
              <p:nvPr userDrawn="1"/>
            </p:nvSpPr>
            <p:spPr bwMode="ltGray">
              <a:xfrm rot="5908516">
                <a:off x="200" y="3915"/>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214" name="Rectangle 118">
                <a:extLst>
                  <a:ext uri="{FF2B5EF4-FFF2-40B4-BE49-F238E27FC236}">
                    <a16:creationId xmlns:a16="http://schemas.microsoft.com/office/drawing/2014/main" id="{B81C622B-591D-45D4-825F-674919CC9B2B}"/>
                  </a:ext>
                </a:extLst>
              </p:cNvPr>
              <p:cNvSpPr>
                <a:spLocks noChangeArrowheads="1"/>
              </p:cNvSpPr>
              <p:nvPr userDrawn="1"/>
            </p:nvSpPr>
            <p:spPr bwMode="ltGray">
              <a:xfrm rot="6683973">
                <a:off x="45" y="3915"/>
                <a:ext cx="144"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215" name="Rectangle 119">
                <a:extLst>
                  <a:ext uri="{FF2B5EF4-FFF2-40B4-BE49-F238E27FC236}">
                    <a16:creationId xmlns:a16="http://schemas.microsoft.com/office/drawing/2014/main" id="{BC2DAAF7-B2A6-4EE8-9F81-89F96EE95BD9}"/>
                  </a:ext>
                </a:extLst>
              </p:cNvPr>
              <p:cNvSpPr>
                <a:spLocks noChangeArrowheads="1"/>
              </p:cNvSpPr>
              <p:nvPr userDrawn="1"/>
            </p:nvSpPr>
            <p:spPr bwMode="ltGray">
              <a:xfrm rot="5245609">
                <a:off x="361" y="389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216" name="Rectangle 120">
                <a:extLst>
                  <a:ext uri="{FF2B5EF4-FFF2-40B4-BE49-F238E27FC236}">
                    <a16:creationId xmlns:a16="http://schemas.microsoft.com/office/drawing/2014/main" id="{18871B18-028F-4609-93C5-513D00E33395}"/>
                  </a:ext>
                </a:extLst>
              </p:cNvPr>
              <p:cNvSpPr>
                <a:spLocks noChangeArrowheads="1"/>
              </p:cNvSpPr>
              <p:nvPr userDrawn="1"/>
            </p:nvSpPr>
            <p:spPr bwMode="ltGray">
              <a:xfrm rot="4500520">
                <a:off x="522" y="3847"/>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217" name="Rectangle 121">
                <a:extLst>
                  <a:ext uri="{FF2B5EF4-FFF2-40B4-BE49-F238E27FC236}">
                    <a16:creationId xmlns:a16="http://schemas.microsoft.com/office/drawing/2014/main" id="{DBDF5C87-D235-4FB0-B3F2-6ED4D1505CC6}"/>
                  </a:ext>
                </a:extLst>
              </p:cNvPr>
              <p:cNvSpPr>
                <a:spLocks noChangeArrowheads="1"/>
              </p:cNvSpPr>
              <p:nvPr userDrawn="1"/>
            </p:nvSpPr>
            <p:spPr bwMode="ltGray">
              <a:xfrm rot="3805227">
                <a:off x="670" y="377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218" name="Rectangle 122">
                <a:extLst>
                  <a:ext uri="{FF2B5EF4-FFF2-40B4-BE49-F238E27FC236}">
                    <a16:creationId xmlns:a16="http://schemas.microsoft.com/office/drawing/2014/main" id="{56CD1853-8056-4FA2-9FC3-4BC8C3F6F69D}"/>
                  </a:ext>
                </a:extLst>
              </p:cNvPr>
              <p:cNvSpPr>
                <a:spLocks noChangeArrowheads="1"/>
              </p:cNvSpPr>
              <p:nvPr userDrawn="1"/>
            </p:nvSpPr>
            <p:spPr bwMode="ltGray">
              <a:xfrm rot="3060138">
                <a:off x="813" y="368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219" name="Rectangle 123">
                <a:extLst>
                  <a:ext uri="{FF2B5EF4-FFF2-40B4-BE49-F238E27FC236}">
                    <a16:creationId xmlns:a16="http://schemas.microsoft.com/office/drawing/2014/main" id="{1F98C635-2885-4B6A-939A-A5FC53BFB98B}"/>
                  </a:ext>
                </a:extLst>
              </p:cNvPr>
              <p:cNvSpPr>
                <a:spLocks noChangeArrowheads="1"/>
              </p:cNvSpPr>
              <p:nvPr userDrawn="1"/>
            </p:nvSpPr>
            <p:spPr bwMode="ltGray">
              <a:xfrm rot="2090281">
                <a:off x="938" y="3582"/>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220" name="Rectangle 124">
                <a:extLst>
                  <a:ext uri="{FF2B5EF4-FFF2-40B4-BE49-F238E27FC236}">
                    <a16:creationId xmlns:a16="http://schemas.microsoft.com/office/drawing/2014/main" id="{4FABE1E9-3C47-43FE-870A-7714579B416A}"/>
                  </a:ext>
                </a:extLst>
              </p:cNvPr>
              <p:cNvSpPr>
                <a:spLocks noChangeArrowheads="1"/>
              </p:cNvSpPr>
              <p:nvPr userDrawn="1"/>
            </p:nvSpPr>
            <p:spPr bwMode="ltGray">
              <a:xfrm rot="-7168347">
                <a:off x="-18" y="2506"/>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221" name="Rectangle 125">
                <a:extLst>
                  <a:ext uri="{FF2B5EF4-FFF2-40B4-BE49-F238E27FC236}">
                    <a16:creationId xmlns:a16="http://schemas.microsoft.com/office/drawing/2014/main" id="{C899339A-7D6E-4515-A1E0-7979BC929F6E}"/>
                  </a:ext>
                </a:extLst>
              </p:cNvPr>
              <p:cNvSpPr>
                <a:spLocks noChangeArrowheads="1"/>
              </p:cNvSpPr>
              <p:nvPr userDrawn="1"/>
            </p:nvSpPr>
            <p:spPr bwMode="ltGray">
              <a:xfrm rot="-6406501">
                <a:off x="136" y="243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222" name="Rectangle 126">
                <a:extLst>
                  <a:ext uri="{FF2B5EF4-FFF2-40B4-BE49-F238E27FC236}">
                    <a16:creationId xmlns:a16="http://schemas.microsoft.com/office/drawing/2014/main" id="{7D1F07DE-3A38-4485-9972-B10BD9CCFCCA}"/>
                  </a:ext>
                </a:extLst>
              </p:cNvPr>
              <p:cNvSpPr>
                <a:spLocks noChangeArrowheads="1"/>
              </p:cNvSpPr>
              <p:nvPr userDrawn="1"/>
            </p:nvSpPr>
            <p:spPr bwMode="ltGray">
              <a:xfrm rot="-4970620">
                <a:off x="447" y="2364"/>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223" name="Rectangle 127">
                <a:extLst>
                  <a:ext uri="{FF2B5EF4-FFF2-40B4-BE49-F238E27FC236}">
                    <a16:creationId xmlns:a16="http://schemas.microsoft.com/office/drawing/2014/main" id="{04B109B9-F3F2-4247-84E5-0257C48F4171}"/>
                  </a:ext>
                </a:extLst>
              </p:cNvPr>
              <p:cNvSpPr>
                <a:spLocks noChangeArrowheads="1"/>
              </p:cNvSpPr>
              <p:nvPr userDrawn="1"/>
            </p:nvSpPr>
            <p:spPr bwMode="ltGray">
              <a:xfrm rot="-4298502">
                <a:off x="597" y="2360"/>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224" name="Rectangle 128">
                <a:extLst>
                  <a:ext uri="{FF2B5EF4-FFF2-40B4-BE49-F238E27FC236}">
                    <a16:creationId xmlns:a16="http://schemas.microsoft.com/office/drawing/2014/main" id="{A6535931-651C-4E8D-90DB-E4EA49ED5B53}"/>
                  </a:ext>
                </a:extLst>
              </p:cNvPr>
              <p:cNvSpPr>
                <a:spLocks noChangeArrowheads="1"/>
              </p:cNvSpPr>
              <p:nvPr userDrawn="1"/>
            </p:nvSpPr>
            <p:spPr bwMode="ltGray">
              <a:xfrm rot="-3676305">
                <a:off x="739" y="2386"/>
                <a:ext cx="15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225" name="Rectangle 129">
                <a:extLst>
                  <a:ext uri="{FF2B5EF4-FFF2-40B4-BE49-F238E27FC236}">
                    <a16:creationId xmlns:a16="http://schemas.microsoft.com/office/drawing/2014/main" id="{ECD28BDE-6704-4EBF-82A0-A2489098E0DB}"/>
                  </a:ext>
                </a:extLst>
              </p:cNvPr>
              <p:cNvSpPr>
                <a:spLocks noChangeArrowheads="1"/>
              </p:cNvSpPr>
              <p:nvPr userDrawn="1"/>
            </p:nvSpPr>
            <p:spPr bwMode="ltGray">
              <a:xfrm rot="-3188616">
                <a:off x="869" y="24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226" name="Rectangle 130">
                <a:extLst>
                  <a:ext uri="{FF2B5EF4-FFF2-40B4-BE49-F238E27FC236}">
                    <a16:creationId xmlns:a16="http://schemas.microsoft.com/office/drawing/2014/main" id="{664858C5-C0E5-4047-A898-AF29376CE213}"/>
                  </a:ext>
                </a:extLst>
              </p:cNvPr>
              <p:cNvSpPr>
                <a:spLocks noChangeArrowheads="1"/>
              </p:cNvSpPr>
              <p:nvPr userDrawn="1"/>
            </p:nvSpPr>
            <p:spPr bwMode="ltGray">
              <a:xfrm rot="-2610246">
                <a:off x="984" y="2497"/>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227" name="Rectangle 131">
                <a:extLst>
                  <a:ext uri="{FF2B5EF4-FFF2-40B4-BE49-F238E27FC236}">
                    <a16:creationId xmlns:a16="http://schemas.microsoft.com/office/drawing/2014/main" id="{DA462675-2F7C-4EAD-8C62-9B23EBDBBE3A}"/>
                  </a:ext>
                </a:extLst>
              </p:cNvPr>
              <p:cNvSpPr>
                <a:spLocks noChangeArrowheads="1"/>
              </p:cNvSpPr>
              <p:nvPr userDrawn="1"/>
            </p:nvSpPr>
            <p:spPr bwMode="ltGray">
              <a:xfrm rot="-2190008">
                <a:off x="1075" y="2585"/>
                <a:ext cx="17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228" name="Rectangle 132">
                <a:extLst>
                  <a:ext uri="{FF2B5EF4-FFF2-40B4-BE49-F238E27FC236}">
                    <a16:creationId xmlns:a16="http://schemas.microsoft.com/office/drawing/2014/main" id="{B43FF465-1FAA-4303-BA3F-421890842D6D}"/>
                  </a:ext>
                </a:extLst>
              </p:cNvPr>
              <p:cNvSpPr>
                <a:spLocks noChangeArrowheads="1"/>
              </p:cNvSpPr>
              <p:nvPr userDrawn="1"/>
            </p:nvSpPr>
            <p:spPr bwMode="ltGray">
              <a:xfrm rot="-1728558">
                <a:off x="1147" y="2688"/>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229" name="Rectangle 133">
                <a:extLst>
                  <a:ext uri="{FF2B5EF4-FFF2-40B4-BE49-F238E27FC236}">
                    <a16:creationId xmlns:a16="http://schemas.microsoft.com/office/drawing/2014/main" id="{2843FB9E-4F1B-4D1D-A339-6F0485421592}"/>
                  </a:ext>
                </a:extLst>
              </p:cNvPr>
              <p:cNvSpPr>
                <a:spLocks noChangeArrowheads="1"/>
              </p:cNvSpPr>
              <p:nvPr userDrawn="1"/>
            </p:nvSpPr>
            <p:spPr bwMode="ltGray">
              <a:xfrm rot="-1172118">
                <a:off x="1198" y="2805"/>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230" name="Rectangle 134">
                <a:extLst>
                  <a:ext uri="{FF2B5EF4-FFF2-40B4-BE49-F238E27FC236}">
                    <a16:creationId xmlns:a16="http://schemas.microsoft.com/office/drawing/2014/main" id="{C4B2D3B2-6093-44E6-AE4E-B401998D2F4F}"/>
                  </a:ext>
                </a:extLst>
              </p:cNvPr>
              <p:cNvSpPr>
                <a:spLocks noChangeArrowheads="1"/>
              </p:cNvSpPr>
              <p:nvPr userDrawn="1"/>
            </p:nvSpPr>
            <p:spPr bwMode="ltGray">
              <a:xfrm rot="-753845">
                <a:off x="1218" y="29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231" name="Rectangle 135">
                <a:extLst>
                  <a:ext uri="{FF2B5EF4-FFF2-40B4-BE49-F238E27FC236}">
                    <a16:creationId xmlns:a16="http://schemas.microsoft.com/office/drawing/2014/main" id="{383CAA3B-8B0D-4690-B692-55CC2B2785FE}"/>
                  </a:ext>
                </a:extLst>
              </p:cNvPr>
              <p:cNvSpPr>
                <a:spLocks noChangeArrowheads="1"/>
              </p:cNvSpPr>
              <p:nvPr userDrawn="1"/>
            </p:nvSpPr>
            <p:spPr bwMode="ltGray">
              <a:xfrm rot="-287823">
                <a:off x="1213" y="3066"/>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232" name="Rectangle 136">
                <a:extLst>
                  <a:ext uri="{FF2B5EF4-FFF2-40B4-BE49-F238E27FC236}">
                    <a16:creationId xmlns:a16="http://schemas.microsoft.com/office/drawing/2014/main" id="{BA5F990B-94A4-44EB-A4A0-5DDE2801DAB9}"/>
                  </a:ext>
                </a:extLst>
              </p:cNvPr>
              <p:cNvSpPr>
                <a:spLocks noChangeArrowheads="1"/>
              </p:cNvSpPr>
              <p:nvPr userDrawn="1"/>
            </p:nvSpPr>
            <p:spPr bwMode="ltGray">
              <a:xfrm rot="696741">
                <a:off x="1126" y="3337"/>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233" name="Rectangle 137">
                <a:extLst>
                  <a:ext uri="{FF2B5EF4-FFF2-40B4-BE49-F238E27FC236}">
                    <a16:creationId xmlns:a16="http://schemas.microsoft.com/office/drawing/2014/main" id="{DD2D1C7E-B2A0-4304-B0B4-867C7DA01F15}"/>
                  </a:ext>
                </a:extLst>
              </p:cNvPr>
              <p:cNvSpPr>
                <a:spLocks noChangeArrowheads="1"/>
              </p:cNvSpPr>
              <p:nvPr userDrawn="1"/>
            </p:nvSpPr>
            <p:spPr bwMode="ltGray">
              <a:xfrm rot="1529990">
                <a:off x="1041" y="3465"/>
                <a:ext cx="14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234" name="Freeform 138">
                <a:extLst>
                  <a:ext uri="{FF2B5EF4-FFF2-40B4-BE49-F238E27FC236}">
                    <a16:creationId xmlns:a16="http://schemas.microsoft.com/office/drawing/2014/main" id="{ADF164C1-A369-4495-B39C-EA1D54ADDDD9}"/>
                  </a:ext>
                </a:extLst>
              </p:cNvPr>
              <p:cNvSpPr>
                <a:spLocks/>
              </p:cNvSpPr>
              <p:nvPr userDrawn="1"/>
            </p:nvSpPr>
            <p:spPr bwMode="ltGray">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235" name="Freeform 139">
                <a:extLst>
                  <a:ext uri="{FF2B5EF4-FFF2-40B4-BE49-F238E27FC236}">
                    <a16:creationId xmlns:a16="http://schemas.microsoft.com/office/drawing/2014/main" id="{998AC00B-F2C7-4456-BE13-8BC5E8E78865}"/>
                  </a:ext>
                </a:extLst>
              </p:cNvPr>
              <p:cNvSpPr>
                <a:spLocks/>
              </p:cNvSpPr>
              <p:nvPr userDrawn="1"/>
            </p:nvSpPr>
            <p:spPr bwMode="ltGray">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236" name="Freeform 140">
                <a:extLst>
                  <a:ext uri="{FF2B5EF4-FFF2-40B4-BE49-F238E27FC236}">
                    <a16:creationId xmlns:a16="http://schemas.microsoft.com/office/drawing/2014/main" id="{E66B9A56-7A03-465E-93B1-1B00B14A188E}"/>
                  </a:ext>
                </a:extLst>
              </p:cNvPr>
              <p:cNvSpPr>
                <a:spLocks/>
              </p:cNvSpPr>
              <p:nvPr userDrawn="1"/>
            </p:nvSpPr>
            <p:spPr bwMode="ltGray">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237" name="Freeform 141">
                <a:extLst>
                  <a:ext uri="{FF2B5EF4-FFF2-40B4-BE49-F238E27FC236}">
                    <a16:creationId xmlns:a16="http://schemas.microsoft.com/office/drawing/2014/main" id="{C60B9A1E-7B63-44EC-BB0F-7D85429C4FB5}"/>
                  </a:ext>
                </a:extLst>
              </p:cNvPr>
              <p:cNvSpPr>
                <a:spLocks/>
              </p:cNvSpPr>
              <p:nvPr userDrawn="1"/>
            </p:nvSpPr>
            <p:spPr bwMode="ltGray">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238" name="Freeform 142">
                <a:extLst>
                  <a:ext uri="{FF2B5EF4-FFF2-40B4-BE49-F238E27FC236}">
                    <a16:creationId xmlns:a16="http://schemas.microsoft.com/office/drawing/2014/main" id="{205F8073-3022-48EF-9312-7C99F5A15CCC}"/>
                  </a:ext>
                </a:extLst>
              </p:cNvPr>
              <p:cNvSpPr>
                <a:spLocks/>
              </p:cNvSpPr>
              <p:nvPr userDrawn="1"/>
            </p:nvSpPr>
            <p:spPr bwMode="ltGray">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239" name="Freeform 143">
                <a:extLst>
                  <a:ext uri="{FF2B5EF4-FFF2-40B4-BE49-F238E27FC236}">
                    <a16:creationId xmlns:a16="http://schemas.microsoft.com/office/drawing/2014/main" id="{8B814C5A-E26A-470D-ADBE-2F1E39F0ABD5}"/>
                  </a:ext>
                </a:extLst>
              </p:cNvPr>
              <p:cNvSpPr>
                <a:spLocks/>
              </p:cNvSpPr>
              <p:nvPr userDrawn="1"/>
            </p:nvSpPr>
            <p:spPr bwMode="ltGray">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240" name="Freeform 144">
                <a:extLst>
                  <a:ext uri="{FF2B5EF4-FFF2-40B4-BE49-F238E27FC236}">
                    <a16:creationId xmlns:a16="http://schemas.microsoft.com/office/drawing/2014/main" id="{EB9A0B12-68F0-4E04-B1DA-62B8A33B74B1}"/>
                  </a:ext>
                </a:extLst>
              </p:cNvPr>
              <p:cNvSpPr>
                <a:spLocks/>
              </p:cNvSpPr>
              <p:nvPr userDrawn="1"/>
            </p:nvSpPr>
            <p:spPr bwMode="ltGray">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241" name="Freeform 145">
                <a:extLst>
                  <a:ext uri="{FF2B5EF4-FFF2-40B4-BE49-F238E27FC236}">
                    <a16:creationId xmlns:a16="http://schemas.microsoft.com/office/drawing/2014/main" id="{6ABF4658-CE5A-45E7-BB17-1C3903AB117A}"/>
                  </a:ext>
                </a:extLst>
              </p:cNvPr>
              <p:cNvSpPr>
                <a:spLocks/>
              </p:cNvSpPr>
              <p:nvPr userDrawn="1"/>
            </p:nvSpPr>
            <p:spPr bwMode="ltGray">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242" name="Freeform 146">
                <a:extLst>
                  <a:ext uri="{FF2B5EF4-FFF2-40B4-BE49-F238E27FC236}">
                    <a16:creationId xmlns:a16="http://schemas.microsoft.com/office/drawing/2014/main" id="{79D1004E-4DCA-415B-9C95-50E091E889F8}"/>
                  </a:ext>
                </a:extLst>
              </p:cNvPr>
              <p:cNvSpPr>
                <a:spLocks/>
              </p:cNvSpPr>
              <p:nvPr userDrawn="1"/>
            </p:nvSpPr>
            <p:spPr bwMode="ltGray">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243" name="Rectangle 147">
                <a:extLst>
                  <a:ext uri="{FF2B5EF4-FFF2-40B4-BE49-F238E27FC236}">
                    <a16:creationId xmlns:a16="http://schemas.microsoft.com/office/drawing/2014/main" id="{43FCFEEC-057C-46AE-9A9E-CD8F2F2544B5}"/>
                  </a:ext>
                </a:extLst>
              </p:cNvPr>
              <p:cNvSpPr>
                <a:spLocks noChangeArrowheads="1"/>
              </p:cNvSpPr>
              <p:nvPr userDrawn="1"/>
            </p:nvSpPr>
            <p:spPr bwMode="ltGray">
              <a:xfrm rot="244926">
                <a:off x="1177" y="3201"/>
                <a:ext cx="16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244" name="Rectangle 148">
                <a:extLst>
                  <a:ext uri="{FF2B5EF4-FFF2-40B4-BE49-F238E27FC236}">
                    <a16:creationId xmlns:a16="http://schemas.microsoft.com/office/drawing/2014/main" id="{05E41AE2-57A4-4CA3-A395-634F65ED9831}"/>
                  </a:ext>
                </a:extLst>
              </p:cNvPr>
              <p:cNvSpPr>
                <a:spLocks noChangeArrowheads="1"/>
              </p:cNvSpPr>
              <p:nvPr userDrawn="1"/>
            </p:nvSpPr>
            <p:spPr bwMode="ltGray">
              <a:xfrm rot="-5598588">
                <a:off x="290" y="2386"/>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4245" name="Freeform 149">
                <a:extLst>
                  <a:ext uri="{FF2B5EF4-FFF2-40B4-BE49-F238E27FC236}">
                    <a16:creationId xmlns:a16="http://schemas.microsoft.com/office/drawing/2014/main" id="{CEC8F8B7-9F12-4103-B7D7-185FC85E347D}"/>
                  </a:ext>
                </a:extLst>
              </p:cNvPr>
              <p:cNvSpPr>
                <a:spLocks/>
              </p:cNvSpPr>
              <p:nvPr userDrawn="1"/>
            </p:nvSpPr>
            <p:spPr bwMode="ltGray">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4246" name="Freeform 150">
                <a:extLst>
                  <a:ext uri="{FF2B5EF4-FFF2-40B4-BE49-F238E27FC236}">
                    <a16:creationId xmlns:a16="http://schemas.microsoft.com/office/drawing/2014/main" id="{96BAC481-9A8F-41AF-A0E4-E7D42EF7E77D}"/>
                  </a:ext>
                </a:extLst>
              </p:cNvPr>
              <p:cNvSpPr>
                <a:spLocks/>
              </p:cNvSpPr>
              <p:nvPr userDrawn="1"/>
            </p:nvSpPr>
            <p:spPr bwMode="ltGray">
              <a:xfrm rot="-2857037">
                <a:off x="619" y="3550"/>
                <a:ext cx="68" cy="69"/>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4247" name="Freeform 151">
                <a:extLst>
                  <a:ext uri="{FF2B5EF4-FFF2-40B4-BE49-F238E27FC236}">
                    <a16:creationId xmlns:a16="http://schemas.microsoft.com/office/drawing/2014/main" id="{F48D30E9-DDF1-463A-880E-74BE9CC3B103}"/>
                  </a:ext>
                </a:extLst>
              </p:cNvPr>
              <p:cNvSpPr>
                <a:spLocks/>
              </p:cNvSpPr>
              <p:nvPr userDrawn="1"/>
            </p:nvSpPr>
            <p:spPr bwMode="ltGray">
              <a:xfrm>
                <a:off x="235" y="2503"/>
                <a:ext cx="348" cy="1272"/>
              </a:xfrm>
              <a:custGeom>
                <a:avLst/>
                <a:gdLst>
                  <a:gd name="T0" fmla="*/ 0 w 348"/>
                  <a:gd name="T1" fmla="*/ 0 h 1272"/>
                  <a:gd name="T2" fmla="*/ 287 w 348"/>
                  <a:gd name="T3" fmla="*/ 582 h 1272"/>
                  <a:gd name="T4" fmla="*/ 348 w 348"/>
                  <a:gd name="T5" fmla="*/ 1272 h 1272"/>
                  <a:gd name="T6" fmla="*/ 54 w 348"/>
                  <a:gd name="T7" fmla="*/ 676 h 1272"/>
                  <a:gd name="T8" fmla="*/ 0 w 348"/>
                  <a:gd name="T9" fmla="*/ 0 h 1272"/>
                </a:gdLst>
                <a:ahLst/>
                <a:cxnLst>
                  <a:cxn ang="0">
                    <a:pos x="T0" y="T1"/>
                  </a:cxn>
                  <a:cxn ang="0">
                    <a:pos x="T2" y="T3"/>
                  </a:cxn>
                  <a:cxn ang="0">
                    <a:pos x="T4" y="T5"/>
                  </a:cxn>
                  <a:cxn ang="0">
                    <a:pos x="T6" y="T7"/>
                  </a:cxn>
                  <a:cxn ang="0">
                    <a:pos x="T8" y="T9"/>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248" name="Oval 152">
                <a:extLst>
                  <a:ext uri="{FF2B5EF4-FFF2-40B4-BE49-F238E27FC236}">
                    <a16:creationId xmlns:a16="http://schemas.microsoft.com/office/drawing/2014/main" id="{7F1CAAFC-19F2-41C0-A651-05E02C65375C}"/>
                  </a:ext>
                </a:extLst>
              </p:cNvPr>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grpSp>
      <p:sp>
        <p:nvSpPr>
          <p:cNvPr id="4249" name="Rectangle 153">
            <a:extLst>
              <a:ext uri="{FF2B5EF4-FFF2-40B4-BE49-F238E27FC236}">
                <a16:creationId xmlns:a16="http://schemas.microsoft.com/office/drawing/2014/main" id="{37B37E3F-CA7B-42C7-84D5-0C7A448AA507}"/>
              </a:ext>
            </a:extLst>
          </p:cNvPr>
          <p:cNvSpPr>
            <a:spLocks noGrp="1" noRot="1" noChangeArrowheads="1"/>
          </p:cNvSpPr>
          <p:nvPr>
            <p:ph type="title"/>
          </p:nvPr>
        </p:nvSpPr>
        <p:spPr bwMode="auto">
          <a:xfrm>
            <a:off x="301625" y="228600"/>
            <a:ext cx="85407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4250" name="Rectangle 154">
            <a:extLst>
              <a:ext uri="{FF2B5EF4-FFF2-40B4-BE49-F238E27FC236}">
                <a16:creationId xmlns:a16="http://schemas.microsoft.com/office/drawing/2014/main" id="{7ED901FE-2283-44F1-8512-15688C0D85C6}"/>
              </a:ext>
            </a:extLst>
          </p:cNvPr>
          <p:cNvSpPr>
            <a:spLocks noGrp="1" noChangeArrowheads="1"/>
          </p:cNvSpPr>
          <p:nvPr>
            <p:ph type="dt" sz="half" idx="2"/>
          </p:nvPr>
        </p:nvSpPr>
        <p:spPr bwMode="auto">
          <a:xfrm>
            <a:off x="301625" y="6245225"/>
            <a:ext cx="22891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atin typeface="Arial" panose="020B0604020202020204" pitchFamily="34" charset="0"/>
              </a:defRPr>
            </a:lvl1pPr>
          </a:lstStyle>
          <a:p>
            <a:endParaRPr lang="sl-SI" altLang="sl-SI"/>
          </a:p>
        </p:txBody>
      </p:sp>
      <p:sp>
        <p:nvSpPr>
          <p:cNvPr id="4251" name="Rectangle 155">
            <a:extLst>
              <a:ext uri="{FF2B5EF4-FFF2-40B4-BE49-F238E27FC236}">
                <a16:creationId xmlns:a16="http://schemas.microsoft.com/office/drawing/2014/main" id="{38C8CFB0-A984-40D0-BA8C-9DA1B08EEB6B}"/>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atin typeface="Arial" panose="020B0604020202020204" pitchFamily="34" charset="0"/>
              </a:defRPr>
            </a:lvl1pPr>
          </a:lstStyle>
          <a:p>
            <a:endParaRPr lang="sl-SI" altLang="sl-SI"/>
          </a:p>
        </p:txBody>
      </p:sp>
      <p:sp>
        <p:nvSpPr>
          <p:cNvPr id="4252" name="Rectangle 156">
            <a:extLst>
              <a:ext uri="{FF2B5EF4-FFF2-40B4-BE49-F238E27FC236}">
                <a16:creationId xmlns:a16="http://schemas.microsoft.com/office/drawing/2014/main" id="{DBFEDC56-EAC3-4F19-BCAD-31DF80C6457A}"/>
              </a:ext>
            </a:extLst>
          </p:cNvPr>
          <p:cNvSpPr>
            <a:spLocks noGrp="1" noChangeArrowheads="1"/>
          </p:cNvSpPr>
          <p:nvPr>
            <p:ph type="sldNum" sz="quarter" idx="4"/>
          </p:nvPr>
        </p:nvSpPr>
        <p:spPr bwMode="auto">
          <a:xfrm>
            <a:off x="6553200" y="6245225"/>
            <a:ext cx="22891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atin typeface="Arial" panose="020B0604020202020204" pitchFamily="34" charset="0"/>
              </a:defRPr>
            </a:lvl1pPr>
          </a:lstStyle>
          <a:p>
            <a:fld id="{5347FA03-6566-4E36-B136-87DBB0ACECBE}" type="slidenum">
              <a:rPr lang="sl-SI" altLang="sl-SI"/>
              <a:pPr/>
              <a:t>‹#›</a:t>
            </a:fld>
            <a:endParaRPr lang="sl-SI" altLang="sl-SI"/>
          </a:p>
        </p:txBody>
      </p:sp>
      <p:sp>
        <p:nvSpPr>
          <p:cNvPr id="4253" name="Rectangle 157">
            <a:extLst>
              <a:ext uri="{FF2B5EF4-FFF2-40B4-BE49-F238E27FC236}">
                <a16:creationId xmlns:a16="http://schemas.microsoft.com/office/drawing/2014/main" id="{161E8005-51DB-4413-B004-021853C64D00}"/>
              </a:ext>
            </a:extLst>
          </p:cNvPr>
          <p:cNvSpPr>
            <a:spLocks noGrp="1" noRot="1" noChangeArrowheads="1"/>
          </p:cNvSpPr>
          <p:nvPr>
            <p:ph type="body" idx="1"/>
          </p:nvPr>
        </p:nvSpPr>
        <p:spPr bwMode="auto">
          <a:xfrm>
            <a:off x="301625" y="1600200"/>
            <a:ext cx="8540750" cy="449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fontAlgn="base">
        <a:spcBef>
          <a:spcPct val="20000"/>
        </a:spcBef>
        <a:spcAft>
          <a:spcPct val="0"/>
        </a:spcAft>
        <a:buClr>
          <a:schemeClr val="hlink"/>
        </a:buClr>
        <a:buSzPct val="80000"/>
        <a:buFont typeface="Arial" panose="020B0604020202020204" pitchFamily="34" charset="0"/>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Font typeface="Wingdings" panose="05000000000000000000" pitchFamily="2" charset="2"/>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80000"/>
        <a:buFont typeface="Arial" panose="020B0604020202020204" pitchFamily="34" charset="0"/>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folHlink"/>
        </a:buClr>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80000"/>
        <a:buFont typeface="Arial" panose="020B0604020202020204" pitchFamily="34" charset="0"/>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l.wikipedia.org/wiki/Slika:Ming_musketeers.jpg"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l.wikipedia.org/wiki/Slika:Grand_Turk%2836%29.jpg"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DE914DC2-BDD9-48A1-B5C5-CDE12DE43CB1}"/>
              </a:ext>
            </a:extLst>
          </p:cNvPr>
          <p:cNvSpPr>
            <a:spLocks noGrp="1" noChangeArrowheads="1"/>
          </p:cNvSpPr>
          <p:nvPr>
            <p:ph type="ctrTitle"/>
          </p:nvPr>
        </p:nvSpPr>
        <p:spPr/>
        <p:txBody>
          <a:bodyPr/>
          <a:lstStyle/>
          <a:p>
            <a:r>
              <a:rPr lang="sl-SI" altLang="sl-SI">
                <a:solidFill>
                  <a:schemeClr val="folHlink"/>
                </a:solidFill>
              </a:rPr>
              <a:t>MUŠKETIRJI</a:t>
            </a:r>
          </a:p>
        </p:txBody>
      </p:sp>
      <p:sp>
        <p:nvSpPr>
          <p:cNvPr id="2054" name="Rectangle 6">
            <a:extLst>
              <a:ext uri="{FF2B5EF4-FFF2-40B4-BE49-F238E27FC236}">
                <a16:creationId xmlns:a16="http://schemas.microsoft.com/office/drawing/2014/main" id="{CAD5ED87-A00E-465D-9F3E-663142C89C36}"/>
              </a:ext>
            </a:extLst>
          </p:cNvPr>
          <p:cNvSpPr>
            <a:spLocks noGrp="1" noChangeArrowheads="1"/>
          </p:cNvSpPr>
          <p:nvPr>
            <p:ph type="subTitle" idx="1"/>
          </p:nvPr>
        </p:nvSpPr>
        <p:spPr/>
        <p:txBody>
          <a:bodyPr/>
          <a:lstStyle/>
          <a:p>
            <a:endParaRPr lang="sl-SI" altLang="sl-SI"/>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3" fill="hold" grpId="1" nodeType="withEffect">
                                  <p:stCondLst>
                                    <p:cond delay="0"/>
                                  </p:stCondLst>
                                  <p:iterate type="lt">
                                    <p:tmPct val="0"/>
                                  </p:iterate>
                                  <p:childTnLst>
                                    <p:set>
                                      <p:cBhvr>
                                        <p:cTn id="6" dur="1" fill="hold">
                                          <p:stCondLst>
                                            <p:cond delay="0"/>
                                          </p:stCondLst>
                                        </p:cTn>
                                        <p:tgtEl>
                                          <p:spTgt spid="2050"/>
                                        </p:tgtEl>
                                        <p:attrNameLst>
                                          <p:attrName>style.visibility</p:attrName>
                                        </p:attrNameLst>
                                      </p:cBhvr>
                                      <p:to>
                                        <p:strVal val="visible"/>
                                      </p:to>
                                    </p:set>
                                    <p:animEffect transition="in" filter="strips(upRight)">
                                      <p:cBhvr>
                                        <p:cTn id="7" dur="3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a:extLst>
              <a:ext uri="{FF2B5EF4-FFF2-40B4-BE49-F238E27FC236}">
                <a16:creationId xmlns:a16="http://schemas.microsoft.com/office/drawing/2014/main" id="{C87EE307-4EC3-4973-B512-BA70FFE0C0F0}"/>
              </a:ext>
            </a:extLst>
          </p:cNvPr>
          <p:cNvSpPr>
            <a:spLocks noGrp="1" noRot="1" noChangeArrowheads="1"/>
          </p:cNvSpPr>
          <p:nvPr>
            <p:ph type="title"/>
          </p:nvPr>
        </p:nvSpPr>
        <p:spPr/>
        <p:txBody>
          <a:bodyPr/>
          <a:lstStyle/>
          <a:p>
            <a:r>
              <a:rPr lang="sl-SI" altLang="sl-SI">
                <a:solidFill>
                  <a:schemeClr val="folHlink"/>
                </a:solidFill>
              </a:rPr>
              <a:t>MUŠKETIR</a:t>
            </a:r>
          </a:p>
        </p:txBody>
      </p:sp>
      <p:sp>
        <p:nvSpPr>
          <p:cNvPr id="6149" name="Rectangle 5">
            <a:extLst>
              <a:ext uri="{FF2B5EF4-FFF2-40B4-BE49-F238E27FC236}">
                <a16:creationId xmlns:a16="http://schemas.microsoft.com/office/drawing/2014/main" id="{47D12E58-71D5-4A73-B760-13C46194C7A9}"/>
              </a:ext>
            </a:extLst>
          </p:cNvPr>
          <p:cNvSpPr>
            <a:spLocks noGrp="1" noRot="1" noChangeArrowheads="1"/>
          </p:cNvSpPr>
          <p:nvPr>
            <p:ph type="body" sz="half" idx="1"/>
          </p:nvPr>
        </p:nvSpPr>
        <p:spPr/>
        <p:txBody>
          <a:bodyPr/>
          <a:lstStyle/>
          <a:p>
            <a:r>
              <a:rPr lang="sl-SI" altLang="sl-SI" sz="2800">
                <a:solidFill>
                  <a:schemeClr val="hlink"/>
                </a:solidFill>
              </a:rPr>
              <a:t>Mušketir je vojak-pešec, ki je oborožen z mušketo.</a:t>
            </a:r>
          </a:p>
          <a:p>
            <a:endParaRPr lang="sl-SI" altLang="sl-SI" sz="2800">
              <a:solidFill>
                <a:schemeClr val="hlink"/>
              </a:solidFill>
            </a:endParaRPr>
          </a:p>
          <a:p>
            <a:r>
              <a:rPr lang="sl-SI" altLang="sl-SI" sz="2800">
                <a:solidFill>
                  <a:schemeClr val="hlink"/>
                </a:solidFill>
              </a:rPr>
              <a:t>Najbolj slavni mušketirji so Trije mušketirji pisatelja Alexandra Dumasa.</a:t>
            </a:r>
          </a:p>
          <a:p>
            <a:pPr>
              <a:buFont typeface="Arial" panose="020B0604020202020204" pitchFamily="34" charset="0"/>
              <a:buNone/>
            </a:pPr>
            <a:endParaRPr lang="sl-SI" altLang="sl-SI" sz="2800">
              <a:solidFill>
                <a:schemeClr val="hlink"/>
              </a:solidFill>
            </a:endParaRPr>
          </a:p>
        </p:txBody>
      </p:sp>
      <p:sp>
        <p:nvSpPr>
          <p:cNvPr id="6152" name="Rectangle 8">
            <a:extLst>
              <a:ext uri="{FF2B5EF4-FFF2-40B4-BE49-F238E27FC236}">
                <a16:creationId xmlns:a16="http://schemas.microsoft.com/office/drawing/2014/main" id="{BBF37F5E-4CFB-4E96-B7DC-EF20751B002B}"/>
              </a:ext>
            </a:extLst>
          </p:cNvPr>
          <p:cNvSpPr>
            <a:spLocks noGrp="1" noRot="1" noChangeArrowheads="1"/>
          </p:cNvSpPr>
          <p:nvPr>
            <p:ph type="body" sz="half" idx="2"/>
          </p:nvPr>
        </p:nvSpPr>
        <p:spPr/>
        <p:txBody>
          <a:bodyPr/>
          <a:lstStyle/>
          <a:p>
            <a:pPr>
              <a:buFont typeface="Arial" panose="020B0604020202020204" pitchFamily="34" charset="0"/>
              <a:buNone/>
            </a:pPr>
            <a:endParaRPr lang="sl-SI" altLang="sl-SI" sz="2800"/>
          </a:p>
          <a:p>
            <a:pPr>
              <a:buFont typeface="Arial" panose="020B0604020202020204" pitchFamily="34" charset="0"/>
              <a:buNone/>
            </a:pPr>
            <a:endParaRPr lang="sl-SI" altLang="sl-SI" sz="2800"/>
          </a:p>
          <a:p>
            <a:pPr>
              <a:buFont typeface="Arial" panose="020B0604020202020204" pitchFamily="34" charset="0"/>
              <a:buNone/>
            </a:pPr>
            <a:endParaRPr lang="sl-SI" altLang="sl-SI" sz="2800"/>
          </a:p>
          <a:p>
            <a:pPr>
              <a:buFont typeface="Arial" panose="020B0604020202020204" pitchFamily="34" charset="0"/>
              <a:buNone/>
            </a:pPr>
            <a:endParaRPr lang="sl-SI" altLang="sl-SI" sz="2800"/>
          </a:p>
          <a:p>
            <a:pPr>
              <a:buFont typeface="Arial" panose="020B0604020202020204" pitchFamily="34" charset="0"/>
              <a:buNone/>
            </a:pPr>
            <a:endParaRPr lang="sl-SI" altLang="sl-SI" sz="2800"/>
          </a:p>
          <a:p>
            <a:pPr>
              <a:buFont typeface="Arial" panose="020B0604020202020204" pitchFamily="34" charset="0"/>
              <a:buNone/>
            </a:pPr>
            <a:endParaRPr lang="sl-SI" altLang="sl-SI" sz="2800"/>
          </a:p>
          <a:p>
            <a:pPr>
              <a:buFont typeface="Arial" panose="020B0604020202020204" pitchFamily="34" charset="0"/>
              <a:buNone/>
            </a:pPr>
            <a:endParaRPr lang="sl-SI" altLang="sl-SI" sz="2800">
              <a:solidFill>
                <a:schemeClr val="hlink"/>
              </a:solidFill>
            </a:endParaRPr>
          </a:p>
          <a:p>
            <a:pPr>
              <a:buFont typeface="Arial" panose="020B0604020202020204" pitchFamily="34" charset="0"/>
              <a:buNone/>
            </a:pPr>
            <a:r>
              <a:rPr lang="sl-SI" altLang="sl-SI" sz="2800">
                <a:solidFill>
                  <a:schemeClr val="hlink"/>
                </a:solidFill>
              </a:rPr>
              <a:t>Mušketirji dinastije Ming</a:t>
            </a:r>
          </a:p>
        </p:txBody>
      </p:sp>
      <p:pic>
        <p:nvPicPr>
          <p:cNvPr id="6153" name="Picture 9" descr="Mušketirji dinastije Ming">
            <a:hlinkClick r:id="rId2" tooltip="&quot;Mušketirji dinastije Ming&quot;"/>
            <a:extLst>
              <a:ext uri="{FF2B5EF4-FFF2-40B4-BE49-F238E27FC236}">
                <a16:creationId xmlns:a16="http://schemas.microsoft.com/office/drawing/2014/main" id="{A1DB5BBA-B630-4E44-B826-FFD006BC99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3800" y="1628775"/>
            <a:ext cx="3240088" cy="32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 presetClass="entr" presetSubtype="32" fill="hold" grpId="0" nodeType="after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plus(out)">
                                      <p:cBhvr>
                                        <p:cTn id="7" dur="3000"/>
                                        <p:tgtEl>
                                          <p:spTgt spid="61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9">
                                            <p:txEl>
                                              <p:pRg st="0" end="0"/>
                                            </p:txEl>
                                          </p:spTgt>
                                        </p:tgtEl>
                                        <p:attrNameLst>
                                          <p:attrName>style.visibility</p:attrName>
                                        </p:attrNameLst>
                                      </p:cBhvr>
                                      <p:to>
                                        <p:strVal val="visible"/>
                                      </p:to>
                                    </p:set>
                                    <p:animEffect transition="in" filter="fade">
                                      <p:cBhvr>
                                        <p:cTn id="12" dur="2000"/>
                                        <p:tgtEl>
                                          <p:spTgt spid="614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9">
                                            <p:txEl>
                                              <p:pRg st="2" end="2"/>
                                            </p:txEl>
                                          </p:spTgt>
                                        </p:tgtEl>
                                        <p:attrNameLst>
                                          <p:attrName>style.visibility</p:attrName>
                                        </p:attrNameLst>
                                      </p:cBhvr>
                                      <p:to>
                                        <p:strVal val="visible"/>
                                      </p:to>
                                    </p:set>
                                    <p:animEffect transition="in" filter="fade">
                                      <p:cBhvr>
                                        <p:cTn id="17" dur="2000"/>
                                        <p:tgtEl>
                                          <p:spTgt spid="614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152">
                                            <p:txEl>
                                              <p:pRg st="7" end="7"/>
                                            </p:txEl>
                                          </p:spTgt>
                                        </p:tgtEl>
                                        <p:attrNameLst>
                                          <p:attrName>style.visibility</p:attrName>
                                        </p:attrNameLst>
                                      </p:cBhvr>
                                      <p:to>
                                        <p:strVal val="visible"/>
                                      </p:to>
                                    </p:set>
                                    <p:animEffect transition="in" filter="fade">
                                      <p:cBhvr>
                                        <p:cTn id="22" dur="2000"/>
                                        <p:tgtEl>
                                          <p:spTgt spid="615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6149" grpId="0" uiExpand="1" build="p"/>
      <p:bldP spid="615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a:extLst>
              <a:ext uri="{FF2B5EF4-FFF2-40B4-BE49-F238E27FC236}">
                <a16:creationId xmlns:a16="http://schemas.microsoft.com/office/drawing/2014/main" id="{0E113F2D-896F-4CCE-B8F5-DAE102812007}"/>
              </a:ext>
            </a:extLst>
          </p:cNvPr>
          <p:cNvSpPr>
            <a:spLocks noGrp="1" noRot="1" noChangeArrowheads="1"/>
          </p:cNvSpPr>
          <p:nvPr>
            <p:ph type="title"/>
          </p:nvPr>
        </p:nvSpPr>
        <p:spPr/>
        <p:txBody>
          <a:bodyPr/>
          <a:lstStyle/>
          <a:p>
            <a:r>
              <a:rPr lang="sl-SI" altLang="sl-SI">
                <a:solidFill>
                  <a:schemeClr val="folHlink"/>
                </a:solidFill>
              </a:rPr>
              <a:t>MUŠKETA</a:t>
            </a:r>
          </a:p>
        </p:txBody>
      </p:sp>
      <p:sp>
        <p:nvSpPr>
          <p:cNvPr id="10245" name="Rectangle 5">
            <a:extLst>
              <a:ext uri="{FF2B5EF4-FFF2-40B4-BE49-F238E27FC236}">
                <a16:creationId xmlns:a16="http://schemas.microsoft.com/office/drawing/2014/main" id="{B81EA6DE-2D34-4EC8-8206-5279B3A5B61B}"/>
              </a:ext>
            </a:extLst>
          </p:cNvPr>
          <p:cNvSpPr>
            <a:spLocks noGrp="1" noRot="1" noChangeArrowheads="1"/>
          </p:cNvSpPr>
          <p:nvPr>
            <p:ph type="body" sz="half" idx="1"/>
          </p:nvPr>
        </p:nvSpPr>
        <p:spPr/>
        <p:txBody>
          <a:bodyPr/>
          <a:lstStyle/>
          <a:p>
            <a:pPr>
              <a:lnSpc>
                <a:spcPct val="90000"/>
              </a:lnSpc>
              <a:buFont typeface="Arial" panose="020B0604020202020204" pitchFamily="34" charset="0"/>
              <a:buNone/>
            </a:pPr>
            <a:r>
              <a:rPr lang="sl-SI" altLang="sl-SI" sz="2400">
                <a:solidFill>
                  <a:schemeClr val="hlink"/>
                </a:solidFill>
              </a:rPr>
              <a:t>Mušketa (angleško Musket, francosko Mousquet) je dolgo in težko strelno orožje, pri katerem je notranjost cevi gladka. Polni se od spredaj. Krogla mora biti manjša kot je premer cevi, tako da se lahko spusti v cev. Mušketa je bila od konca 16. stoletja glavno orožje pešakov, tako imenovanih mušketirjev.</a:t>
            </a:r>
          </a:p>
        </p:txBody>
      </p:sp>
      <p:sp>
        <p:nvSpPr>
          <p:cNvPr id="10246" name="Rectangle 6">
            <a:extLst>
              <a:ext uri="{FF2B5EF4-FFF2-40B4-BE49-F238E27FC236}">
                <a16:creationId xmlns:a16="http://schemas.microsoft.com/office/drawing/2014/main" id="{ED1BD466-3690-4B8C-AEAC-7BDC5CA660F2}"/>
              </a:ext>
            </a:extLst>
          </p:cNvPr>
          <p:cNvSpPr>
            <a:spLocks noGrp="1" noRot="1" noChangeArrowheads="1"/>
          </p:cNvSpPr>
          <p:nvPr>
            <p:ph type="body" sz="half" idx="2"/>
          </p:nvPr>
        </p:nvSpPr>
        <p:spPr/>
        <p:txBody>
          <a:bodyPr/>
          <a:lstStyle/>
          <a:p>
            <a:pPr>
              <a:lnSpc>
                <a:spcPct val="90000"/>
              </a:lnSpc>
              <a:buFont typeface="Arial" panose="020B0604020202020204" pitchFamily="34" charset="0"/>
              <a:buNone/>
            </a:pPr>
            <a:endParaRPr lang="sl-SI" altLang="sl-SI" sz="2000"/>
          </a:p>
          <a:p>
            <a:pPr>
              <a:lnSpc>
                <a:spcPct val="90000"/>
              </a:lnSpc>
              <a:buFont typeface="Arial" panose="020B0604020202020204" pitchFamily="34" charset="0"/>
              <a:buNone/>
            </a:pPr>
            <a:endParaRPr lang="sl-SI" altLang="sl-SI" sz="2000"/>
          </a:p>
          <a:p>
            <a:pPr>
              <a:lnSpc>
                <a:spcPct val="90000"/>
              </a:lnSpc>
              <a:buFont typeface="Arial" panose="020B0604020202020204" pitchFamily="34" charset="0"/>
              <a:buNone/>
            </a:pPr>
            <a:endParaRPr lang="sl-SI" altLang="sl-SI" sz="2000"/>
          </a:p>
          <a:p>
            <a:pPr>
              <a:lnSpc>
                <a:spcPct val="90000"/>
              </a:lnSpc>
              <a:buFont typeface="Arial" panose="020B0604020202020204" pitchFamily="34" charset="0"/>
              <a:buNone/>
            </a:pPr>
            <a:endParaRPr lang="sl-SI" altLang="sl-SI" sz="2000"/>
          </a:p>
          <a:p>
            <a:pPr>
              <a:lnSpc>
                <a:spcPct val="90000"/>
              </a:lnSpc>
              <a:buFont typeface="Arial" panose="020B0604020202020204" pitchFamily="34" charset="0"/>
              <a:buNone/>
            </a:pPr>
            <a:endParaRPr lang="sl-SI" altLang="sl-SI" sz="2000"/>
          </a:p>
          <a:p>
            <a:pPr>
              <a:lnSpc>
                <a:spcPct val="90000"/>
              </a:lnSpc>
              <a:buFont typeface="Arial" panose="020B0604020202020204" pitchFamily="34" charset="0"/>
              <a:buNone/>
            </a:pPr>
            <a:endParaRPr lang="sl-SI" altLang="sl-SI" sz="2000"/>
          </a:p>
          <a:p>
            <a:pPr>
              <a:lnSpc>
                <a:spcPct val="90000"/>
              </a:lnSpc>
              <a:buFont typeface="Arial" panose="020B0604020202020204" pitchFamily="34" charset="0"/>
              <a:buNone/>
            </a:pPr>
            <a:endParaRPr lang="sl-SI" altLang="sl-SI" sz="2000"/>
          </a:p>
          <a:p>
            <a:pPr>
              <a:lnSpc>
                <a:spcPct val="90000"/>
              </a:lnSpc>
              <a:buFont typeface="Arial" panose="020B0604020202020204" pitchFamily="34" charset="0"/>
              <a:buNone/>
            </a:pPr>
            <a:endParaRPr lang="sl-SI" altLang="sl-SI" sz="2000"/>
          </a:p>
          <a:p>
            <a:pPr>
              <a:lnSpc>
                <a:spcPct val="90000"/>
              </a:lnSpc>
              <a:buFont typeface="Arial" panose="020B0604020202020204" pitchFamily="34" charset="0"/>
              <a:buNone/>
            </a:pPr>
            <a:endParaRPr lang="sl-SI" altLang="sl-SI" sz="2000"/>
          </a:p>
          <a:p>
            <a:pPr algn="ctr">
              <a:lnSpc>
                <a:spcPct val="90000"/>
              </a:lnSpc>
              <a:buFont typeface="Arial" panose="020B0604020202020204" pitchFamily="34" charset="0"/>
              <a:buNone/>
            </a:pPr>
            <a:endParaRPr lang="sl-SI" altLang="sl-SI" sz="2000"/>
          </a:p>
          <a:p>
            <a:pPr algn="ctr">
              <a:lnSpc>
                <a:spcPct val="90000"/>
              </a:lnSpc>
              <a:buFont typeface="Arial" panose="020B0604020202020204" pitchFamily="34" charset="0"/>
              <a:buNone/>
            </a:pPr>
            <a:endParaRPr lang="sl-SI" altLang="sl-SI" sz="2000"/>
          </a:p>
          <a:p>
            <a:pPr algn="ctr">
              <a:lnSpc>
                <a:spcPct val="90000"/>
              </a:lnSpc>
              <a:buFont typeface="Arial" panose="020B0604020202020204" pitchFamily="34" charset="0"/>
              <a:buNone/>
            </a:pPr>
            <a:endParaRPr lang="sl-SI" altLang="sl-SI" sz="2000"/>
          </a:p>
          <a:p>
            <a:pPr algn="ctr">
              <a:lnSpc>
                <a:spcPct val="90000"/>
              </a:lnSpc>
              <a:buFont typeface="Arial" panose="020B0604020202020204" pitchFamily="34" charset="0"/>
              <a:buNone/>
            </a:pPr>
            <a:r>
              <a:rPr lang="sl-SI" altLang="sl-SI" sz="2000">
                <a:solidFill>
                  <a:schemeClr val="hlink"/>
                </a:solidFill>
              </a:rPr>
              <a:t>Stojalo z mušketami in bajoneti</a:t>
            </a:r>
          </a:p>
        </p:txBody>
      </p:sp>
      <p:pic>
        <p:nvPicPr>
          <p:cNvPr id="10247" name="Picture 7" descr="Stojalo z mušketami in bajoneti">
            <a:hlinkClick r:id="rId2" tooltip="&quot;Stojalo z mušketami in bajoneti&quot;"/>
            <a:extLst>
              <a:ext uri="{FF2B5EF4-FFF2-40B4-BE49-F238E27FC236}">
                <a16:creationId xmlns:a16="http://schemas.microsoft.com/office/drawing/2014/main" id="{1C744440-A1E7-40CA-9CF0-5DCFFD332E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725" y="1700213"/>
            <a:ext cx="28575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 presetClass="entr" presetSubtype="16" fill="hold" grpId="0" nodeType="after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plus(in)">
                                      <p:cBhvr>
                                        <p:cTn id="7" dur="2000"/>
                                        <p:tgtEl>
                                          <p:spTgt spid="102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5">
                                            <p:txEl>
                                              <p:pRg st="0" end="0"/>
                                            </p:txEl>
                                          </p:spTgt>
                                        </p:tgtEl>
                                        <p:attrNameLst>
                                          <p:attrName>style.visibility</p:attrName>
                                        </p:attrNameLst>
                                      </p:cBhvr>
                                      <p:to>
                                        <p:strVal val="visible"/>
                                      </p:to>
                                    </p:set>
                                    <p:animEffect transition="in" filter="fade">
                                      <p:cBhvr>
                                        <p:cTn id="12" dur="2000"/>
                                        <p:tgtEl>
                                          <p:spTgt spid="1024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6">
                                            <p:txEl>
                                              <p:pRg st="12" end="12"/>
                                            </p:txEl>
                                          </p:spTgt>
                                        </p:tgtEl>
                                        <p:attrNameLst>
                                          <p:attrName>style.visibility</p:attrName>
                                        </p:attrNameLst>
                                      </p:cBhvr>
                                      <p:to>
                                        <p:strVal val="visible"/>
                                      </p:to>
                                    </p:set>
                                    <p:animEffect transition="in" filter="fade">
                                      <p:cBhvr>
                                        <p:cTn id="17" dur="2000"/>
                                        <p:tgtEl>
                                          <p:spTgt spid="1024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P spid="10245" grpId="0" build="p"/>
      <p:bldP spid="1024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a:extLst>
              <a:ext uri="{FF2B5EF4-FFF2-40B4-BE49-F238E27FC236}">
                <a16:creationId xmlns:a16="http://schemas.microsoft.com/office/drawing/2014/main" id="{DC015FD5-C286-4AD2-9C0E-AED359298FD5}"/>
              </a:ext>
            </a:extLst>
          </p:cNvPr>
          <p:cNvSpPr>
            <a:spLocks noGrp="1" noRot="1" noChangeArrowheads="1"/>
          </p:cNvSpPr>
          <p:nvPr>
            <p:ph type="title"/>
          </p:nvPr>
        </p:nvSpPr>
        <p:spPr/>
        <p:txBody>
          <a:bodyPr/>
          <a:lstStyle/>
          <a:p>
            <a:r>
              <a:rPr lang="sl-SI" altLang="sl-SI">
                <a:solidFill>
                  <a:schemeClr val="folHlink"/>
                </a:solidFill>
              </a:rPr>
              <a:t>DELOVANJE MUŠKETE</a:t>
            </a:r>
          </a:p>
        </p:txBody>
      </p:sp>
      <p:sp>
        <p:nvSpPr>
          <p:cNvPr id="12293" name="Rectangle 5">
            <a:extLst>
              <a:ext uri="{FF2B5EF4-FFF2-40B4-BE49-F238E27FC236}">
                <a16:creationId xmlns:a16="http://schemas.microsoft.com/office/drawing/2014/main" id="{7C20A2E2-E6D0-4BD1-9FAA-C4FD0FA278EF}"/>
              </a:ext>
            </a:extLst>
          </p:cNvPr>
          <p:cNvSpPr>
            <a:spLocks noGrp="1" noRot="1" noChangeArrowheads="1"/>
          </p:cNvSpPr>
          <p:nvPr>
            <p:ph type="body" sz="half" idx="1"/>
          </p:nvPr>
        </p:nvSpPr>
        <p:spPr/>
        <p:txBody>
          <a:bodyPr/>
          <a:lstStyle/>
          <a:p>
            <a:pPr>
              <a:buFont typeface="Arial" panose="020B0604020202020204" pitchFamily="34" charset="0"/>
              <a:buNone/>
            </a:pPr>
            <a:r>
              <a:rPr lang="sl-SI" altLang="sl-SI" sz="2400">
                <a:solidFill>
                  <a:schemeClr val="hlink"/>
                </a:solidFill>
              </a:rPr>
              <a:t>Za strel se mušketa napolni z črnim smodnikom - približno 15 gr, kroglo in tesnilnim zamaškom, kar se s posebno paličico stisne. Na koncu cevi je vžigalna ponvica, ki je z izvrtino povezana z cevjo. V ponvico se nasuje prribližno 2 gr črnega smodnika. </a:t>
            </a:r>
          </a:p>
        </p:txBody>
      </p:sp>
      <p:sp>
        <p:nvSpPr>
          <p:cNvPr id="12294" name="Rectangle 6">
            <a:extLst>
              <a:ext uri="{FF2B5EF4-FFF2-40B4-BE49-F238E27FC236}">
                <a16:creationId xmlns:a16="http://schemas.microsoft.com/office/drawing/2014/main" id="{71A330D7-761D-49B7-97DB-73F51110C701}"/>
              </a:ext>
            </a:extLst>
          </p:cNvPr>
          <p:cNvSpPr>
            <a:spLocks noGrp="1" noRot="1" noChangeArrowheads="1"/>
          </p:cNvSpPr>
          <p:nvPr>
            <p:ph type="body" sz="half" idx="2"/>
          </p:nvPr>
        </p:nvSpPr>
        <p:spPr/>
        <p:txBody>
          <a:bodyPr/>
          <a:lstStyle/>
          <a:p>
            <a:pPr>
              <a:buFont typeface="Arial" panose="020B0604020202020204" pitchFamily="34" charset="0"/>
              <a:buNone/>
            </a:pPr>
            <a:r>
              <a:rPr lang="sl-SI" altLang="sl-SI" sz="2400">
                <a:solidFill>
                  <a:schemeClr val="hlink"/>
                </a:solidFill>
              </a:rPr>
              <a:t>Za strel se nasloni mušketa na palico z vilicami na vrhu. Ker je mušketa težka do 15 kg ni primerna za prostoročno streljanje. Nato se z gorečo zažigalno vrvico (lunto) prižge smodnik na ponvici, ki preko izvrtine vžge smodnik v cevi in krogla se izstreli.</a:t>
            </a:r>
          </a:p>
          <a:p>
            <a:pPr>
              <a:buFont typeface="Arial" panose="020B0604020202020204" pitchFamily="34" charset="0"/>
              <a:buNone/>
            </a:pPr>
            <a:endParaRPr lang="sl-SI" altLang="sl-SI"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 presetClass="entr" presetSubtype="16" fill="hold" grpId="0" nodeType="after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plus(in)">
                                      <p:cBhvr>
                                        <p:cTn id="7" dur="2000"/>
                                        <p:tgtEl>
                                          <p:spTgt spid="122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3">
                                            <p:txEl>
                                              <p:pRg st="0" end="0"/>
                                            </p:txEl>
                                          </p:spTgt>
                                        </p:tgtEl>
                                        <p:attrNameLst>
                                          <p:attrName>style.visibility</p:attrName>
                                        </p:attrNameLst>
                                      </p:cBhvr>
                                      <p:to>
                                        <p:strVal val="visible"/>
                                      </p:to>
                                    </p:set>
                                    <p:animEffect transition="in" filter="fade">
                                      <p:cBhvr>
                                        <p:cTn id="12" dur="2000"/>
                                        <p:tgtEl>
                                          <p:spTgt spid="1229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294">
                                            <p:txEl>
                                              <p:pRg st="0" end="0"/>
                                            </p:txEl>
                                          </p:spTgt>
                                        </p:tgtEl>
                                        <p:attrNameLst>
                                          <p:attrName>style.visibility</p:attrName>
                                        </p:attrNameLst>
                                      </p:cBhvr>
                                      <p:to>
                                        <p:strVal val="visible"/>
                                      </p:to>
                                    </p:set>
                                    <p:animEffect transition="in" filter="fade">
                                      <p:cBhvr>
                                        <p:cTn id="17" dur="2000"/>
                                        <p:tgtEl>
                                          <p:spTgt spid="1229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P spid="12293" grpId="0" build="p"/>
      <p:bldP spid="12294" grpId="0" build="p"/>
    </p:bldLst>
  </p:timing>
</p:sld>
</file>

<file path=ppt/theme/theme1.xml><?xml version="1.0" encoding="utf-8"?>
<a:theme xmlns:a="http://schemas.openxmlformats.org/drawingml/2006/main" name="Kompas">
  <a:themeElements>
    <a:clrScheme name="Kompa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fontScheme name="Kompa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Kompas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Kompa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Kompas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Kompas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Kompas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Kompas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Kompas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Kompas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Kompa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Compass</Template>
  <TotalTime>0</TotalTime>
  <Words>194</Words>
  <Application>Microsoft Office PowerPoint</Application>
  <PresentationFormat>On-screen Show (4:3)</PresentationFormat>
  <Paragraphs>31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Tahoma</vt:lpstr>
      <vt:lpstr>Wingdings</vt:lpstr>
      <vt:lpstr>Kompas</vt:lpstr>
      <vt:lpstr>MUŠKETIRJI</vt:lpstr>
      <vt:lpstr>MUŠKETIR</vt:lpstr>
      <vt:lpstr>MUŠKETA</vt:lpstr>
      <vt:lpstr>DELOVANJE MUŠKETE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2019-06-03T09:15:46Z</dcterms:created>
  <dcterms:modified xsi:type="dcterms:W3CDTF">2019-06-03T09:15:46Z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