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sldIdLst>
    <p:sldId id="256" r:id="rId2"/>
    <p:sldId id="257" r:id="rId3"/>
    <p:sldId id="258" r:id="rId4"/>
    <p:sldId id="259" r:id="rId5"/>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FF00"/>
    <a:srgbClr val="0000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4"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666C558A-C056-439F-8674-886275F9B8C0}"/>
              </a:ext>
            </a:extLst>
          </p:cNvPr>
          <p:cNvGrpSpPr>
            <a:grpSpLocks/>
          </p:cNvGrpSpPr>
          <p:nvPr/>
        </p:nvGrpSpPr>
        <p:grpSpPr bwMode="auto">
          <a:xfrm>
            <a:off x="0" y="1422400"/>
            <a:ext cx="9147175" cy="5435600"/>
            <a:chOff x="0" y="896"/>
            <a:chExt cx="5762" cy="3424"/>
          </a:xfrm>
        </p:grpSpPr>
        <p:grpSp>
          <p:nvGrpSpPr>
            <p:cNvPr id="5123" name="Group 3">
              <a:extLst>
                <a:ext uri="{FF2B5EF4-FFF2-40B4-BE49-F238E27FC236}">
                  <a16:creationId xmlns:a16="http://schemas.microsoft.com/office/drawing/2014/main" id="{7A28F5B2-DB3F-4722-8A82-E2A7BF132914}"/>
                </a:ext>
              </a:extLst>
            </p:cNvPr>
            <p:cNvGrpSpPr>
              <a:grpSpLocks/>
            </p:cNvGrpSpPr>
            <p:nvPr userDrawn="1"/>
          </p:nvGrpSpPr>
          <p:grpSpPr bwMode="auto">
            <a:xfrm>
              <a:off x="20" y="896"/>
              <a:ext cx="5742" cy="3424"/>
              <a:chOff x="20" y="896"/>
              <a:chExt cx="5742" cy="3424"/>
            </a:xfrm>
          </p:grpSpPr>
          <p:sp>
            <p:nvSpPr>
              <p:cNvPr id="5124" name="Freeform 4">
                <a:extLst>
                  <a:ext uri="{FF2B5EF4-FFF2-40B4-BE49-F238E27FC236}">
                    <a16:creationId xmlns:a16="http://schemas.microsoft.com/office/drawing/2014/main" id="{D0A94E9B-6D25-4A50-B2B5-C094A59605D5}"/>
                  </a:ext>
                </a:extLst>
              </p:cNvPr>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25" name="Freeform 5">
                <a:extLst>
                  <a:ext uri="{FF2B5EF4-FFF2-40B4-BE49-F238E27FC236}">
                    <a16:creationId xmlns:a16="http://schemas.microsoft.com/office/drawing/2014/main" id="{4E6510ED-53D9-490C-B7A2-854C5D6BD77B}"/>
                  </a:ext>
                </a:extLst>
              </p:cNvPr>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26" name="Freeform 6">
                <a:extLst>
                  <a:ext uri="{FF2B5EF4-FFF2-40B4-BE49-F238E27FC236}">
                    <a16:creationId xmlns:a16="http://schemas.microsoft.com/office/drawing/2014/main" id="{31D7E282-ECA9-408A-92CD-DB3F07487833}"/>
                  </a:ext>
                </a:extLst>
              </p:cNvPr>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27" name="Freeform 7">
                <a:extLst>
                  <a:ext uri="{FF2B5EF4-FFF2-40B4-BE49-F238E27FC236}">
                    <a16:creationId xmlns:a16="http://schemas.microsoft.com/office/drawing/2014/main" id="{8E97BFE3-0DB5-4177-A392-4D7C2A9A9873}"/>
                  </a:ext>
                </a:extLst>
              </p:cNvPr>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28" name="Freeform 8">
                <a:extLst>
                  <a:ext uri="{FF2B5EF4-FFF2-40B4-BE49-F238E27FC236}">
                    <a16:creationId xmlns:a16="http://schemas.microsoft.com/office/drawing/2014/main" id="{02E72987-3AED-44BD-B3DB-0B43E3AD1506}"/>
                  </a:ext>
                </a:extLst>
              </p:cNvPr>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29" name="Freeform 9">
                <a:extLst>
                  <a:ext uri="{FF2B5EF4-FFF2-40B4-BE49-F238E27FC236}">
                    <a16:creationId xmlns:a16="http://schemas.microsoft.com/office/drawing/2014/main" id="{CC140CE7-19FE-45F5-8679-50F075C372E5}"/>
                  </a:ext>
                </a:extLst>
              </p:cNvPr>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30" name="Freeform 10">
                <a:extLst>
                  <a:ext uri="{FF2B5EF4-FFF2-40B4-BE49-F238E27FC236}">
                    <a16:creationId xmlns:a16="http://schemas.microsoft.com/office/drawing/2014/main" id="{CB6F5879-D24D-48F0-AE81-6E2FF6F252B7}"/>
                  </a:ext>
                </a:extLst>
              </p:cNvPr>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31" name="Freeform 11">
                <a:extLst>
                  <a:ext uri="{FF2B5EF4-FFF2-40B4-BE49-F238E27FC236}">
                    <a16:creationId xmlns:a16="http://schemas.microsoft.com/office/drawing/2014/main" id="{9D107229-2D1A-42D0-AC25-111F404A1AAC}"/>
                  </a:ext>
                </a:extLst>
              </p:cNvPr>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32" name="Freeform 12">
                <a:extLst>
                  <a:ext uri="{FF2B5EF4-FFF2-40B4-BE49-F238E27FC236}">
                    <a16:creationId xmlns:a16="http://schemas.microsoft.com/office/drawing/2014/main" id="{A5359FB0-AADE-491B-8F73-74AB135F57E4}"/>
                  </a:ext>
                </a:extLst>
              </p:cNvPr>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33" name="Freeform 13">
                <a:extLst>
                  <a:ext uri="{FF2B5EF4-FFF2-40B4-BE49-F238E27FC236}">
                    <a16:creationId xmlns:a16="http://schemas.microsoft.com/office/drawing/2014/main" id="{C4DAA5D9-1D0E-4970-A9DD-909C544B8538}"/>
                  </a:ext>
                </a:extLst>
              </p:cNvPr>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34" name="Freeform 14">
                <a:extLst>
                  <a:ext uri="{FF2B5EF4-FFF2-40B4-BE49-F238E27FC236}">
                    <a16:creationId xmlns:a16="http://schemas.microsoft.com/office/drawing/2014/main" id="{DA912414-0D7C-4BEF-8017-63444EC21CAF}"/>
                  </a:ext>
                </a:extLst>
              </p:cNvPr>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35" name="Freeform 15">
                <a:extLst>
                  <a:ext uri="{FF2B5EF4-FFF2-40B4-BE49-F238E27FC236}">
                    <a16:creationId xmlns:a16="http://schemas.microsoft.com/office/drawing/2014/main" id="{C8455408-2387-4453-8746-D32B157DFF63}"/>
                  </a:ext>
                </a:extLst>
              </p:cNvPr>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36" name="Freeform 16">
                <a:extLst>
                  <a:ext uri="{FF2B5EF4-FFF2-40B4-BE49-F238E27FC236}">
                    <a16:creationId xmlns:a16="http://schemas.microsoft.com/office/drawing/2014/main" id="{A7C8766E-9ADC-494A-BCDC-F8316238C03F}"/>
                  </a:ext>
                </a:extLst>
              </p:cNvPr>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grpSp>
          <p:nvGrpSpPr>
            <p:cNvPr id="5137" name="Group 17">
              <a:extLst>
                <a:ext uri="{FF2B5EF4-FFF2-40B4-BE49-F238E27FC236}">
                  <a16:creationId xmlns:a16="http://schemas.microsoft.com/office/drawing/2014/main" id="{A8972DDC-42CF-4C79-BF94-7F35D8533C8A}"/>
                </a:ext>
              </a:extLst>
            </p:cNvPr>
            <p:cNvGrpSpPr>
              <a:grpSpLocks/>
            </p:cNvGrpSpPr>
            <p:nvPr userDrawn="1"/>
          </p:nvGrpSpPr>
          <p:grpSpPr bwMode="auto">
            <a:xfrm>
              <a:off x="0" y="2291"/>
              <a:ext cx="1385" cy="1702"/>
              <a:chOff x="0" y="2291"/>
              <a:chExt cx="1385" cy="1702"/>
            </a:xfrm>
          </p:grpSpPr>
          <p:sp>
            <p:nvSpPr>
              <p:cNvPr id="5138" name="Rectangle 18">
                <a:extLst>
                  <a:ext uri="{FF2B5EF4-FFF2-40B4-BE49-F238E27FC236}">
                    <a16:creationId xmlns:a16="http://schemas.microsoft.com/office/drawing/2014/main" id="{909BF54B-31EE-4944-A1E1-DD420B0612E2}"/>
                  </a:ext>
                </a:extLst>
              </p:cNvPr>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39" name="Rectangle 19">
                <a:extLst>
                  <a:ext uri="{FF2B5EF4-FFF2-40B4-BE49-F238E27FC236}">
                    <a16:creationId xmlns:a16="http://schemas.microsoft.com/office/drawing/2014/main" id="{6010D23C-149B-40A1-A243-A8B71A5FA3CB}"/>
                  </a:ext>
                </a:extLst>
              </p:cNvPr>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0" name="Rectangle 20">
                <a:extLst>
                  <a:ext uri="{FF2B5EF4-FFF2-40B4-BE49-F238E27FC236}">
                    <a16:creationId xmlns:a16="http://schemas.microsoft.com/office/drawing/2014/main" id="{90D4583C-A56D-4FEF-993A-342995E8B107}"/>
                  </a:ext>
                </a:extLst>
              </p:cNvPr>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1" name="Rectangle 21">
                <a:extLst>
                  <a:ext uri="{FF2B5EF4-FFF2-40B4-BE49-F238E27FC236}">
                    <a16:creationId xmlns:a16="http://schemas.microsoft.com/office/drawing/2014/main" id="{42B7146C-DCEB-4D18-A65F-85A20695472B}"/>
                  </a:ext>
                </a:extLst>
              </p:cNvPr>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2" name="Rectangle 22">
                <a:extLst>
                  <a:ext uri="{FF2B5EF4-FFF2-40B4-BE49-F238E27FC236}">
                    <a16:creationId xmlns:a16="http://schemas.microsoft.com/office/drawing/2014/main" id="{6C93E57D-EC3F-4869-B5B9-D8C1AE3543AD}"/>
                  </a:ext>
                </a:extLst>
              </p:cNvPr>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3" name="Rectangle 23">
                <a:extLst>
                  <a:ext uri="{FF2B5EF4-FFF2-40B4-BE49-F238E27FC236}">
                    <a16:creationId xmlns:a16="http://schemas.microsoft.com/office/drawing/2014/main" id="{75A9D78B-CF96-495A-A62E-9D589E460781}"/>
                  </a:ext>
                </a:extLst>
              </p:cNvPr>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4" name="Rectangle 24">
                <a:extLst>
                  <a:ext uri="{FF2B5EF4-FFF2-40B4-BE49-F238E27FC236}">
                    <a16:creationId xmlns:a16="http://schemas.microsoft.com/office/drawing/2014/main" id="{31E7D0FB-0126-4F44-AA9E-18821C78E5CF}"/>
                  </a:ext>
                </a:extLst>
              </p:cNvPr>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5" name="Rectangle 25">
                <a:extLst>
                  <a:ext uri="{FF2B5EF4-FFF2-40B4-BE49-F238E27FC236}">
                    <a16:creationId xmlns:a16="http://schemas.microsoft.com/office/drawing/2014/main" id="{8CED750B-269C-417C-897C-55ED5150FEBC}"/>
                  </a:ext>
                </a:extLst>
              </p:cNvPr>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6" name="Rectangle 26">
                <a:extLst>
                  <a:ext uri="{FF2B5EF4-FFF2-40B4-BE49-F238E27FC236}">
                    <a16:creationId xmlns:a16="http://schemas.microsoft.com/office/drawing/2014/main" id="{C85D4EDE-B39B-43C7-B17D-8AA1ADB34665}"/>
                  </a:ext>
                </a:extLst>
              </p:cNvPr>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7" name="Rectangle 27">
                <a:extLst>
                  <a:ext uri="{FF2B5EF4-FFF2-40B4-BE49-F238E27FC236}">
                    <a16:creationId xmlns:a16="http://schemas.microsoft.com/office/drawing/2014/main" id="{708CE026-56D1-4CF8-A0E0-AEF06760E1FD}"/>
                  </a:ext>
                </a:extLst>
              </p:cNvPr>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8" name="Rectangle 28">
                <a:extLst>
                  <a:ext uri="{FF2B5EF4-FFF2-40B4-BE49-F238E27FC236}">
                    <a16:creationId xmlns:a16="http://schemas.microsoft.com/office/drawing/2014/main" id="{2642E725-87B9-4662-8B08-D0B054E5812E}"/>
                  </a:ext>
                </a:extLst>
              </p:cNvPr>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49" name="Rectangle 29">
                <a:extLst>
                  <a:ext uri="{FF2B5EF4-FFF2-40B4-BE49-F238E27FC236}">
                    <a16:creationId xmlns:a16="http://schemas.microsoft.com/office/drawing/2014/main" id="{4AE5D120-8549-4C5C-975F-17601DACB8D4}"/>
                  </a:ext>
                </a:extLst>
              </p:cNvPr>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0" name="Rectangle 30">
                <a:extLst>
                  <a:ext uri="{FF2B5EF4-FFF2-40B4-BE49-F238E27FC236}">
                    <a16:creationId xmlns:a16="http://schemas.microsoft.com/office/drawing/2014/main" id="{267574F5-26A3-4179-B4E7-450B4C1607EC}"/>
                  </a:ext>
                </a:extLst>
              </p:cNvPr>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1" name="Rectangle 31">
                <a:extLst>
                  <a:ext uri="{FF2B5EF4-FFF2-40B4-BE49-F238E27FC236}">
                    <a16:creationId xmlns:a16="http://schemas.microsoft.com/office/drawing/2014/main" id="{85CD0AC6-C68A-405C-B344-C6C4F4221D2C}"/>
                  </a:ext>
                </a:extLst>
              </p:cNvPr>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2" name="Rectangle 32">
                <a:extLst>
                  <a:ext uri="{FF2B5EF4-FFF2-40B4-BE49-F238E27FC236}">
                    <a16:creationId xmlns:a16="http://schemas.microsoft.com/office/drawing/2014/main" id="{68ED5058-5391-43B8-B8A7-B8A49902150F}"/>
                  </a:ext>
                </a:extLst>
              </p:cNvPr>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3" name="Rectangle 33">
                <a:extLst>
                  <a:ext uri="{FF2B5EF4-FFF2-40B4-BE49-F238E27FC236}">
                    <a16:creationId xmlns:a16="http://schemas.microsoft.com/office/drawing/2014/main" id="{F5AB1789-9102-41DF-AA57-1412F74CA33F}"/>
                  </a:ext>
                </a:extLst>
              </p:cNvPr>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4" name="Rectangle 34">
                <a:extLst>
                  <a:ext uri="{FF2B5EF4-FFF2-40B4-BE49-F238E27FC236}">
                    <a16:creationId xmlns:a16="http://schemas.microsoft.com/office/drawing/2014/main" id="{2824031D-BD7A-4F69-A333-A166362D9EC9}"/>
                  </a:ext>
                </a:extLst>
              </p:cNvPr>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5" name="Rectangle 35">
                <a:extLst>
                  <a:ext uri="{FF2B5EF4-FFF2-40B4-BE49-F238E27FC236}">
                    <a16:creationId xmlns:a16="http://schemas.microsoft.com/office/drawing/2014/main" id="{FA141DEE-2014-4E4E-B992-7B7FA32A3B8D}"/>
                  </a:ext>
                </a:extLst>
              </p:cNvPr>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6" name="Rectangle 36">
                <a:extLst>
                  <a:ext uri="{FF2B5EF4-FFF2-40B4-BE49-F238E27FC236}">
                    <a16:creationId xmlns:a16="http://schemas.microsoft.com/office/drawing/2014/main" id="{683302DF-B4F6-4FA0-AC04-93563138C7B4}"/>
                  </a:ext>
                </a:extLst>
              </p:cNvPr>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7" name="Rectangle 37">
                <a:extLst>
                  <a:ext uri="{FF2B5EF4-FFF2-40B4-BE49-F238E27FC236}">
                    <a16:creationId xmlns:a16="http://schemas.microsoft.com/office/drawing/2014/main" id="{D94996B4-FD1D-4CE7-BC10-E24E93A9D6E3}"/>
                  </a:ext>
                </a:extLst>
              </p:cNvPr>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8" name="Rectangle 38">
                <a:extLst>
                  <a:ext uri="{FF2B5EF4-FFF2-40B4-BE49-F238E27FC236}">
                    <a16:creationId xmlns:a16="http://schemas.microsoft.com/office/drawing/2014/main" id="{8BFA763D-0CF5-47D9-AD77-D0F311C76E0C}"/>
                  </a:ext>
                </a:extLst>
              </p:cNvPr>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59" name="Rectangle 39">
                <a:extLst>
                  <a:ext uri="{FF2B5EF4-FFF2-40B4-BE49-F238E27FC236}">
                    <a16:creationId xmlns:a16="http://schemas.microsoft.com/office/drawing/2014/main" id="{3C48BBB5-8D1A-47CC-92D5-971B16FEEAF6}"/>
                  </a:ext>
                </a:extLst>
              </p:cNvPr>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0" name="Rectangle 40">
                <a:extLst>
                  <a:ext uri="{FF2B5EF4-FFF2-40B4-BE49-F238E27FC236}">
                    <a16:creationId xmlns:a16="http://schemas.microsoft.com/office/drawing/2014/main" id="{607FDE28-7B5E-4C7B-BFDB-24E4E1C5F267}"/>
                  </a:ext>
                </a:extLst>
              </p:cNvPr>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1" name="Rectangle 41">
                <a:extLst>
                  <a:ext uri="{FF2B5EF4-FFF2-40B4-BE49-F238E27FC236}">
                    <a16:creationId xmlns:a16="http://schemas.microsoft.com/office/drawing/2014/main" id="{8D408585-249C-499A-9064-D43579A9F858}"/>
                  </a:ext>
                </a:extLst>
              </p:cNvPr>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2" name="Rectangle 42">
                <a:extLst>
                  <a:ext uri="{FF2B5EF4-FFF2-40B4-BE49-F238E27FC236}">
                    <a16:creationId xmlns:a16="http://schemas.microsoft.com/office/drawing/2014/main" id="{F6E6B38F-C041-4378-8A05-87C04D3B6CA6}"/>
                  </a:ext>
                </a:extLst>
              </p:cNvPr>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3" name="Rectangle 43">
                <a:extLst>
                  <a:ext uri="{FF2B5EF4-FFF2-40B4-BE49-F238E27FC236}">
                    <a16:creationId xmlns:a16="http://schemas.microsoft.com/office/drawing/2014/main" id="{25640680-B1CA-4DD5-B53B-C9F9538E436F}"/>
                  </a:ext>
                </a:extLst>
              </p:cNvPr>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4" name="Rectangle 44">
                <a:extLst>
                  <a:ext uri="{FF2B5EF4-FFF2-40B4-BE49-F238E27FC236}">
                    <a16:creationId xmlns:a16="http://schemas.microsoft.com/office/drawing/2014/main" id="{95B75AC8-5E6E-45D5-8784-58A30ACA592A}"/>
                  </a:ext>
                </a:extLst>
              </p:cNvPr>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5" name="Rectangle 45">
                <a:extLst>
                  <a:ext uri="{FF2B5EF4-FFF2-40B4-BE49-F238E27FC236}">
                    <a16:creationId xmlns:a16="http://schemas.microsoft.com/office/drawing/2014/main" id="{13AE6B10-5BB2-40FC-9EA6-E368216FEF18}"/>
                  </a:ext>
                </a:extLst>
              </p:cNvPr>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6" name="Rectangle 46">
                <a:extLst>
                  <a:ext uri="{FF2B5EF4-FFF2-40B4-BE49-F238E27FC236}">
                    <a16:creationId xmlns:a16="http://schemas.microsoft.com/office/drawing/2014/main" id="{E131DC12-09EC-4C36-9444-CCF9B5918970}"/>
                  </a:ext>
                </a:extLst>
              </p:cNvPr>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7" name="Rectangle 47">
                <a:extLst>
                  <a:ext uri="{FF2B5EF4-FFF2-40B4-BE49-F238E27FC236}">
                    <a16:creationId xmlns:a16="http://schemas.microsoft.com/office/drawing/2014/main" id="{3899C71E-454E-4D61-A6D4-8ADF7E6B85B7}"/>
                  </a:ext>
                </a:extLst>
              </p:cNvPr>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8" name="Rectangle 48">
                <a:extLst>
                  <a:ext uri="{FF2B5EF4-FFF2-40B4-BE49-F238E27FC236}">
                    <a16:creationId xmlns:a16="http://schemas.microsoft.com/office/drawing/2014/main" id="{96A34016-8D2C-41F6-B7DA-B1609D72B086}"/>
                  </a:ext>
                </a:extLst>
              </p:cNvPr>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69" name="Rectangle 49">
                <a:extLst>
                  <a:ext uri="{FF2B5EF4-FFF2-40B4-BE49-F238E27FC236}">
                    <a16:creationId xmlns:a16="http://schemas.microsoft.com/office/drawing/2014/main" id="{1501AE4D-0E53-443F-B71B-9DE3DE5C35BD}"/>
                  </a:ext>
                </a:extLst>
              </p:cNvPr>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0" name="Rectangle 50">
                <a:extLst>
                  <a:ext uri="{FF2B5EF4-FFF2-40B4-BE49-F238E27FC236}">
                    <a16:creationId xmlns:a16="http://schemas.microsoft.com/office/drawing/2014/main" id="{5E3D5A81-978F-4D98-943B-047B7196E657}"/>
                  </a:ext>
                </a:extLst>
              </p:cNvPr>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1" name="Rectangle 51">
                <a:extLst>
                  <a:ext uri="{FF2B5EF4-FFF2-40B4-BE49-F238E27FC236}">
                    <a16:creationId xmlns:a16="http://schemas.microsoft.com/office/drawing/2014/main" id="{69246177-6006-4B25-A088-793226899D1E}"/>
                  </a:ext>
                </a:extLst>
              </p:cNvPr>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2" name="Rectangle 52">
                <a:extLst>
                  <a:ext uri="{FF2B5EF4-FFF2-40B4-BE49-F238E27FC236}">
                    <a16:creationId xmlns:a16="http://schemas.microsoft.com/office/drawing/2014/main" id="{3D1CE105-ADA9-448E-B452-A0845C06D7F4}"/>
                  </a:ext>
                </a:extLst>
              </p:cNvPr>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3" name="Rectangle 53">
                <a:extLst>
                  <a:ext uri="{FF2B5EF4-FFF2-40B4-BE49-F238E27FC236}">
                    <a16:creationId xmlns:a16="http://schemas.microsoft.com/office/drawing/2014/main" id="{4104A615-14DA-4598-B4BB-90EBD2710C13}"/>
                  </a:ext>
                </a:extLst>
              </p:cNvPr>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4" name="Rectangle 54">
                <a:extLst>
                  <a:ext uri="{FF2B5EF4-FFF2-40B4-BE49-F238E27FC236}">
                    <a16:creationId xmlns:a16="http://schemas.microsoft.com/office/drawing/2014/main" id="{944CB566-DD32-4A37-94A7-02D826896729}"/>
                  </a:ext>
                </a:extLst>
              </p:cNvPr>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5" name="Rectangle 55">
                <a:extLst>
                  <a:ext uri="{FF2B5EF4-FFF2-40B4-BE49-F238E27FC236}">
                    <a16:creationId xmlns:a16="http://schemas.microsoft.com/office/drawing/2014/main" id="{36EF163A-EC88-4AF4-A75D-E8713B986EAF}"/>
                  </a:ext>
                </a:extLst>
              </p:cNvPr>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6" name="Rectangle 56">
                <a:extLst>
                  <a:ext uri="{FF2B5EF4-FFF2-40B4-BE49-F238E27FC236}">
                    <a16:creationId xmlns:a16="http://schemas.microsoft.com/office/drawing/2014/main" id="{13C307E7-C546-4196-A7EA-9D59C5B86642}"/>
                  </a:ext>
                </a:extLst>
              </p:cNvPr>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7" name="Rectangle 57">
                <a:extLst>
                  <a:ext uri="{FF2B5EF4-FFF2-40B4-BE49-F238E27FC236}">
                    <a16:creationId xmlns:a16="http://schemas.microsoft.com/office/drawing/2014/main" id="{C5D28329-2EB4-4627-8ED0-CF89C64D7E79}"/>
                  </a:ext>
                </a:extLst>
              </p:cNvPr>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8" name="Rectangle 58">
                <a:extLst>
                  <a:ext uri="{FF2B5EF4-FFF2-40B4-BE49-F238E27FC236}">
                    <a16:creationId xmlns:a16="http://schemas.microsoft.com/office/drawing/2014/main" id="{38BE8BA3-D30A-4AD8-B352-BA018EA47BCE}"/>
                  </a:ext>
                </a:extLst>
              </p:cNvPr>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79" name="Rectangle 59">
                <a:extLst>
                  <a:ext uri="{FF2B5EF4-FFF2-40B4-BE49-F238E27FC236}">
                    <a16:creationId xmlns:a16="http://schemas.microsoft.com/office/drawing/2014/main" id="{B2933FE8-B20B-4031-93DF-CFF8114F1F19}"/>
                  </a:ext>
                </a:extLst>
              </p:cNvPr>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0" name="Rectangle 60">
                <a:extLst>
                  <a:ext uri="{FF2B5EF4-FFF2-40B4-BE49-F238E27FC236}">
                    <a16:creationId xmlns:a16="http://schemas.microsoft.com/office/drawing/2014/main" id="{C477D383-1B0B-4C74-BB4B-478EEC0CE1FB}"/>
                  </a:ext>
                </a:extLst>
              </p:cNvPr>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1" name="Rectangle 61">
                <a:extLst>
                  <a:ext uri="{FF2B5EF4-FFF2-40B4-BE49-F238E27FC236}">
                    <a16:creationId xmlns:a16="http://schemas.microsoft.com/office/drawing/2014/main" id="{96F31BB2-5326-409D-9D7D-D18FA28955CB}"/>
                  </a:ext>
                </a:extLst>
              </p:cNvPr>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2" name="Rectangle 62">
                <a:extLst>
                  <a:ext uri="{FF2B5EF4-FFF2-40B4-BE49-F238E27FC236}">
                    <a16:creationId xmlns:a16="http://schemas.microsoft.com/office/drawing/2014/main" id="{6BA6372A-1FDA-41B7-A74A-C3B6BE0553AA}"/>
                  </a:ext>
                </a:extLst>
              </p:cNvPr>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3" name="Rectangle 63">
                <a:extLst>
                  <a:ext uri="{FF2B5EF4-FFF2-40B4-BE49-F238E27FC236}">
                    <a16:creationId xmlns:a16="http://schemas.microsoft.com/office/drawing/2014/main" id="{BCE388AA-6922-479D-A357-F98183B776C1}"/>
                  </a:ext>
                </a:extLst>
              </p:cNvPr>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4" name="Rectangle 64">
                <a:extLst>
                  <a:ext uri="{FF2B5EF4-FFF2-40B4-BE49-F238E27FC236}">
                    <a16:creationId xmlns:a16="http://schemas.microsoft.com/office/drawing/2014/main" id="{C1778B37-4B55-4908-A708-8B1E3EEA0423}"/>
                  </a:ext>
                </a:extLst>
              </p:cNvPr>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5" name="Rectangle 65">
                <a:extLst>
                  <a:ext uri="{FF2B5EF4-FFF2-40B4-BE49-F238E27FC236}">
                    <a16:creationId xmlns:a16="http://schemas.microsoft.com/office/drawing/2014/main" id="{D3F0E4D4-AF91-4009-A696-DE26A827DC44}"/>
                  </a:ext>
                </a:extLst>
              </p:cNvPr>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6" name="Rectangle 66">
                <a:extLst>
                  <a:ext uri="{FF2B5EF4-FFF2-40B4-BE49-F238E27FC236}">
                    <a16:creationId xmlns:a16="http://schemas.microsoft.com/office/drawing/2014/main" id="{8F18CD25-1481-404C-9EB1-502A8E4BD31C}"/>
                  </a:ext>
                </a:extLst>
              </p:cNvPr>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7" name="Rectangle 67">
                <a:extLst>
                  <a:ext uri="{FF2B5EF4-FFF2-40B4-BE49-F238E27FC236}">
                    <a16:creationId xmlns:a16="http://schemas.microsoft.com/office/drawing/2014/main" id="{0C2F2CB8-B048-4BC3-AD49-795C0E214390}"/>
                  </a:ext>
                </a:extLst>
              </p:cNvPr>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8" name="Rectangle 68">
                <a:extLst>
                  <a:ext uri="{FF2B5EF4-FFF2-40B4-BE49-F238E27FC236}">
                    <a16:creationId xmlns:a16="http://schemas.microsoft.com/office/drawing/2014/main" id="{AC02327A-281D-405D-A263-A9200EC0F1D2}"/>
                  </a:ext>
                </a:extLst>
              </p:cNvPr>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89" name="Rectangle 69">
                <a:extLst>
                  <a:ext uri="{FF2B5EF4-FFF2-40B4-BE49-F238E27FC236}">
                    <a16:creationId xmlns:a16="http://schemas.microsoft.com/office/drawing/2014/main" id="{4829E4AF-BD1C-45C1-AA59-DE1698C579AE}"/>
                  </a:ext>
                </a:extLst>
              </p:cNvPr>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0" name="Rectangle 70">
                <a:extLst>
                  <a:ext uri="{FF2B5EF4-FFF2-40B4-BE49-F238E27FC236}">
                    <a16:creationId xmlns:a16="http://schemas.microsoft.com/office/drawing/2014/main" id="{C00135BA-6F77-41E4-874C-012784628BDE}"/>
                  </a:ext>
                </a:extLst>
              </p:cNvPr>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1" name="Rectangle 71">
                <a:extLst>
                  <a:ext uri="{FF2B5EF4-FFF2-40B4-BE49-F238E27FC236}">
                    <a16:creationId xmlns:a16="http://schemas.microsoft.com/office/drawing/2014/main" id="{685F84E8-362E-4596-8D46-E71701D6AC08}"/>
                  </a:ext>
                </a:extLst>
              </p:cNvPr>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2" name="Rectangle 72">
                <a:extLst>
                  <a:ext uri="{FF2B5EF4-FFF2-40B4-BE49-F238E27FC236}">
                    <a16:creationId xmlns:a16="http://schemas.microsoft.com/office/drawing/2014/main" id="{0F28B98B-5E26-472B-9247-D178E66B62FE}"/>
                  </a:ext>
                </a:extLst>
              </p:cNvPr>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3" name="Rectangle 73">
                <a:extLst>
                  <a:ext uri="{FF2B5EF4-FFF2-40B4-BE49-F238E27FC236}">
                    <a16:creationId xmlns:a16="http://schemas.microsoft.com/office/drawing/2014/main" id="{EB26B7B4-6E28-478F-8E3A-EB2989620330}"/>
                  </a:ext>
                </a:extLst>
              </p:cNvPr>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4" name="Rectangle 74">
                <a:extLst>
                  <a:ext uri="{FF2B5EF4-FFF2-40B4-BE49-F238E27FC236}">
                    <a16:creationId xmlns:a16="http://schemas.microsoft.com/office/drawing/2014/main" id="{3C93D573-3836-4017-B7C4-9458467B1E76}"/>
                  </a:ext>
                </a:extLst>
              </p:cNvPr>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5" name="Rectangle 75">
                <a:extLst>
                  <a:ext uri="{FF2B5EF4-FFF2-40B4-BE49-F238E27FC236}">
                    <a16:creationId xmlns:a16="http://schemas.microsoft.com/office/drawing/2014/main" id="{E729A1E4-B4D7-4227-972C-CBDC74DA6591}"/>
                  </a:ext>
                </a:extLst>
              </p:cNvPr>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6" name="Rectangle 76">
                <a:extLst>
                  <a:ext uri="{FF2B5EF4-FFF2-40B4-BE49-F238E27FC236}">
                    <a16:creationId xmlns:a16="http://schemas.microsoft.com/office/drawing/2014/main" id="{EF5309A0-487A-43AA-8578-8DF0E02838F4}"/>
                  </a:ext>
                </a:extLst>
              </p:cNvPr>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7" name="Rectangle 77">
                <a:extLst>
                  <a:ext uri="{FF2B5EF4-FFF2-40B4-BE49-F238E27FC236}">
                    <a16:creationId xmlns:a16="http://schemas.microsoft.com/office/drawing/2014/main" id="{DF660B45-DA23-4C11-8984-5D971111FB62}"/>
                  </a:ext>
                </a:extLst>
              </p:cNvPr>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8" name="Rectangle 78">
                <a:extLst>
                  <a:ext uri="{FF2B5EF4-FFF2-40B4-BE49-F238E27FC236}">
                    <a16:creationId xmlns:a16="http://schemas.microsoft.com/office/drawing/2014/main" id="{A6228366-6BAD-428A-BC2E-78E7FA496BA5}"/>
                  </a:ext>
                </a:extLst>
              </p:cNvPr>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199" name="Rectangle 79">
                <a:extLst>
                  <a:ext uri="{FF2B5EF4-FFF2-40B4-BE49-F238E27FC236}">
                    <a16:creationId xmlns:a16="http://schemas.microsoft.com/office/drawing/2014/main" id="{71164FD6-B19C-4D71-8C15-DEA953CEE43E}"/>
                  </a:ext>
                </a:extLst>
              </p:cNvPr>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00" name="Rectangle 80">
                <a:extLst>
                  <a:ext uri="{FF2B5EF4-FFF2-40B4-BE49-F238E27FC236}">
                    <a16:creationId xmlns:a16="http://schemas.microsoft.com/office/drawing/2014/main" id="{E1901D92-6EA4-47AD-A353-49F38DFB4100}"/>
                  </a:ext>
                </a:extLst>
              </p:cNvPr>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01" name="Freeform 81">
                <a:extLst>
                  <a:ext uri="{FF2B5EF4-FFF2-40B4-BE49-F238E27FC236}">
                    <a16:creationId xmlns:a16="http://schemas.microsoft.com/office/drawing/2014/main" id="{86A9F44B-FDF8-4506-8AE0-3316D2534EEF}"/>
                  </a:ext>
                </a:extLst>
              </p:cNvPr>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5202" name="Rectangle 82">
                <a:extLst>
                  <a:ext uri="{FF2B5EF4-FFF2-40B4-BE49-F238E27FC236}">
                    <a16:creationId xmlns:a16="http://schemas.microsoft.com/office/drawing/2014/main" id="{597E17BD-D921-4421-BE73-716F4741969E}"/>
                  </a:ext>
                </a:extLst>
              </p:cNvPr>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03" name="Rectangle 83">
                <a:extLst>
                  <a:ext uri="{FF2B5EF4-FFF2-40B4-BE49-F238E27FC236}">
                    <a16:creationId xmlns:a16="http://schemas.microsoft.com/office/drawing/2014/main" id="{640B4E1A-DCAC-474C-851E-8B64F5C3783B}"/>
                  </a:ext>
                </a:extLst>
              </p:cNvPr>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04" name="Rectangle 84">
                <a:extLst>
                  <a:ext uri="{FF2B5EF4-FFF2-40B4-BE49-F238E27FC236}">
                    <a16:creationId xmlns:a16="http://schemas.microsoft.com/office/drawing/2014/main" id="{79C81117-0DEE-4CB4-96BB-A7C8AF54897C}"/>
                  </a:ext>
                </a:extLst>
              </p:cNvPr>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05" name="Rectangle 85">
                <a:extLst>
                  <a:ext uri="{FF2B5EF4-FFF2-40B4-BE49-F238E27FC236}">
                    <a16:creationId xmlns:a16="http://schemas.microsoft.com/office/drawing/2014/main" id="{1D2A6392-DE92-401E-A3CF-95AD5D57EA2E}"/>
                  </a:ext>
                </a:extLst>
              </p:cNvPr>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06" name="Rectangle 86">
                <a:extLst>
                  <a:ext uri="{FF2B5EF4-FFF2-40B4-BE49-F238E27FC236}">
                    <a16:creationId xmlns:a16="http://schemas.microsoft.com/office/drawing/2014/main" id="{6B5CE4ED-6F6D-4E85-9024-8788F3E21AFB}"/>
                  </a:ext>
                </a:extLst>
              </p:cNvPr>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07" name="Rectangle 87">
                <a:extLst>
                  <a:ext uri="{FF2B5EF4-FFF2-40B4-BE49-F238E27FC236}">
                    <a16:creationId xmlns:a16="http://schemas.microsoft.com/office/drawing/2014/main" id="{1B61123C-1009-48E7-920F-A6CC2B78E460}"/>
                  </a:ext>
                </a:extLst>
              </p:cNvPr>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08" name="Rectangle 88">
                <a:extLst>
                  <a:ext uri="{FF2B5EF4-FFF2-40B4-BE49-F238E27FC236}">
                    <a16:creationId xmlns:a16="http://schemas.microsoft.com/office/drawing/2014/main" id="{70DAF06B-BF5A-43A8-A55D-19DD2D3587F9}"/>
                  </a:ext>
                </a:extLst>
              </p:cNvPr>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09" name="Rectangle 89">
                <a:extLst>
                  <a:ext uri="{FF2B5EF4-FFF2-40B4-BE49-F238E27FC236}">
                    <a16:creationId xmlns:a16="http://schemas.microsoft.com/office/drawing/2014/main" id="{D5C57ED4-01CC-4050-9DE9-AB3E2B2FDDD4}"/>
                  </a:ext>
                </a:extLst>
              </p:cNvPr>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0" name="Rectangle 90">
                <a:extLst>
                  <a:ext uri="{FF2B5EF4-FFF2-40B4-BE49-F238E27FC236}">
                    <a16:creationId xmlns:a16="http://schemas.microsoft.com/office/drawing/2014/main" id="{236949BA-7A50-4AE1-90A4-1285B048F0F0}"/>
                  </a:ext>
                </a:extLst>
              </p:cNvPr>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1" name="Rectangle 91">
                <a:extLst>
                  <a:ext uri="{FF2B5EF4-FFF2-40B4-BE49-F238E27FC236}">
                    <a16:creationId xmlns:a16="http://schemas.microsoft.com/office/drawing/2014/main" id="{C3CB2560-26A6-45BE-B7B5-00CE14CC62EC}"/>
                  </a:ext>
                </a:extLst>
              </p:cNvPr>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2" name="Rectangle 92">
                <a:extLst>
                  <a:ext uri="{FF2B5EF4-FFF2-40B4-BE49-F238E27FC236}">
                    <a16:creationId xmlns:a16="http://schemas.microsoft.com/office/drawing/2014/main" id="{5B284D19-A5DF-48B3-82B7-68A1F0CB199C}"/>
                  </a:ext>
                </a:extLst>
              </p:cNvPr>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3" name="Rectangle 93">
                <a:extLst>
                  <a:ext uri="{FF2B5EF4-FFF2-40B4-BE49-F238E27FC236}">
                    <a16:creationId xmlns:a16="http://schemas.microsoft.com/office/drawing/2014/main" id="{7B6C9999-1351-47D5-AD65-7CF0DFD4E63B}"/>
                  </a:ext>
                </a:extLst>
              </p:cNvPr>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4" name="Rectangle 94">
                <a:extLst>
                  <a:ext uri="{FF2B5EF4-FFF2-40B4-BE49-F238E27FC236}">
                    <a16:creationId xmlns:a16="http://schemas.microsoft.com/office/drawing/2014/main" id="{B9B3BB67-9789-4ED6-8534-6FC4B3CF77C0}"/>
                  </a:ext>
                </a:extLst>
              </p:cNvPr>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5" name="Rectangle 95">
                <a:extLst>
                  <a:ext uri="{FF2B5EF4-FFF2-40B4-BE49-F238E27FC236}">
                    <a16:creationId xmlns:a16="http://schemas.microsoft.com/office/drawing/2014/main" id="{C10FE874-8FDA-41E5-A2F2-1D04E24C31F0}"/>
                  </a:ext>
                </a:extLst>
              </p:cNvPr>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6" name="Rectangle 96">
                <a:extLst>
                  <a:ext uri="{FF2B5EF4-FFF2-40B4-BE49-F238E27FC236}">
                    <a16:creationId xmlns:a16="http://schemas.microsoft.com/office/drawing/2014/main" id="{77F2F161-DF8A-4897-86D2-93D842843AAD}"/>
                  </a:ext>
                </a:extLst>
              </p:cNvPr>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7" name="Rectangle 97">
                <a:extLst>
                  <a:ext uri="{FF2B5EF4-FFF2-40B4-BE49-F238E27FC236}">
                    <a16:creationId xmlns:a16="http://schemas.microsoft.com/office/drawing/2014/main" id="{8639D1E3-3D70-4887-8B7D-B69FB0D8AB34}"/>
                  </a:ext>
                </a:extLst>
              </p:cNvPr>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8" name="Rectangle 98">
                <a:extLst>
                  <a:ext uri="{FF2B5EF4-FFF2-40B4-BE49-F238E27FC236}">
                    <a16:creationId xmlns:a16="http://schemas.microsoft.com/office/drawing/2014/main" id="{F9FF2447-2CAF-405D-B72F-A2877091E9AE}"/>
                  </a:ext>
                </a:extLst>
              </p:cNvPr>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19" name="Rectangle 99">
                <a:extLst>
                  <a:ext uri="{FF2B5EF4-FFF2-40B4-BE49-F238E27FC236}">
                    <a16:creationId xmlns:a16="http://schemas.microsoft.com/office/drawing/2014/main" id="{C0BFC791-E5AA-4F2F-A581-C3C1000D838F}"/>
                  </a:ext>
                </a:extLst>
              </p:cNvPr>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0" name="Rectangle 100">
                <a:extLst>
                  <a:ext uri="{FF2B5EF4-FFF2-40B4-BE49-F238E27FC236}">
                    <a16:creationId xmlns:a16="http://schemas.microsoft.com/office/drawing/2014/main" id="{5051127E-7270-4B40-8AAE-418B6E263EBF}"/>
                  </a:ext>
                </a:extLst>
              </p:cNvPr>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1" name="Rectangle 101">
                <a:extLst>
                  <a:ext uri="{FF2B5EF4-FFF2-40B4-BE49-F238E27FC236}">
                    <a16:creationId xmlns:a16="http://schemas.microsoft.com/office/drawing/2014/main" id="{180357B7-BF78-4344-8D3C-F7600F3CFD64}"/>
                  </a:ext>
                </a:extLst>
              </p:cNvPr>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2" name="Rectangle 102">
                <a:extLst>
                  <a:ext uri="{FF2B5EF4-FFF2-40B4-BE49-F238E27FC236}">
                    <a16:creationId xmlns:a16="http://schemas.microsoft.com/office/drawing/2014/main" id="{1E47C8B4-0212-40DF-85D0-638D8D9FE88F}"/>
                  </a:ext>
                </a:extLst>
              </p:cNvPr>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3" name="Rectangle 103">
                <a:extLst>
                  <a:ext uri="{FF2B5EF4-FFF2-40B4-BE49-F238E27FC236}">
                    <a16:creationId xmlns:a16="http://schemas.microsoft.com/office/drawing/2014/main" id="{2974588F-75B4-43CD-A2F8-3E6B581CB5D8}"/>
                  </a:ext>
                </a:extLst>
              </p:cNvPr>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4" name="Rectangle 104">
                <a:extLst>
                  <a:ext uri="{FF2B5EF4-FFF2-40B4-BE49-F238E27FC236}">
                    <a16:creationId xmlns:a16="http://schemas.microsoft.com/office/drawing/2014/main" id="{5DF62C79-89B1-45F8-8F04-C0319E9A7DB7}"/>
                  </a:ext>
                </a:extLst>
              </p:cNvPr>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5" name="Rectangle 105">
                <a:extLst>
                  <a:ext uri="{FF2B5EF4-FFF2-40B4-BE49-F238E27FC236}">
                    <a16:creationId xmlns:a16="http://schemas.microsoft.com/office/drawing/2014/main" id="{B8903939-127C-40B3-858D-58DA2A1AEB2E}"/>
                  </a:ext>
                </a:extLst>
              </p:cNvPr>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6" name="Rectangle 106">
                <a:extLst>
                  <a:ext uri="{FF2B5EF4-FFF2-40B4-BE49-F238E27FC236}">
                    <a16:creationId xmlns:a16="http://schemas.microsoft.com/office/drawing/2014/main" id="{E1474884-8A72-4C0F-83B6-1B59B34F8662}"/>
                  </a:ext>
                </a:extLst>
              </p:cNvPr>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7" name="Rectangle 107">
                <a:extLst>
                  <a:ext uri="{FF2B5EF4-FFF2-40B4-BE49-F238E27FC236}">
                    <a16:creationId xmlns:a16="http://schemas.microsoft.com/office/drawing/2014/main" id="{C31C5237-D32F-4653-9ADB-0D847B29FA48}"/>
                  </a:ext>
                </a:extLst>
              </p:cNvPr>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8" name="Rectangle 108">
                <a:extLst>
                  <a:ext uri="{FF2B5EF4-FFF2-40B4-BE49-F238E27FC236}">
                    <a16:creationId xmlns:a16="http://schemas.microsoft.com/office/drawing/2014/main" id="{7D6DC2FE-FDB1-4368-AE55-2765D9B49BE9}"/>
                  </a:ext>
                </a:extLst>
              </p:cNvPr>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29" name="Rectangle 109">
                <a:extLst>
                  <a:ext uri="{FF2B5EF4-FFF2-40B4-BE49-F238E27FC236}">
                    <a16:creationId xmlns:a16="http://schemas.microsoft.com/office/drawing/2014/main" id="{37FB70B6-EE3D-407B-B98E-4490237B319C}"/>
                  </a:ext>
                </a:extLst>
              </p:cNvPr>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0" name="Rectangle 110">
                <a:extLst>
                  <a:ext uri="{FF2B5EF4-FFF2-40B4-BE49-F238E27FC236}">
                    <a16:creationId xmlns:a16="http://schemas.microsoft.com/office/drawing/2014/main" id="{259C6151-1560-4970-A07E-48B7ADEB0516}"/>
                  </a:ext>
                </a:extLst>
              </p:cNvPr>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1" name="Rectangle 111">
                <a:extLst>
                  <a:ext uri="{FF2B5EF4-FFF2-40B4-BE49-F238E27FC236}">
                    <a16:creationId xmlns:a16="http://schemas.microsoft.com/office/drawing/2014/main" id="{7C3764E0-072D-42F9-A274-CFB069CC5000}"/>
                  </a:ext>
                </a:extLst>
              </p:cNvPr>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2" name="Rectangle 112">
                <a:extLst>
                  <a:ext uri="{FF2B5EF4-FFF2-40B4-BE49-F238E27FC236}">
                    <a16:creationId xmlns:a16="http://schemas.microsoft.com/office/drawing/2014/main" id="{11F22AE4-5139-4DBF-AC08-04A5B1EE08AA}"/>
                  </a:ext>
                </a:extLst>
              </p:cNvPr>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3" name="Rectangle 113">
                <a:extLst>
                  <a:ext uri="{FF2B5EF4-FFF2-40B4-BE49-F238E27FC236}">
                    <a16:creationId xmlns:a16="http://schemas.microsoft.com/office/drawing/2014/main" id="{A5C7A8B8-D790-4D75-A16F-6069D2958482}"/>
                  </a:ext>
                </a:extLst>
              </p:cNvPr>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4" name="Rectangle 114">
                <a:extLst>
                  <a:ext uri="{FF2B5EF4-FFF2-40B4-BE49-F238E27FC236}">
                    <a16:creationId xmlns:a16="http://schemas.microsoft.com/office/drawing/2014/main" id="{160293B9-84E0-49BB-BB4E-D6FFF5D64AEC}"/>
                  </a:ext>
                </a:extLst>
              </p:cNvPr>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5" name="Rectangle 115">
                <a:extLst>
                  <a:ext uri="{FF2B5EF4-FFF2-40B4-BE49-F238E27FC236}">
                    <a16:creationId xmlns:a16="http://schemas.microsoft.com/office/drawing/2014/main" id="{85AAAF01-0897-444B-8AFC-9146EBDCF5AF}"/>
                  </a:ext>
                </a:extLst>
              </p:cNvPr>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6" name="Rectangle 116">
                <a:extLst>
                  <a:ext uri="{FF2B5EF4-FFF2-40B4-BE49-F238E27FC236}">
                    <a16:creationId xmlns:a16="http://schemas.microsoft.com/office/drawing/2014/main" id="{81C33902-492D-47EB-946E-AC526E7BEE0A}"/>
                  </a:ext>
                </a:extLst>
              </p:cNvPr>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7" name="Rectangle 117">
                <a:extLst>
                  <a:ext uri="{FF2B5EF4-FFF2-40B4-BE49-F238E27FC236}">
                    <a16:creationId xmlns:a16="http://schemas.microsoft.com/office/drawing/2014/main" id="{9C5BE2A4-C7AA-4B5A-833E-AFA53BAEC439}"/>
                  </a:ext>
                </a:extLst>
              </p:cNvPr>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8" name="Rectangle 118">
                <a:extLst>
                  <a:ext uri="{FF2B5EF4-FFF2-40B4-BE49-F238E27FC236}">
                    <a16:creationId xmlns:a16="http://schemas.microsoft.com/office/drawing/2014/main" id="{F3AFA778-FCAB-4673-BA86-FE9877A776DC}"/>
                  </a:ext>
                </a:extLst>
              </p:cNvPr>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39" name="Rectangle 119">
                <a:extLst>
                  <a:ext uri="{FF2B5EF4-FFF2-40B4-BE49-F238E27FC236}">
                    <a16:creationId xmlns:a16="http://schemas.microsoft.com/office/drawing/2014/main" id="{1D4C7262-E9B4-473A-82AF-EDA3352E4899}"/>
                  </a:ext>
                </a:extLst>
              </p:cNvPr>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0" name="Rectangle 120">
                <a:extLst>
                  <a:ext uri="{FF2B5EF4-FFF2-40B4-BE49-F238E27FC236}">
                    <a16:creationId xmlns:a16="http://schemas.microsoft.com/office/drawing/2014/main" id="{C3D2E3DC-EE6A-4B93-B398-BFCDB655E2D4}"/>
                  </a:ext>
                </a:extLst>
              </p:cNvPr>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1" name="Rectangle 121">
                <a:extLst>
                  <a:ext uri="{FF2B5EF4-FFF2-40B4-BE49-F238E27FC236}">
                    <a16:creationId xmlns:a16="http://schemas.microsoft.com/office/drawing/2014/main" id="{47958336-E6FB-40F6-B0A0-D4D35377EC48}"/>
                  </a:ext>
                </a:extLst>
              </p:cNvPr>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2" name="Rectangle 122">
                <a:extLst>
                  <a:ext uri="{FF2B5EF4-FFF2-40B4-BE49-F238E27FC236}">
                    <a16:creationId xmlns:a16="http://schemas.microsoft.com/office/drawing/2014/main" id="{D66627C9-F1CF-41C2-B507-D0FE5E327B92}"/>
                  </a:ext>
                </a:extLst>
              </p:cNvPr>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3" name="Rectangle 123">
                <a:extLst>
                  <a:ext uri="{FF2B5EF4-FFF2-40B4-BE49-F238E27FC236}">
                    <a16:creationId xmlns:a16="http://schemas.microsoft.com/office/drawing/2014/main" id="{5A3A78C7-F9EC-4877-8102-676A3BBDA4F5}"/>
                  </a:ext>
                </a:extLst>
              </p:cNvPr>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4" name="Rectangle 124">
                <a:extLst>
                  <a:ext uri="{FF2B5EF4-FFF2-40B4-BE49-F238E27FC236}">
                    <a16:creationId xmlns:a16="http://schemas.microsoft.com/office/drawing/2014/main" id="{3CCFFBCF-F852-42C7-9BDD-69691564E12A}"/>
                  </a:ext>
                </a:extLst>
              </p:cNvPr>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5" name="Rectangle 125">
                <a:extLst>
                  <a:ext uri="{FF2B5EF4-FFF2-40B4-BE49-F238E27FC236}">
                    <a16:creationId xmlns:a16="http://schemas.microsoft.com/office/drawing/2014/main" id="{651EAD46-18DC-4DD3-8EBB-E7B1A33DDD75}"/>
                  </a:ext>
                </a:extLst>
              </p:cNvPr>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6" name="Rectangle 126">
                <a:extLst>
                  <a:ext uri="{FF2B5EF4-FFF2-40B4-BE49-F238E27FC236}">
                    <a16:creationId xmlns:a16="http://schemas.microsoft.com/office/drawing/2014/main" id="{5BF71694-62FD-4646-9A7B-3B96B76641A7}"/>
                  </a:ext>
                </a:extLst>
              </p:cNvPr>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7" name="Rectangle 127">
                <a:extLst>
                  <a:ext uri="{FF2B5EF4-FFF2-40B4-BE49-F238E27FC236}">
                    <a16:creationId xmlns:a16="http://schemas.microsoft.com/office/drawing/2014/main" id="{CB60452B-72C5-499D-A548-AAAAA34B6ABD}"/>
                  </a:ext>
                </a:extLst>
              </p:cNvPr>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8" name="Rectangle 128">
                <a:extLst>
                  <a:ext uri="{FF2B5EF4-FFF2-40B4-BE49-F238E27FC236}">
                    <a16:creationId xmlns:a16="http://schemas.microsoft.com/office/drawing/2014/main" id="{8D34FD37-D39B-435B-8BF6-691331523034}"/>
                  </a:ext>
                </a:extLst>
              </p:cNvPr>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49" name="Rectangle 129">
                <a:extLst>
                  <a:ext uri="{FF2B5EF4-FFF2-40B4-BE49-F238E27FC236}">
                    <a16:creationId xmlns:a16="http://schemas.microsoft.com/office/drawing/2014/main" id="{8EAA2C06-82B4-49ED-B1F6-3690EE679B01}"/>
                  </a:ext>
                </a:extLst>
              </p:cNvPr>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50" name="Rectangle 130">
                <a:extLst>
                  <a:ext uri="{FF2B5EF4-FFF2-40B4-BE49-F238E27FC236}">
                    <a16:creationId xmlns:a16="http://schemas.microsoft.com/office/drawing/2014/main" id="{1FDD6F00-880D-4BBD-8900-6FAC32D66F8B}"/>
                  </a:ext>
                </a:extLst>
              </p:cNvPr>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51" name="Rectangle 131">
                <a:extLst>
                  <a:ext uri="{FF2B5EF4-FFF2-40B4-BE49-F238E27FC236}">
                    <a16:creationId xmlns:a16="http://schemas.microsoft.com/office/drawing/2014/main" id="{DCF9077D-4556-487D-9D3D-BA4963F200D4}"/>
                  </a:ext>
                </a:extLst>
              </p:cNvPr>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52" name="Rectangle 132">
                <a:extLst>
                  <a:ext uri="{FF2B5EF4-FFF2-40B4-BE49-F238E27FC236}">
                    <a16:creationId xmlns:a16="http://schemas.microsoft.com/office/drawing/2014/main" id="{76839D75-856E-48F7-846B-43B8BFF41396}"/>
                  </a:ext>
                </a:extLst>
              </p:cNvPr>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53" name="Rectangle 133">
                <a:extLst>
                  <a:ext uri="{FF2B5EF4-FFF2-40B4-BE49-F238E27FC236}">
                    <a16:creationId xmlns:a16="http://schemas.microsoft.com/office/drawing/2014/main" id="{CE0078B7-F454-4FE3-B89F-C1A0081F13B4}"/>
                  </a:ext>
                </a:extLst>
              </p:cNvPr>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54" name="Rectangle 134">
                <a:extLst>
                  <a:ext uri="{FF2B5EF4-FFF2-40B4-BE49-F238E27FC236}">
                    <a16:creationId xmlns:a16="http://schemas.microsoft.com/office/drawing/2014/main" id="{932E22EC-9E52-4249-82D5-0A8429AE4784}"/>
                  </a:ext>
                </a:extLst>
              </p:cNvPr>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55" name="Rectangle 135">
                <a:extLst>
                  <a:ext uri="{FF2B5EF4-FFF2-40B4-BE49-F238E27FC236}">
                    <a16:creationId xmlns:a16="http://schemas.microsoft.com/office/drawing/2014/main" id="{B7C05D51-FCBB-45C8-8310-505796978FE0}"/>
                  </a:ext>
                </a:extLst>
              </p:cNvPr>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56" name="Rectangle 136">
                <a:extLst>
                  <a:ext uri="{FF2B5EF4-FFF2-40B4-BE49-F238E27FC236}">
                    <a16:creationId xmlns:a16="http://schemas.microsoft.com/office/drawing/2014/main" id="{1D233F74-A8BD-4125-B6A6-BE4C8EA67D84}"/>
                  </a:ext>
                </a:extLst>
              </p:cNvPr>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57" name="Rectangle 137">
                <a:extLst>
                  <a:ext uri="{FF2B5EF4-FFF2-40B4-BE49-F238E27FC236}">
                    <a16:creationId xmlns:a16="http://schemas.microsoft.com/office/drawing/2014/main" id="{B943DF86-5D51-4DDD-A4AE-D7B6DFCD98D2}"/>
                  </a:ext>
                </a:extLst>
              </p:cNvPr>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58" name="Freeform 138">
                <a:extLst>
                  <a:ext uri="{FF2B5EF4-FFF2-40B4-BE49-F238E27FC236}">
                    <a16:creationId xmlns:a16="http://schemas.microsoft.com/office/drawing/2014/main" id="{1075C8C8-C27D-4D79-9C88-9E81AD1043C5}"/>
                  </a:ext>
                </a:extLst>
              </p:cNvPr>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259" name="Freeform 139">
                <a:extLst>
                  <a:ext uri="{FF2B5EF4-FFF2-40B4-BE49-F238E27FC236}">
                    <a16:creationId xmlns:a16="http://schemas.microsoft.com/office/drawing/2014/main" id="{8C66F894-5CA6-445F-AADC-9CF758B24481}"/>
                  </a:ext>
                </a:extLst>
              </p:cNvPr>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260" name="Freeform 140">
                <a:extLst>
                  <a:ext uri="{FF2B5EF4-FFF2-40B4-BE49-F238E27FC236}">
                    <a16:creationId xmlns:a16="http://schemas.microsoft.com/office/drawing/2014/main" id="{75E34059-2BF1-4381-B9EB-4A4D75D8BCEC}"/>
                  </a:ext>
                </a:extLst>
              </p:cNvPr>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261" name="Freeform 141">
                <a:extLst>
                  <a:ext uri="{FF2B5EF4-FFF2-40B4-BE49-F238E27FC236}">
                    <a16:creationId xmlns:a16="http://schemas.microsoft.com/office/drawing/2014/main" id="{EC66F2C7-D2F3-411E-A1F6-192B22F0FC1D}"/>
                  </a:ext>
                </a:extLst>
              </p:cNvPr>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262" name="Freeform 142">
                <a:extLst>
                  <a:ext uri="{FF2B5EF4-FFF2-40B4-BE49-F238E27FC236}">
                    <a16:creationId xmlns:a16="http://schemas.microsoft.com/office/drawing/2014/main" id="{2EAC367C-B041-4789-A4EE-FEDB31108154}"/>
                  </a:ext>
                </a:extLst>
              </p:cNvPr>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263" name="Freeform 143">
                <a:extLst>
                  <a:ext uri="{FF2B5EF4-FFF2-40B4-BE49-F238E27FC236}">
                    <a16:creationId xmlns:a16="http://schemas.microsoft.com/office/drawing/2014/main" id="{BCC0E08A-519E-438D-B10E-FEE1C1426C4F}"/>
                  </a:ext>
                </a:extLst>
              </p:cNvPr>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264" name="Freeform 144">
                <a:extLst>
                  <a:ext uri="{FF2B5EF4-FFF2-40B4-BE49-F238E27FC236}">
                    <a16:creationId xmlns:a16="http://schemas.microsoft.com/office/drawing/2014/main" id="{6CC592D3-0942-4D18-B2CA-9C05B05CA70D}"/>
                  </a:ext>
                </a:extLst>
              </p:cNvPr>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265" name="Freeform 145">
                <a:extLst>
                  <a:ext uri="{FF2B5EF4-FFF2-40B4-BE49-F238E27FC236}">
                    <a16:creationId xmlns:a16="http://schemas.microsoft.com/office/drawing/2014/main" id="{D26A56C7-5DAB-4C3E-BED0-5AA21E846A93}"/>
                  </a:ext>
                </a:extLst>
              </p:cNvPr>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266" name="Freeform 146">
                <a:extLst>
                  <a:ext uri="{FF2B5EF4-FFF2-40B4-BE49-F238E27FC236}">
                    <a16:creationId xmlns:a16="http://schemas.microsoft.com/office/drawing/2014/main" id="{57D0F847-5302-452C-8DCF-75C57F80FA25}"/>
                  </a:ext>
                </a:extLst>
              </p:cNvPr>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267" name="Rectangle 147">
                <a:extLst>
                  <a:ext uri="{FF2B5EF4-FFF2-40B4-BE49-F238E27FC236}">
                    <a16:creationId xmlns:a16="http://schemas.microsoft.com/office/drawing/2014/main" id="{354E1F44-78E7-47F6-A480-A991BC2FC7F2}"/>
                  </a:ext>
                </a:extLst>
              </p:cNvPr>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68" name="Rectangle 148">
                <a:extLst>
                  <a:ext uri="{FF2B5EF4-FFF2-40B4-BE49-F238E27FC236}">
                    <a16:creationId xmlns:a16="http://schemas.microsoft.com/office/drawing/2014/main" id="{8EA93A61-4DB6-4DC2-933A-5C5C0C33096F}"/>
                  </a:ext>
                </a:extLst>
              </p:cNvPr>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5269" name="Freeform 149">
                <a:extLst>
                  <a:ext uri="{FF2B5EF4-FFF2-40B4-BE49-F238E27FC236}">
                    <a16:creationId xmlns:a16="http://schemas.microsoft.com/office/drawing/2014/main" id="{9B823B79-78FF-4EF5-9265-506557E27C19}"/>
                  </a:ext>
                </a:extLst>
              </p:cNvPr>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5270" name="Freeform 150">
                <a:extLst>
                  <a:ext uri="{FF2B5EF4-FFF2-40B4-BE49-F238E27FC236}">
                    <a16:creationId xmlns:a16="http://schemas.microsoft.com/office/drawing/2014/main" id="{75600B58-6034-4B73-A544-D5DA9D6BC172}"/>
                  </a:ext>
                </a:extLst>
              </p:cNvPr>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5271" name="Freeform 151">
                <a:extLst>
                  <a:ext uri="{FF2B5EF4-FFF2-40B4-BE49-F238E27FC236}">
                    <a16:creationId xmlns:a16="http://schemas.microsoft.com/office/drawing/2014/main" id="{715C7FCC-0426-4DFC-80BF-AB345D0DC2F3}"/>
                  </a:ext>
                </a:extLst>
              </p:cNvPr>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272" name="Oval 152">
                <a:extLst>
                  <a:ext uri="{FF2B5EF4-FFF2-40B4-BE49-F238E27FC236}">
                    <a16:creationId xmlns:a16="http://schemas.microsoft.com/office/drawing/2014/main" id="{3A812CE5-D9C0-479D-8AAD-D30EEBCED4CF}"/>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grpSp>
      <p:sp>
        <p:nvSpPr>
          <p:cNvPr id="5273" name="Rectangle 153">
            <a:extLst>
              <a:ext uri="{FF2B5EF4-FFF2-40B4-BE49-F238E27FC236}">
                <a16:creationId xmlns:a16="http://schemas.microsoft.com/office/drawing/2014/main" id="{E166762A-98B5-4D4D-A652-7A7E13D54593}"/>
              </a:ext>
            </a:extLst>
          </p:cNvPr>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sl-SI" altLang="sl-SI" noProof="0"/>
              <a:t>Kliknite, če želite urediti slog naslova matrice</a:t>
            </a:r>
          </a:p>
        </p:txBody>
      </p:sp>
      <p:sp>
        <p:nvSpPr>
          <p:cNvPr id="5274" name="Rectangle 154">
            <a:extLst>
              <a:ext uri="{FF2B5EF4-FFF2-40B4-BE49-F238E27FC236}">
                <a16:creationId xmlns:a16="http://schemas.microsoft.com/office/drawing/2014/main" id="{1775048F-7530-4BE7-95F1-E3DAB1CC23F2}"/>
              </a:ext>
            </a:extLst>
          </p:cNvPr>
          <p:cNvSpPr>
            <a:spLocks noGrp="1" noChangeArrowheads="1"/>
          </p:cNvSpPr>
          <p:nvPr>
            <p:ph type="subTitle" sz="quarter" idx="1"/>
          </p:nvPr>
        </p:nvSpPr>
        <p:spPr>
          <a:xfrm>
            <a:off x="1371600" y="3886200"/>
            <a:ext cx="6400800" cy="1752600"/>
          </a:xfrm>
        </p:spPr>
        <p:txBody>
          <a:bodyPr/>
          <a:lstStyle>
            <a:lvl1pPr marL="0" indent="0" algn="ctr">
              <a:buFont typeface="Arial" panose="020B0604020202020204" pitchFamily="34" charset="0"/>
              <a:buNone/>
              <a:defRPr/>
            </a:lvl1pPr>
          </a:lstStyle>
          <a:p>
            <a:pPr lvl="0"/>
            <a:r>
              <a:rPr lang="sl-SI" altLang="sl-SI" noProof="0"/>
              <a:t>Kliknite, če želite urediti slog podnaslova matrice</a:t>
            </a:r>
          </a:p>
        </p:txBody>
      </p:sp>
      <p:sp>
        <p:nvSpPr>
          <p:cNvPr id="5275" name="Rectangle 155">
            <a:extLst>
              <a:ext uri="{FF2B5EF4-FFF2-40B4-BE49-F238E27FC236}">
                <a16:creationId xmlns:a16="http://schemas.microsoft.com/office/drawing/2014/main" id="{203A9CCD-B38F-4EFD-A515-9087A2B00F25}"/>
              </a:ext>
            </a:extLst>
          </p:cNvPr>
          <p:cNvSpPr>
            <a:spLocks noGrp="1" noChangeArrowheads="1"/>
          </p:cNvSpPr>
          <p:nvPr>
            <p:ph type="dt" sz="quarter" idx="2"/>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endParaRPr lang="sl-SI" altLang="sl-SI"/>
          </a:p>
        </p:txBody>
      </p:sp>
      <p:sp>
        <p:nvSpPr>
          <p:cNvPr id="5276" name="Rectangle 156">
            <a:extLst>
              <a:ext uri="{FF2B5EF4-FFF2-40B4-BE49-F238E27FC236}">
                <a16:creationId xmlns:a16="http://schemas.microsoft.com/office/drawing/2014/main" id="{0EE75D26-D168-43BD-A718-DAC9577FD4DA}"/>
              </a:ext>
            </a:extLst>
          </p:cNvPr>
          <p:cNvSpPr>
            <a:spLocks noGrp="1" noChangeArrowheads="1"/>
          </p:cNvSpPr>
          <p:nvPr>
            <p:ph type="ftr" sz="quarter" idx="3"/>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endParaRPr lang="sl-SI" altLang="sl-SI"/>
          </a:p>
        </p:txBody>
      </p:sp>
      <p:sp>
        <p:nvSpPr>
          <p:cNvPr id="5277" name="Rectangle 157">
            <a:extLst>
              <a:ext uri="{FF2B5EF4-FFF2-40B4-BE49-F238E27FC236}">
                <a16:creationId xmlns:a16="http://schemas.microsoft.com/office/drawing/2014/main" id="{9ADAAC32-0FF8-443E-999C-898B04478125}"/>
              </a:ext>
            </a:extLst>
          </p:cNvPr>
          <p:cNvSpPr>
            <a:spLocks noGrp="1" noChangeArrowheads="1"/>
          </p:cNvSpPr>
          <p:nvPr>
            <p:ph type="sldNum" sz="quarter" idx="4"/>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fld id="{A66B3D9E-06A1-43C8-A69E-EF9C735AE2AD}" type="slidenum">
              <a:rPr lang="sl-SI" altLang="sl-SI"/>
              <a:pPr/>
              <a:t>‹#›</a:t>
            </a:fld>
            <a:endParaRPr lang="sl-SI" alt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46399-AF22-48BE-8084-770251539588}"/>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67220F12-7B64-4CB1-AEE7-6A3C6A1C55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6AC4C96-14E7-48B0-A635-A3335615346A}"/>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01EB0E8-BA0B-4194-B370-779F5A15915C}"/>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11EDE59-741B-4835-9FA5-A47E9BDB2B47}"/>
              </a:ext>
            </a:extLst>
          </p:cNvPr>
          <p:cNvSpPr>
            <a:spLocks noGrp="1"/>
          </p:cNvSpPr>
          <p:nvPr>
            <p:ph type="sldNum" sz="quarter" idx="12"/>
          </p:nvPr>
        </p:nvSpPr>
        <p:spPr/>
        <p:txBody>
          <a:bodyPr/>
          <a:lstStyle>
            <a:lvl1pPr>
              <a:defRPr/>
            </a:lvl1pPr>
          </a:lstStyle>
          <a:p>
            <a:fld id="{0D495184-140F-47A7-87F0-CEBE058C615E}" type="slidenum">
              <a:rPr lang="sl-SI" altLang="sl-SI"/>
              <a:pPr/>
              <a:t>‹#›</a:t>
            </a:fld>
            <a:endParaRPr lang="sl-SI" altLang="sl-SI"/>
          </a:p>
        </p:txBody>
      </p:sp>
    </p:spTree>
    <p:extLst>
      <p:ext uri="{BB962C8B-B14F-4D97-AF65-F5344CB8AC3E}">
        <p14:creationId xmlns:p14="http://schemas.microsoft.com/office/powerpoint/2010/main" val="109081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C80DEF-849C-4C69-8C6C-C67EA86B53C6}"/>
              </a:ext>
            </a:extLst>
          </p:cNvPr>
          <p:cNvSpPr>
            <a:spLocks noGrp="1"/>
          </p:cNvSpPr>
          <p:nvPr>
            <p:ph type="title" orient="vert"/>
          </p:nvPr>
        </p:nvSpPr>
        <p:spPr>
          <a:xfrm>
            <a:off x="6707188" y="228600"/>
            <a:ext cx="2135187" cy="587057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41B7B378-935C-45F0-AAEC-91A6EA47A2D9}"/>
              </a:ext>
            </a:extLst>
          </p:cNvPr>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D92CC41F-6E9A-44E5-83AF-BAE05AD843B6}"/>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CEC0EFEC-424F-4354-A574-885262763AD6}"/>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CC648FD-B5FB-4590-B31D-FB9BD6388B5C}"/>
              </a:ext>
            </a:extLst>
          </p:cNvPr>
          <p:cNvSpPr>
            <a:spLocks noGrp="1"/>
          </p:cNvSpPr>
          <p:nvPr>
            <p:ph type="sldNum" sz="quarter" idx="12"/>
          </p:nvPr>
        </p:nvSpPr>
        <p:spPr/>
        <p:txBody>
          <a:bodyPr/>
          <a:lstStyle>
            <a:lvl1pPr>
              <a:defRPr/>
            </a:lvl1pPr>
          </a:lstStyle>
          <a:p>
            <a:fld id="{9BFC6AB4-50E4-441E-9968-5D075455C503}" type="slidenum">
              <a:rPr lang="sl-SI" altLang="sl-SI"/>
              <a:pPr/>
              <a:t>‹#›</a:t>
            </a:fld>
            <a:endParaRPr lang="sl-SI" altLang="sl-SI"/>
          </a:p>
        </p:txBody>
      </p:sp>
    </p:spTree>
    <p:extLst>
      <p:ext uri="{BB962C8B-B14F-4D97-AF65-F5344CB8AC3E}">
        <p14:creationId xmlns:p14="http://schemas.microsoft.com/office/powerpoint/2010/main" val="216214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00491-3831-4AF4-952E-556925AF23B2}"/>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640D7C03-9079-4CCC-B214-4A25335154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82C8532D-AC05-49FA-B814-E3CB05F21D06}"/>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9F045F1-4CC7-4051-AE13-40EF76A27EEE}"/>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301B1B1-0818-40FD-ACF7-B1A485DC51B7}"/>
              </a:ext>
            </a:extLst>
          </p:cNvPr>
          <p:cNvSpPr>
            <a:spLocks noGrp="1"/>
          </p:cNvSpPr>
          <p:nvPr>
            <p:ph type="sldNum" sz="quarter" idx="12"/>
          </p:nvPr>
        </p:nvSpPr>
        <p:spPr/>
        <p:txBody>
          <a:bodyPr/>
          <a:lstStyle>
            <a:lvl1pPr>
              <a:defRPr/>
            </a:lvl1pPr>
          </a:lstStyle>
          <a:p>
            <a:fld id="{4D70B6F2-CB15-4AC6-874B-FABF5332C8B5}" type="slidenum">
              <a:rPr lang="sl-SI" altLang="sl-SI"/>
              <a:pPr/>
              <a:t>‹#›</a:t>
            </a:fld>
            <a:endParaRPr lang="sl-SI" altLang="sl-SI"/>
          </a:p>
        </p:txBody>
      </p:sp>
    </p:spTree>
    <p:extLst>
      <p:ext uri="{BB962C8B-B14F-4D97-AF65-F5344CB8AC3E}">
        <p14:creationId xmlns:p14="http://schemas.microsoft.com/office/powerpoint/2010/main" val="146838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945CB-9864-42F2-8CB0-81BB6C3CCCC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C243D270-4DC5-493C-BE9E-62D022CEACE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238B4B60-1268-43DC-A65A-19EEECD7761E}"/>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6D77B20-3DB7-41B4-BD14-DA3DC0C330CD}"/>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23BA252-C2CF-4B16-9FEF-CEBB7CDB35E8}"/>
              </a:ext>
            </a:extLst>
          </p:cNvPr>
          <p:cNvSpPr>
            <a:spLocks noGrp="1"/>
          </p:cNvSpPr>
          <p:nvPr>
            <p:ph type="sldNum" sz="quarter" idx="12"/>
          </p:nvPr>
        </p:nvSpPr>
        <p:spPr/>
        <p:txBody>
          <a:bodyPr/>
          <a:lstStyle>
            <a:lvl1pPr>
              <a:defRPr/>
            </a:lvl1pPr>
          </a:lstStyle>
          <a:p>
            <a:fld id="{27B226AC-1447-4671-8D58-550227F9163F}" type="slidenum">
              <a:rPr lang="sl-SI" altLang="sl-SI"/>
              <a:pPr/>
              <a:t>‹#›</a:t>
            </a:fld>
            <a:endParaRPr lang="sl-SI" altLang="sl-SI"/>
          </a:p>
        </p:txBody>
      </p:sp>
    </p:spTree>
    <p:extLst>
      <p:ext uri="{BB962C8B-B14F-4D97-AF65-F5344CB8AC3E}">
        <p14:creationId xmlns:p14="http://schemas.microsoft.com/office/powerpoint/2010/main" val="274339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8A283-A9BD-4AFC-9342-EFA76451CDF8}"/>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DF396570-2164-4B7B-84DA-6396F03B702D}"/>
              </a:ext>
            </a:extLst>
          </p:cNvPr>
          <p:cNvSpPr>
            <a:spLocks noGrp="1"/>
          </p:cNvSpPr>
          <p:nvPr>
            <p:ph sz="half" idx="1"/>
          </p:nvPr>
        </p:nvSpPr>
        <p:spPr>
          <a:xfrm>
            <a:off x="301625"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BFCA57A4-A48A-4790-A7D6-0C3F7191CF73}"/>
              </a:ext>
            </a:extLst>
          </p:cNvPr>
          <p:cNvSpPr>
            <a:spLocks noGrp="1"/>
          </p:cNvSpPr>
          <p:nvPr>
            <p:ph sz="half" idx="2"/>
          </p:nvPr>
        </p:nvSpPr>
        <p:spPr>
          <a:xfrm>
            <a:off x="4648200"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5391E313-8D96-4AD2-B982-0EF6575CD951}"/>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E28DED05-720F-4D7B-82B6-F89F7FEE335C}"/>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018C6A28-E569-4616-9173-157ED5976669}"/>
              </a:ext>
            </a:extLst>
          </p:cNvPr>
          <p:cNvSpPr>
            <a:spLocks noGrp="1"/>
          </p:cNvSpPr>
          <p:nvPr>
            <p:ph type="sldNum" sz="quarter" idx="12"/>
          </p:nvPr>
        </p:nvSpPr>
        <p:spPr/>
        <p:txBody>
          <a:bodyPr/>
          <a:lstStyle>
            <a:lvl1pPr>
              <a:defRPr/>
            </a:lvl1pPr>
          </a:lstStyle>
          <a:p>
            <a:fld id="{3D5933FF-F53D-4531-A0A2-EB9761BFC18B}" type="slidenum">
              <a:rPr lang="sl-SI" altLang="sl-SI"/>
              <a:pPr/>
              <a:t>‹#›</a:t>
            </a:fld>
            <a:endParaRPr lang="sl-SI" altLang="sl-SI"/>
          </a:p>
        </p:txBody>
      </p:sp>
    </p:spTree>
    <p:extLst>
      <p:ext uri="{BB962C8B-B14F-4D97-AF65-F5344CB8AC3E}">
        <p14:creationId xmlns:p14="http://schemas.microsoft.com/office/powerpoint/2010/main" val="2796540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433C3-DA86-4AA5-A218-0807144725A4}"/>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38B975EC-76A8-4BC9-AD8F-3BFAEF96465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1EABEE-9973-475B-AC2A-286D316E63B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363ED9E8-B2FF-465D-A77B-5E9C1AD9E91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E57C41-CB91-43D6-9B60-F426001F809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C50AB6DD-5F6E-4836-9386-BA7DAA302586}"/>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CA0DFD4E-9DC1-409D-9CF8-1EDD78E36EC3}"/>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9717F6B8-EF0A-4235-B039-9906D5D259DB}"/>
              </a:ext>
            </a:extLst>
          </p:cNvPr>
          <p:cNvSpPr>
            <a:spLocks noGrp="1"/>
          </p:cNvSpPr>
          <p:nvPr>
            <p:ph type="sldNum" sz="quarter" idx="12"/>
          </p:nvPr>
        </p:nvSpPr>
        <p:spPr/>
        <p:txBody>
          <a:bodyPr/>
          <a:lstStyle>
            <a:lvl1pPr>
              <a:defRPr/>
            </a:lvl1pPr>
          </a:lstStyle>
          <a:p>
            <a:fld id="{438C3B13-E3D0-49C1-AD6E-E58F7E61A508}" type="slidenum">
              <a:rPr lang="sl-SI" altLang="sl-SI"/>
              <a:pPr/>
              <a:t>‹#›</a:t>
            </a:fld>
            <a:endParaRPr lang="sl-SI" altLang="sl-SI"/>
          </a:p>
        </p:txBody>
      </p:sp>
    </p:spTree>
    <p:extLst>
      <p:ext uri="{BB962C8B-B14F-4D97-AF65-F5344CB8AC3E}">
        <p14:creationId xmlns:p14="http://schemas.microsoft.com/office/powerpoint/2010/main" val="151671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1E7CD-F9A6-4791-8334-6A022275A6EE}"/>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719B1CA3-45FF-42D2-8A38-0E5F53A5A9FF}"/>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DBDF861D-B5EC-4F9D-ABF4-C6CD5B086FE8}"/>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87040B6C-D11D-4000-B6FB-A3DEBE670A47}"/>
              </a:ext>
            </a:extLst>
          </p:cNvPr>
          <p:cNvSpPr>
            <a:spLocks noGrp="1"/>
          </p:cNvSpPr>
          <p:nvPr>
            <p:ph type="sldNum" sz="quarter" idx="12"/>
          </p:nvPr>
        </p:nvSpPr>
        <p:spPr/>
        <p:txBody>
          <a:bodyPr/>
          <a:lstStyle>
            <a:lvl1pPr>
              <a:defRPr/>
            </a:lvl1pPr>
          </a:lstStyle>
          <a:p>
            <a:fld id="{ECC896F6-0651-4558-A3A3-91F44D27D8F6}" type="slidenum">
              <a:rPr lang="sl-SI" altLang="sl-SI"/>
              <a:pPr/>
              <a:t>‹#›</a:t>
            </a:fld>
            <a:endParaRPr lang="sl-SI" altLang="sl-SI"/>
          </a:p>
        </p:txBody>
      </p:sp>
    </p:spTree>
    <p:extLst>
      <p:ext uri="{BB962C8B-B14F-4D97-AF65-F5344CB8AC3E}">
        <p14:creationId xmlns:p14="http://schemas.microsoft.com/office/powerpoint/2010/main" val="516678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BD0404-7D4A-4AE1-9080-9FBE35B3B223}"/>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E642F5DD-2C60-4DE2-9FE6-95E1348FCFDB}"/>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44A927EE-7BFD-4F2B-ADC0-EA0E9AED4F7C}"/>
              </a:ext>
            </a:extLst>
          </p:cNvPr>
          <p:cNvSpPr>
            <a:spLocks noGrp="1"/>
          </p:cNvSpPr>
          <p:nvPr>
            <p:ph type="sldNum" sz="quarter" idx="12"/>
          </p:nvPr>
        </p:nvSpPr>
        <p:spPr/>
        <p:txBody>
          <a:bodyPr/>
          <a:lstStyle>
            <a:lvl1pPr>
              <a:defRPr/>
            </a:lvl1pPr>
          </a:lstStyle>
          <a:p>
            <a:fld id="{DC698A01-4E52-4C1D-9E7F-0757E9CBBD39}" type="slidenum">
              <a:rPr lang="sl-SI" altLang="sl-SI"/>
              <a:pPr/>
              <a:t>‹#›</a:t>
            </a:fld>
            <a:endParaRPr lang="sl-SI" altLang="sl-SI"/>
          </a:p>
        </p:txBody>
      </p:sp>
    </p:spTree>
    <p:extLst>
      <p:ext uri="{BB962C8B-B14F-4D97-AF65-F5344CB8AC3E}">
        <p14:creationId xmlns:p14="http://schemas.microsoft.com/office/powerpoint/2010/main" val="328852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C71BA-0E49-4625-8AAB-494CB2F18C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8AFAAC72-349A-4B0F-9B97-28611B99B22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EFCCE11C-BC83-4267-8BD3-674EF845C4A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73F340-9D2C-4E4A-8511-A8DA0CF3992F}"/>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E348B7F3-D53C-4DCC-814B-35AEE0D1253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2199D1D1-99DB-4D55-B6B2-F3F349DC30C4}"/>
              </a:ext>
            </a:extLst>
          </p:cNvPr>
          <p:cNvSpPr>
            <a:spLocks noGrp="1"/>
          </p:cNvSpPr>
          <p:nvPr>
            <p:ph type="sldNum" sz="quarter" idx="12"/>
          </p:nvPr>
        </p:nvSpPr>
        <p:spPr/>
        <p:txBody>
          <a:bodyPr/>
          <a:lstStyle>
            <a:lvl1pPr>
              <a:defRPr/>
            </a:lvl1pPr>
          </a:lstStyle>
          <a:p>
            <a:fld id="{B2580E01-C574-4F8F-8641-C47589334879}" type="slidenum">
              <a:rPr lang="sl-SI" altLang="sl-SI"/>
              <a:pPr/>
              <a:t>‹#›</a:t>
            </a:fld>
            <a:endParaRPr lang="sl-SI" altLang="sl-SI"/>
          </a:p>
        </p:txBody>
      </p:sp>
    </p:spTree>
    <p:extLst>
      <p:ext uri="{BB962C8B-B14F-4D97-AF65-F5344CB8AC3E}">
        <p14:creationId xmlns:p14="http://schemas.microsoft.com/office/powerpoint/2010/main" val="3389899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F18E-A8F8-4EDB-B2A6-6B1DF6EC5E6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8E6419DA-45F2-411F-878A-005FBFAEEA6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189736F3-E00D-4CA5-ACBB-3F98E78E2B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6607E4-0046-47A5-A38D-89C6340002F1}"/>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2BF607A-3AD2-485B-942B-D94206C6E182}"/>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C1F2567C-EF2F-4C13-A452-E4EF1079451E}"/>
              </a:ext>
            </a:extLst>
          </p:cNvPr>
          <p:cNvSpPr>
            <a:spLocks noGrp="1"/>
          </p:cNvSpPr>
          <p:nvPr>
            <p:ph type="sldNum" sz="quarter" idx="12"/>
          </p:nvPr>
        </p:nvSpPr>
        <p:spPr/>
        <p:txBody>
          <a:bodyPr/>
          <a:lstStyle>
            <a:lvl1pPr>
              <a:defRPr/>
            </a:lvl1pPr>
          </a:lstStyle>
          <a:p>
            <a:fld id="{6FD9597D-8398-4008-A44C-33CFC950E184}" type="slidenum">
              <a:rPr lang="sl-SI" altLang="sl-SI"/>
              <a:pPr/>
              <a:t>‹#›</a:t>
            </a:fld>
            <a:endParaRPr lang="sl-SI" altLang="sl-SI"/>
          </a:p>
        </p:txBody>
      </p:sp>
    </p:spTree>
    <p:extLst>
      <p:ext uri="{BB962C8B-B14F-4D97-AF65-F5344CB8AC3E}">
        <p14:creationId xmlns:p14="http://schemas.microsoft.com/office/powerpoint/2010/main" val="48465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2555EF3B-39B6-416B-B541-234CF8D24DE5}"/>
              </a:ext>
            </a:extLst>
          </p:cNvPr>
          <p:cNvGrpSpPr>
            <a:grpSpLocks/>
          </p:cNvGrpSpPr>
          <p:nvPr/>
        </p:nvGrpSpPr>
        <p:grpSpPr bwMode="auto">
          <a:xfrm>
            <a:off x="0" y="1422400"/>
            <a:ext cx="9147175" cy="5435600"/>
            <a:chOff x="0" y="896"/>
            <a:chExt cx="5762" cy="3424"/>
          </a:xfrm>
        </p:grpSpPr>
        <p:grpSp>
          <p:nvGrpSpPr>
            <p:cNvPr id="4099" name="Group 3">
              <a:extLst>
                <a:ext uri="{FF2B5EF4-FFF2-40B4-BE49-F238E27FC236}">
                  <a16:creationId xmlns:a16="http://schemas.microsoft.com/office/drawing/2014/main" id="{FA2E0545-856F-48EB-9CFE-173707756F73}"/>
                </a:ext>
              </a:extLst>
            </p:cNvPr>
            <p:cNvGrpSpPr>
              <a:grpSpLocks/>
            </p:cNvGrpSpPr>
            <p:nvPr userDrawn="1"/>
          </p:nvGrpSpPr>
          <p:grpSpPr bwMode="auto">
            <a:xfrm>
              <a:off x="20" y="896"/>
              <a:ext cx="5742" cy="3424"/>
              <a:chOff x="20" y="896"/>
              <a:chExt cx="5742" cy="3424"/>
            </a:xfrm>
          </p:grpSpPr>
          <p:sp>
            <p:nvSpPr>
              <p:cNvPr id="4100" name="Freeform 4">
                <a:extLst>
                  <a:ext uri="{FF2B5EF4-FFF2-40B4-BE49-F238E27FC236}">
                    <a16:creationId xmlns:a16="http://schemas.microsoft.com/office/drawing/2014/main" id="{07F0222F-62BB-467A-AEC4-588FAFA82598}"/>
                  </a:ext>
                </a:extLst>
              </p:cNvPr>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01" name="Freeform 5">
                <a:extLst>
                  <a:ext uri="{FF2B5EF4-FFF2-40B4-BE49-F238E27FC236}">
                    <a16:creationId xmlns:a16="http://schemas.microsoft.com/office/drawing/2014/main" id="{EA39DE3B-9DD4-4648-B58A-CFCC8D448C39}"/>
                  </a:ext>
                </a:extLst>
              </p:cNvPr>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02" name="Freeform 6">
                <a:extLst>
                  <a:ext uri="{FF2B5EF4-FFF2-40B4-BE49-F238E27FC236}">
                    <a16:creationId xmlns:a16="http://schemas.microsoft.com/office/drawing/2014/main" id="{275828E3-FA93-414B-B4B8-43E01EA5A8B1}"/>
                  </a:ext>
                </a:extLst>
              </p:cNvPr>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03" name="Freeform 7">
                <a:extLst>
                  <a:ext uri="{FF2B5EF4-FFF2-40B4-BE49-F238E27FC236}">
                    <a16:creationId xmlns:a16="http://schemas.microsoft.com/office/drawing/2014/main" id="{AC9F8040-F409-4FA8-A600-D96D804E09AD}"/>
                  </a:ext>
                </a:extLst>
              </p:cNvPr>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04" name="Freeform 8">
                <a:extLst>
                  <a:ext uri="{FF2B5EF4-FFF2-40B4-BE49-F238E27FC236}">
                    <a16:creationId xmlns:a16="http://schemas.microsoft.com/office/drawing/2014/main" id="{D41ABAC3-6E36-4AB9-AD9E-002F5608895E}"/>
                  </a:ext>
                </a:extLst>
              </p:cNvPr>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05" name="Freeform 9">
                <a:extLst>
                  <a:ext uri="{FF2B5EF4-FFF2-40B4-BE49-F238E27FC236}">
                    <a16:creationId xmlns:a16="http://schemas.microsoft.com/office/drawing/2014/main" id="{6E781DF2-6D64-42CC-826B-5D49F39EC19C}"/>
                  </a:ext>
                </a:extLst>
              </p:cNvPr>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06" name="Freeform 10">
                <a:extLst>
                  <a:ext uri="{FF2B5EF4-FFF2-40B4-BE49-F238E27FC236}">
                    <a16:creationId xmlns:a16="http://schemas.microsoft.com/office/drawing/2014/main" id="{2E721BFF-A080-4CCE-9A0A-E4E491807289}"/>
                  </a:ext>
                </a:extLst>
              </p:cNvPr>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07" name="Freeform 11">
                <a:extLst>
                  <a:ext uri="{FF2B5EF4-FFF2-40B4-BE49-F238E27FC236}">
                    <a16:creationId xmlns:a16="http://schemas.microsoft.com/office/drawing/2014/main" id="{4BF34591-2111-4FF8-92F0-472E4F831198}"/>
                  </a:ext>
                </a:extLst>
              </p:cNvPr>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08" name="Freeform 12">
                <a:extLst>
                  <a:ext uri="{FF2B5EF4-FFF2-40B4-BE49-F238E27FC236}">
                    <a16:creationId xmlns:a16="http://schemas.microsoft.com/office/drawing/2014/main" id="{0DF92E74-F07A-4343-A179-0BB03310ADF8}"/>
                  </a:ext>
                </a:extLst>
              </p:cNvPr>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09" name="Freeform 13">
                <a:extLst>
                  <a:ext uri="{FF2B5EF4-FFF2-40B4-BE49-F238E27FC236}">
                    <a16:creationId xmlns:a16="http://schemas.microsoft.com/office/drawing/2014/main" id="{65AC8661-EE56-4176-9EF9-51373E16A9CF}"/>
                  </a:ext>
                </a:extLst>
              </p:cNvPr>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10" name="Freeform 14">
                <a:extLst>
                  <a:ext uri="{FF2B5EF4-FFF2-40B4-BE49-F238E27FC236}">
                    <a16:creationId xmlns:a16="http://schemas.microsoft.com/office/drawing/2014/main" id="{20B5C729-4870-476B-A8C5-79BC71FAF2CF}"/>
                  </a:ext>
                </a:extLst>
              </p:cNvPr>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11" name="Freeform 15">
                <a:extLst>
                  <a:ext uri="{FF2B5EF4-FFF2-40B4-BE49-F238E27FC236}">
                    <a16:creationId xmlns:a16="http://schemas.microsoft.com/office/drawing/2014/main" id="{2CF8E24E-150E-48EB-BE15-8BB612847EF3}"/>
                  </a:ext>
                </a:extLst>
              </p:cNvPr>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112" name="Freeform 16">
                <a:extLst>
                  <a:ext uri="{FF2B5EF4-FFF2-40B4-BE49-F238E27FC236}">
                    <a16:creationId xmlns:a16="http://schemas.microsoft.com/office/drawing/2014/main" id="{B47D503C-52E6-462A-919E-48CFA3041DC7}"/>
                  </a:ext>
                </a:extLst>
              </p:cNvPr>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grpSp>
          <p:nvGrpSpPr>
            <p:cNvPr id="4113" name="Group 17">
              <a:extLst>
                <a:ext uri="{FF2B5EF4-FFF2-40B4-BE49-F238E27FC236}">
                  <a16:creationId xmlns:a16="http://schemas.microsoft.com/office/drawing/2014/main" id="{248FE1C7-B00C-4BAE-A023-85E115DDDE73}"/>
                </a:ext>
              </a:extLst>
            </p:cNvPr>
            <p:cNvGrpSpPr>
              <a:grpSpLocks/>
            </p:cNvGrpSpPr>
            <p:nvPr userDrawn="1"/>
          </p:nvGrpSpPr>
          <p:grpSpPr bwMode="auto">
            <a:xfrm>
              <a:off x="0" y="2291"/>
              <a:ext cx="1385" cy="1702"/>
              <a:chOff x="0" y="2291"/>
              <a:chExt cx="1385" cy="1702"/>
            </a:xfrm>
          </p:grpSpPr>
          <p:sp>
            <p:nvSpPr>
              <p:cNvPr id="4114" name="Rectangle 18">
                <a:extLst>
                  <a:ext uri="{FF2B5EF4-FFF2-40B4-BE49-F238E27FC236}">
                    <a16:creationId xmlns:a16="http://schemas.microsoft.com/office/drawing/2014/main" id="{B7737CC9-B05D-40BA-BDD4-5A05DD870A52}"/>
                  </a:ext>
                </a:extLst>
              </p:cNvPr>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15" name="Rectangle 19">
                <a:extLst>
                  <a:ext uri="{FF2B5EF4-FFF2-40B4-BE49-F238E27FC236}">
                    <a16:creationId xmlns:a16="http://schemas.microsoft.com/office/drawing/2014/main" id="{5964AA5D-F937-440B-BC5D-AC7815A783AB}"/>
                  </a:ext>
                </a:extLst>
              </p:cNvPr>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16" name="Rectangle 20">
                <a:extLst>
                  <a:ext uri="{FF2B5EF4-FFF2-40B4-BE49-F238E27FC236}">
                    <a16:creationId xmlns:a16="http://schemas.microsoft.com/office/drawing/2014/main" id="{C098CFB2-CC59-43EE-8ECB-B05F5E4AF50B}"/>
                  </a:ext>
                </a:extLst>
              </p:cNvPr>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17" name="Rectangle 21">
                <a:extLst>
                  <a:ext uri="{FF2B5EF4-FFF2-40B4-BE49-F238E27FC236}">
                    <a16:creationId xmlns:a16="http://schemas.microsoft.com/office/drawing/2014/main" id="{FEF5667B-BAA1-4A7F-9C60-9BFB86D5B29C}"/>
                  </a:ext>
                </a:extLst>
              </p:cNvPr>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18" name="Rectangle 22">
                <a:extLst>
                  <a:ext uri="{FF2B5EF4-FFF2-40B4-BE49-F238E27FC236}">
                    <a16:creationId xmlns:a16="http://schemas.microsoft.com/office/drawing/2014/main" id="{C8223559-C8F9-4BEF-82BF-51AB667D35BE}"/>
                  </a:ext>
                </a:extLst>
              </p:cNvPr>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19" name="Rectangle 23">
                <a:extLst>
                  <a:ext uri="{FF2B5EF4-FFF2-40B4-BE49-F238E27FC236}">
                    <a16:creationId xmlns:a16="http://schemas.microsoft.com/office/drawing/2014/main" id="{F73436C0-1250-4D46-8229-6005BCB2A4A7}"/>
                  </a:ext>
                </a:extLst>
              </p:cNvPr>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0" name="Rectangle 24">
                <a:extLst>
                  <a:ext uri="{FF2B5EF4-FFF2-40B4-BE49-F238E27FC236}">
                    <a16:creationId xmlns:a16="http://schemas.microsoft.com/office/drawing/2014/main" id="{1C8BA926-7509-4222-8741-9594B9A46808}"/>
                  </a:ext>
                </a:extLst>
              </p:cNvPr>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1" name="Rectangle 25">
                <a:extLst>
                  <a:ext uri="{FF2B5EF4-FFF2-40B4-BE49-F238E27FC236}">
                    <a16:creationId xmlns:a16="http://schemas.microsoft.com/office/drawing/2014/main" id="{B7AC65FB-C001-421C-8F98-D6E0D1BB157B}"/>
                  </a:ext>
                </a:extLst>
              </p:cNvPr>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2" name="Rectangle 26">
                <a:extLst>
                  <a:ext uri="{FF2B5EF4-FFF2-40B4-BE49-F238E27FC236}">
                    <a16:creationId xmlns:a16="http://schemas.microsoft.com/office/drawing/2014/main" id="{E1EEDD36-083E-4636-8449-E7EBE41A80ED}"/>
                  </a:ext>
                </a:extLst>
              </p:cNvPr>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3" name="Rectangle 27">
                <a:extLst>
                  <a:ext uri="{FF2B5EF4-FFF2-40B4-BE49-F238E27FC236}">
                    <a16:creationId xmlns:a16="http://schemas.microsoft.com/office/drawing/2014/main" id="{2D11A7AC-1B86-4F25-879B-7BB32EDEB202}"/>
                  </a:ext>
                </a:extLst>
              </p:cNvPr>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4" name="Rectangle 28">
                <a:extLst>
                  <a:ext uri="{FF2B5EF4-FFF2-40B4-BE49-F238E27FC236}">
                    <a16:creationId xmlns:a16="http://schemas.microsoft.com/office/drawing/2014/main" id="{1B45B3E5-95DF-41D7-8174-B5BFC5838E07}"/>
                  </a:ext>
                </a:extLst>
              </p:cNvPr>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5" name="Rectangle 29">
                <a:extLst>
                  <a:ext uri="{FF2B5EF4-FFF2-40B4-BE49-F238E27FC236}">
                    <a16:creationId xmlns:a16="http://schemas.microsoft.com/office/drawing/2014/main" id="{7B667587-2769-4A47-8BD4-237CA534C348}"/>
                  </a:ext>
                </a:extLst>
              </p:cNvPr>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6" name="Rectangle 30">
                <a:extLst>
                  <a:ext uri="{FF2B5EF4-FFF2-40B4-BE49-F238E27FC236}">
                    <a16:creationId xmlns:a16="http://schemas.microsoft.com/office/drawing/2014/main" id="{8F212C7F-43C4-499B-B74E-26057A918377}"/>
                  </a:ext>
                </a:extLst>
              </p:cNvPr>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7" name="Rectangle 31">
                <a:extLst>
                  <a:ext uri="{FF2B5EF4-FFF2-40B4-BE49-F238E27FC236}">
                    <a16:creationId xmlns:a16="http://schemas.microsoft.com/office/drawing/2014/main" id="{76BD20CC-13CD-4E5C-8935-6CAFAE23C7FA}"/>
                  </a:ext>
                </a:extLst>
              </p:cNvPr>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8" name="Rectangle 32">
                <a:extLst>
                  <a:ext uri="{FF2B5EF4-FFF2-40B4-BE49-F238E27FC236}">
                    <a16:creationId xmlns:a16="http://schemas.microsoft.com/office/drawing/2014/main" id="{B21DE596-3F83-4C08-89EB-2E8486FDA4FF}"/>
                  </a:ext>
                </a:extLst>
              </p:cNvPr>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29" name="Rectangle 33">
                <a:extLst>
                  <a:ext uri="{FF2B5EF4-FFF2-40B4-BE49-F238E27FC236}">
                    <a16:creationId xmlns:a16="http://schemas.microsoft.com/office/drawing/2014/main" id="{8FCBCD10-18D8-40A6-A807-B0C699DACF6D}"/>
                  </a:ext>
                </a:extLst>
              </p:cNvPr>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0" name="Rectangle 34">
                <a:extLst>
                  <a:ext uri="{FF2B5EF4-FFF2-40B4-BE49-F238E27FC236}">
                    <a16:creationId xmlns:a16="http://schemas.microsoft.com/office/drawing/2014/main" id="{DD1F07DE-1A1F-45E8-A4CD-7D5E38E909B2}"/>
                  </a:ext>
                </a:extLst>
              </p:cNvPr>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1" name="Rectangle 35">
                <a:extLst>
                  <a:ext uri="{FF2B5EF4-FFF2-40B4-BE49-F238E27FC236}">
                    <a16:creationId xmlns:a16="http://schemas.microsoft.com/office/drawing/2014/main" id="{B1C477C7-5EC7-4845-99B4-DBD36965966B}"/>
                  </a:ext>
                </a:extLst>
              </p:cNvPr>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2" name="Rectangle 36">
                <a:extLst>
                  <a:ext uri="{FF2B5EF4-FFF2-40B4-BE49-F238E27FC236}">
                    <a16:creationId xmlns:a16="http://schemas.microsoft.com/office/drawing/2014/main" id="{8BFA42C4-13ED-40B3-B8DC-B33678DC2A67}"/>
                  </a:ext>
                </a:extLst>
              </p:cNvPr>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3" name="Rectangle 37">
                <a:extLst>
                  <a:ext uri="{FF2B5EF4-FFF2-40B4-BE49-F238E27FC236}">
                    <a16:creationId xmlns:a16="http://schemas.microsoft.com/office/drawing/2014/main" id="{BD6E02D5-2068-45D9-8710-78218D89D9F8}"/>
                  </a:ext>
                </a:extLst>
              </p:cNvPr>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4" name="Rectangle 38">
                <a:extLst>
                  <a:ext uri="{FF2B5EF4-FFF2-40B4-BE49-F238E27FC236}">
                    <a16:creationId xmlns:a16="http://schemas.microsoft.com/office/drawing/2014/main" id="{DFEF15A9-7746-45BC-96E6-92D6B616805E}"/>
                  </a:ext>
                </a:extLst>
              </p:cNvPr>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5" name="Rectangle 39">
                <a:extLst>
                  <a:ext uri="{FF2B5EF4-FFF2-40B4-BE49-F238E27FC236}">
                    <a16:creationId xmlns:a16="http://schemas.microsoft.com/office/drawing/2014/main" id="{85A6DD63-C006-42C5-AB31-FDFAA03783C1}"/>
                  </a:ext>
                </a:extLst>
              </p:cNvPr>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6" name="Rectangle 40">
                <a:extLst>
                  <a:ext uri="{FF2B5EF4-FFF2-40B4-BE49-F238E27FC236}">
                    <a16:creationId xmlns:a16="http://schemas.microsoft.com/office/drawing/2014/main" id="{E897F47C-709C-4A0B-B230-F09A6E530798}"/>
                  </a:ext>
                </a:extLst>
              </p:cNvPr>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7" name="Rectangle 41">
                <a:extLst>
                  <a:ext uri="{FF2B5EF4-FFF2-40B4-BE49-F238E27FC236}">
                    <a16:creationId xmlns:a16="http://schemas.microsoft.com/office/drawing/2014/main" id="{F181C6F0-F649-4E13-B0E4-8432FB195456}"/>
                  </a:ext>
                </a:extLst>
              </p:cNvPr>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8" name="Rectangle 42">
                <a:extLst>
                  <a:ext uri="{FF2B5EF4-FFF2-40B4-BE49-F238E27FC236}">
                    <a16:creationId xmlns:a16="http://schemas.microsoft.com/office/drawing/2014/main" id="{E48B3745-91F5-4EFE-BBC6-D5F6D092CC75}"/>
                  </a:ext>
                </a:extLst>
              </p:cNvPr>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39" name="Rectangle 43">
                <a:extLst>
                  <a:ext uri="{FF2B5EF4-FFF2-40B4-BE49-F238E27FC236}">
                    <a16:creationId xmlns:a16="http://schemas.microsoft.com/office/drawing/2014/main" id="{8F780920-4757-4297-8241-7EF12BB6C14B}"/>
                  </a:ext>
                </a:extLst>
              </p:cNvPr>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0" name="Rectangle 44">
                <a:extLst>
                  <a:ext uri="{FF2B5EF4-FFF2-40B4-BE49-F238E27FC236}">
                    <a16:creationId xmlns:a16="http://schemas.microsoft.com/office/drawing/2014/main" id="{C3B9FDCC-5D5D-4C2F-84E4-037B54C042FA}"/>
                  </a:ext>
                </a:extLst>
              </p:cNvPr>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1" name="Rectangle 45">
                <a:extLst>
                  <a:ext uri="{FF2B5EF4-FFF2-40B4-BE49-F238E27FC236}">
                    <a16:creationId xmlns:a16="http://schemas.microsoft.com/office/drawing/2014/main" id="{42889CD7-E7A5-4508-9463-2A0C30E3EAEF}"/>
                  </a:ext>
                </a:extLst>
              </p:cNvPr>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2" name="Rectangle 46">
                <a:extLst>
                  <a:ext uri="{FF2B5EF4-FFF2-40B4-BE49-F238E27FC236}">
                    <a16:creationId xmlns:a16="http://schemas.microsoft.com/office/drawing/2014/main" id="{5DF7D2C4-09B4-4E43-91D2-150EC3CFA3BD}"/>
                  </a:ext>
                </a:extLst>
              </p:cNvPr>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3" name="Rectangle 47">
                <a:extLst>
                  <a:ext uri="{FF2B5EF4-FFF2-40B4-BE49-F238E27FC236}">
                    <a16:creationId xmlns:a16="http://schemas.microsoft.com/office/drawing/2014/main" id="{3708A93E-D6EF-4E20-9388-937CF5C5D14B}"/>
                  </a:ext>
                </a:extLst>
              </p:cNvPr>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4" name="Rectangle 48">
                <a:extLst>
                  <a:ext uri="{FF2B5EF4-FFF2-40B4-BE49-F238E27FC236}">
                    <a16:creationId xmlns:a16="http://schemas.microsoft.com/office/drawing/2014/main" id="{392A68B1-9F43-45E9-8212-D36FC02C3376}"/>
                  </a:ext>
                </a:extLst>
              </p:cNvPr>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5" name="Rectangle 49">
                <a:extLst>
                  <a:ext uri="{FF2B5EF4-FFF2-40B4-BE49-F238E27FC236}">
                    <a16:creationId xmlns:a16="http://schemas.microsoft.com/office/drawing/2014/main" id="{5E78072E-3A1A-40E8-A779-A9986B989042}"/>
                  </a:ext>
                </a:extLst>
              </p:cNvPr>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6" name="Rectangle 50">
                <a:extLst>
                  <a:ext uri="{FF2B5EF4-FFF2-40B4-BE49-F238E27FC236}">
                    <a16:creationId xmlns:a16="http://schemas.microsoft.com/office/drawing/2014/main" id="{91007B05-CD1B-45B2-A588-28238A47EBB0}"/>
                  </a:ext>
                </a:extLst>
              </p:cNvPr>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7" name="Rectangle 51">
                <a:extLst>
                  <a:ext uri="{FF2B5EF4-FFF2-40B4-BE49-F238E27FC236}">
                    <a16:creationId xmlns:a16="http://schemas.microsoft.com/office/drawing/2014/main" id="{1C5F786D-7837-4527-A8BE-1848375551BD}"/>
                  </a:ext>
                </a:extLst>
              </p:cNvPr>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8" name="Rectangle 52">
                <a:extLst>
                  <a:ext uri="{FF2B5EF4-FFF2-40B4-BE49-F238E27FC236}">
                    <a16:creationId xmlns:a16="http://schemas.microsoft.com/office/drawing/2014/main" id="{BC950196-23DC-40BD-A3E1-ACF6EA83CCED}"/>
                  </a:ext>
                </a:extLst>
              </p:cNvPr>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49" name="Rectangle 53">
                <a:extLst>
                  <a:ext uri="{FF2B5EF4-FFF2-40B4-BE49-F238E27FC236}">
                    <a16:creationId xmlns:a16="http://schemas.microsoft.com/office/drawing/2014/main" id="{F9FAD8B9-026A-461B-9FB3-15446014038F}"/>
                  </a:ext>
                </a:extLst>
              </p:cNvPr>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0" name="Rectangle 54">
                <a:extLst>
                  <a:ext uri="{FF2B5EF4-FFF2-40B4-BE49-F238E27FC236}">
                    <a16:creationId xmlns:a16="http://schemas.microsoft.com/office/drawing/2014/main" id="{AA083A14-4D5A-49D6-984E-43AE956BB76D}"/>
                  </a:ext>
                </a:extLst>
              </p:cNvPr>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1" name="Rectangle 55">
                <a:extLst>
                  <a:ext uri="{FF2B5EF4-FFF2-40B4-BE49-F238E27FC236}">
                    <a16:creationId xmlns:a16="http://schemas.microsoft.com/office/drawing/2014/main" id="{B730A091-A640-4190-9F7B-2BF032B976FC}"/>
                  </a:ext>
                </a:extLst>
              </p:cNvPr>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2" name="Rectangle 56">
                <a:extLst>
                  <a:ext uri="{FF2B5EF4-FFF2-40B4-BE49-F238E27FC236}">
                    <a16:creationId xmlns:a16="http://schemas.microsoft.com/office/drawing/2014/main" id="{551B2320-3296-4309-B9D2-F34D92DB131E}"/>
                  </a:ext>
                </a:extLst>
              </p:cNvPr>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3" name="Rectangle 57">
                <a:extLst>
                  <a:ext uri="{FF2B5EF4-FFF2-40B4-BE49-F238E27FC236}">
                    <a16:creationId xmlns:a16="http://schemas.microsoft.com/office/drawing/2014/main" id="{C36C9B9E-D862-4774-B925-37341A3C3E56}"/>
                  </a:ext>
                </a:extLst>
              </p:cNvPr>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4" name="Rectangle 58">
                <a:extLst>
                  <a:ext uri="{FF2B5EF4-FFF2-40B4-BE49-F238E27FC236}">
                    <a16:creationId xmlns:a16="http://schemas.microsoft.com/office/drawing/2014/main" id="{D95DC7BC-E7DB-45FA-A107-434B99B8539A}"/>
                  </a:ext>
                </a:extLst>
              </p:cNvPr>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5" name="Rectangle 59">
                <a:extLst>
                  <a:ext uri="{FF2B5EF4-FFF2-40B4-BE49-F238E27FC236}">
                    <a16:creationId xmlns:a16="http://schemas.microsoft.com/office/drawing/2014/main" id="{1EDB1D93-5D9C-4555-A709-F87CE95F8952}"/>
                  </a:ext>
                </a:extLst>
              </p:cNvPr>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6" name="Rectangle 60">
                <a:extLst>
                  <a:ext uri="{FF2B5EF4-FFF2-40B4-BE49-F238E27FC236}">
                    <a16:creationId xmlns:a16="http://schemas.microsoft.com/office/drawing/2014/main" id="{2772078A-8B8D-40C3-B24E-CB9AAF86F8E5}"/>
                  </a:ext>
                </a:extLst>
              </p:cNvPr>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7" name="Rectangle 61">
                <a:extLst>
                  <a:ext uri="{FF2B5EF4-FFF2-40B4-BE49-F238E27FC236}">
                    <a16:creationId xmlns:a16="http://schemas.microsoft.com/office/drawing/2014/main" id="{60AB2D5A-21D4-41D1-A1FF-D4071F6F9F76}"/>
                  </a:ext>
                </a:extLst>
              </p:cNvPr>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8" name="Rectangle 62">
                <a:extLst>
                  <a:ext uri="{FF2B5EF4-FFF2-40B4-BE49-F238E27FC236}">
                    <a16:creationId xmlns:a16="http://schemas.microsoft.com/office/drawing/2014/main" id="{34F4F13F-2584-4E56-8833-E7F3185287B8}"/>
                  </a:ext>
                </a:extLst>
              </p:cNvPr>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59" name="Rectangle 63">
                <a:extLst>
                  <a:ext uri="{FF2B5EF4-FFF2-40B4-BE49-F238E27FC236}">
                    <a16:creationId xmlns:a16="http://schemas.microsoft.com/office/drawing/2014/main" id="{37A3CD90-34B0-4249-82AA-3BEA81D18698}"/>
                  </a:ext>
                </a:extLst>
              </p:cNvPr>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0" name="Rectangle 64">
                <a:extLst>
                  <a:ext uri="{FF2B5EF4-FFF2-40B4-BE49-F238E27FC236}">
                    <a16:creationId xmlns:a16="http://schemas.microsoft.com/office/drawing/2014/main" id="{835DCE14-499D-411C-A71F-5414D0C75EFA}"/>
                  </a:ext>
                </a:extLst>
              </p:cNvPr>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1" name="Rectangle 65">
                <a:extLst>
                  <a:ext uri="{FF2B5EF4-FFF2-40B4-BE49-F238E27FC236}">
                    <a16:creationId xmlns:a16="http://schemas.microsoft.com/office/drawing/2014/main" id="{89FF7224-475B-452D-9E41-F55E5694621C}"/>
                  </a:ext>
                </a:extLst>
              </p:cNvPr>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2" name="Rectangle 66">
                <a:extLst>
                  <a:ext uri="{FF2B5EF4-FFF2-40B4-BE49-F238E27FC236}">
                    <a16:creationId xmlns:a16="http://schemas.microsoft.com/office/drawing/2014/main" id="{7BCAA7E9-A297-47E3-8C80-D190CA10CB4A}"/>
                  </a:ext>
                </a:extLst>
              </p:cNvPr>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3" name="Rectangle 67">
                <a:extLst>
                  <a:ext uri="{FF2B5EF4-FFF2-40B4-BE49-F238E27FC236}">
                    <a16:creationId xmlns:a16="http://schemas.microsoft.com/office/drawing/2014/main" id="{AA0E120D-7A12-4E81-80B7-2039FF637472}"/>
                  </a:ext>
                </a:extLst>
              </p:cNvPr>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4" name="Rectangle 68">
                <a:extLst>
                  <a:ext uri="{FF2B5EF4-FFF2-40B4-BE49-F238E27FC236}">
                    <a16:creationId xmlns:a16="http://schemas.microsoft.com/office/drawing/2014/main" id="{338A3259-5B1C-45F3-B029-2D59831FAAB4}"/>
                  </a:ext>
                </a:extLst>
              </p:cNvPr>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5" name="Rectangle 69">
                <a:extLst>
                  <a:ext uri="{FF2B5EF4-FFF2-40B4-BE49-F238E27FC236}">
                    <a16:creationId xmlns:a16="http://schemas.microsoft.com/office/drawing/2014/main" id="{35EA387D-DA8D-48DC-B926-B938AFD17630}"/>
                  </a:ext>
                </a:extLst>
              </p:cNvPr>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6" name="Rectangle 70">
                <a:extLst>
                  <a:ext uri="{FF2B5EF4-FFF2-40B4-BE49-F238E27FC236}">
                    <a16:creationId xmlns:a16="http://schemas.microsoft.com/office/drawing/2014/main" id="{A37D5C75-D939-4DAC-82FE-732DAC637A4A}"/>
                  </a:ext>
                </a:extLst>
              </p:cNvPr>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7" name="Rectangle 71">
                <a:extLst>
                  <a:ext uri="{FF2B5EF4-FFF2-40B4-BE49-F238E27FC236}">
                    <a16:creationId xmlns:a16="http://schemas.microsoft.com/office/drawing/2014/main" id="{6CB4EBB8-4C5C-49C4-A592-21C93FEBB16C}"/>
                  </a:ext>
                </a:extLst>
              </p:cNvPr>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8" name="Rectangle 72">
                <a:extLst>
                  <a:ext uri="{FF2B5EF4-FFF2-40B4-BE49-F238E27FC236}">
                    <a16:creationId xmlns:a16="http://schemas.microsoft.com/office/drawing/2014/main" id="{90BD85FC-4746-48B2-8F66-F7F031E269EE}"/>
                  </a:ext>
                </a:extLst>
              </p:cNvPr>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69" name="Rectangle 73">
                <a:extLst>
                  <a:ext uri="{FF2B5EF4-FFF2-40B4-BE49-F238E27FC236}">
                    <a16:creationId xmlns:a16="http://schemas.microsoft.com/office/drawing/2014/main" id="{E12482BB-7C34-4A83-9148-A3446AB91423}"/>
                  </a:ext>
                </a:extLst>
              </p:cNvPr>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70" name="Rectangle 74">
                <a:extLst>
                  <a:ext uri="{FF2B5EF4-FFF2-40B4-BE49-F238E27FC236}">
                    <a16:creationId xmlns:a16="http://schemas.microsoft.com/office/drawing/2014/main" id="{3B017D2A-39B2-4159-8473-7474F75C2BA1}"/>
                  </a:ext>
                </a:extLst>
              </p:cNvPr>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71" name="Rectangle 75">
                <a:extLst>
                  <a:ext uri="{FF2B5EF4-FFF2-40B4-BE49-F238E27FC236}">
                    <a16:creationId xmlns:a16="http://schemas.microsoft.com/office/drawing/2014/main" id="{979B6F97-B34C-4763-BD3A-44157E31801E}"/>
                  </a:ext>
                </a:extLst>
              </p:cNvPr>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72" name="Rectangle 76">
                <a:extLst>
                  <a:ext uri="{FF2B5EF4-FFF2-40B4-BE49-F238E27FC236}">
                    <a16:creationId xmlns:a16="http://schemas.microsoft.com/office/drawing/2014/main" id="{637B7E83-290F-4D05-93A3-2112A9015275}"/>
                  </a:ext>
                </a:extLst>
              </p:cNvPr>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73" name="Rectangle 77">
                <a:extLst>
                  <a:ext uri="{FF2B5EF4-FFF2-40B4-BE49-F238E27FC236}">
                    <a16:creationId xmlns:a16="http://schemas.microsoft.com/office/drawing/2014/main" id="{AA348FF9-996E-47D0-B45F-BECF8E93C366}"/>
                  </a:ext>
                </a:extLst>
              </p:cNvPr>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74" name="Rectangle 78">
                <a:extLst>
                  <a:ext uri="{FF2B5EF4-FFF2-40B4-BE49-F238E27FC236}">
                    <a16:creationId xmlns:a16="http://schemas.microsoft.com/office/drawing/2014/main" id="{D31DB701-149C-4995-A8FC-5628B88E819C}"/>
                  </a:ext>
                </a:extLst>
              </p:cNvPr>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75" name="Rectangle 79">
                <a:extLst>
                  <a:ext uri="{FF2B5EF4-FFF2-40B4-BE49-F238E27FC236}">
                    <a16:creationId xmlns:a16="http://schemas.microsoft.com/office/drawing/2014/main" id="{3EDD239C-EF13-48B5-AD8B-0AE8B66894AE}"/>
                  </a:ext>
                </a:extLst>
              </p:cNvPr>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76" name="Rectangle 80">
                <a:extLst>
                  <a:ext uri="{FF2B5EF4-FFF2-40B4-BE49-F238E27FC236}">
                    <a16:creationId xmlns:a16="http://schemas.microsoft.com/office/drawing/2014/main" id="{916D9DA0-7F69-475E-B8DE-77CDF648E798}"/>
                  </a:ext>
                </a:extLst>
              </p:cNvPr>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77" name="Freeform 81">
                <a:extLst>
                  <a:ext uri="{FF2B5EF4-FFF2-40B4-BE49-F238E27FC236}">
                    <a16:creationId xmlns:a16="http://schemas.microsoft.com/office/drawing/2014/main" id="{AE2CCCA2-6550-4583-9B00-34093849A4D6}"/>
                  </a:ext>
                </a:extLst>
              </p:cNvPr>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4178" name="Rectangle 82">
                <a:extLst>
                  <a:ext uri="{FF2B5EF4-FFF2-40B4-BE49-F238E27FC236}">
                    <a16:creationId xmlns:a16="http://schemas.microsoft.com/office/drawing/2014/main" id="{C1893585-1EB9-4CEA-9237-1A9B7B6298D2}"/>
                  </a:ext>
                </a:extLst>
              </p:cNvPr>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79" name="Rectangle 83">
                <a:extLst>
                  <a:ext uri="{FF2B5EF4-FFF2-40B4-BE49-F238E27FC236}">
                    <a16:creationId xmlns:a16="http://schemas.microsoft.com/office/drawing/2014/main" id="{D3FB16A4-4A0B-484F-A945-EB18C9D47F84}"/>
                  </a:ext>
                </a:extLst>
              </p:cNvPr>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0" name="Rectangle 84">
                <a:extLst>
                  <a:ext uri="{FF2B5EF4-FFF2-40B4-BE49-F238E27FC236}">
                    <a16:creationId xmlns:a16="http://schemas.microsoft.com/office/drawing/2014/main" id="{19CBF17B-7165-4ECA-BE37-677E4DBA5FDB}"/>
                  </a:ext>
                </a:extLst>
              </p:cNvPr>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1" name="Rectangle 85">
                <a:extLst>
                  <a:ext uri="{FF2B5EF4-FFF2-40B4-BE49-F238E27FC236}">
                    <a16:creationId xmlns:a16="http://schemas.microsoft.com/office/drawing/2014/main" id="{460099DE-FAAE-4E0F-ACE0-A29C24365DB6}"/>
                  </a:ext>
                </a:extLst>
              </p:cNvPr>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2" name="Rectangle 86">
                <a:extLst>
                  <a:ext uri="{FF2B5EF4-FFF2-40B4-BE49-F238E27FC236}">
                    <a16:creationId xmlns:a16="http://schemas.microsoft.com/office/drawing/2014/main" id="{0B7EDFA2-8DD1-4D87-893D-6C8415E85914}"/>
                  </a:ext>
                </a:extLst>
              </p:cNvPr>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3" name="Rectangle 87">
                <a:extLst>
                  <a:ext uri="{FF2B5EF4-FFF2-40B4-BE49-F238E27FC236}">
                    <a16:creationId xmlns:a16="http://schemas.microsoft.com/office/drawing/2014/main" id="{53615BA1-F10D-40F3-892A-437FA0DE7E3E}"/>
                  </a:ext>
                </a:extLst>
              </p:cNvPr>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4" name="Rectangle 88">
                <a:extLst>
                  <a:ext uri="{FF2B5EF4-FFF2-40B4-BE49-F238E27FC236}">
                    <a16:creationId xmlns:a16="http://schemas.microsoft.com/office/drawing/2014/main" id="{2A5A2419-F0B8-4F8D-B860-CFEDF4C137B4}"/>
                  </a:ext>
                </a:extLst>
              </p:cNvPr>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5" name="Rectangle 89">
                <a:extLst>
                  <a:ext uri="{FF2B5EF4-FFF2-40B4-BE49-F238E27FC236}">
                    <a16:creationId xmlns:a16="http://schemas.microsoft.com/office/drawing/2014/main" id="{25FDB152-9685-4FED-AF04-2FEC89395B34}"/>
                  </a:ext>
                </a:extLst>
              </p:cNvPr>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6" name="Rectangle 90">
                <a:extLst>
                  <a:ext uri="{FF2B5EF4-FFF2-40B4-BE49-F238E27FC236}">
                    <a16:creationId xmlns:a16="http://schemas.microsoft.com/office/drawing/2014/main" id="{E5E7CCA2-C34B-4A89-9C27-521401902D07}"/>
                  </a:ext>
                </a:extLst>
              </p:cNvPr>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7" name="Rectangle 91">
                <a:extLst>
                  <a:ext uri="{FF2B5EF4-FFF2-40B4-BE49-F238E27FC236}">
                    <a16:creationId xmlns:a16="http://schemas.microsoft.com/office/drawing/2014/main" id="{09BD77D0-4F4C-46C8-98C4-4E1461F77207}"/>
                  </a:ext>
                </a:extLst>
              </p:cNvPr>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8" name="Rectangle 92">
                <a:extLst>
                  <a:ext uri="{FF2B5EF4-FFF2-40B4-BE49-F238E27FC236}">
                    <a16:creationId xmlns:a16="http://schemas.microsoft.com/office/drawing/2014/main" id="{1DB7830F-D736-4765-A143-10754BB4327C}"/>
                  </a:ext>
                </a:extLst>
              </p:cNvPr>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89" name="Rectangle 93">
                <a:extLst>
                  <a:ext uri="{FF2B5EF4-FFF2-40B4-BE49-F238E27FC236}">
                    <a16:creationId xmlns:a16="http://schemas.microsoft.com/office/drawing/2014/main" id="{72192284-13E9-4118-A174-5A7928E42770}"/>
                  </a:ext>
                </a:extLst>
              </p:cNvPr>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0" name="Rectangle 94">
                <a:extLst>
                  <a:ext uri="{FF2B5EF4-FFF2-40B4-BE49-F238E27FC236}">
                    <a16:creationId xmlns:a16="http://schemas.microsoft.com/office/drawing/2014/main" id="{4DE42BEA-0ADA-4BA4-96C6-3EE56593E0FC}"/>
                  </a:ext>
                </a:extLst>
              </p:cNvPr>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1" name="Rectangle 95">
                <a:extLst>
                  <a:ext uri="{FF2B5EF4-FFF2-40B4-BE49-F238E27FC236}">
                    <a16:creationId xmlns:a16="http://schemas.microsoft.com/office/drawing/2014/main" id="{85A0AE0C-3D5D-454B-B99A-2F453D6045A3}"/>
                  </a:ext>
                </a:extLst>
              </p:cNvPr>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2" name="Rectangle 96">
                <a:extLst>
                  <a:ext uri="{FF2B5EF4-FFF2-40B4-BE49-F238E27FC236}">
                    <a16:creationId xmlns:a16="http://schemas.microsoft.com/office/drawing/2014/main" id="{D565A52E-EF80-4146-90CD-7C01F734E937}"/>
                  </a:ext>
                </a:extLst>
              </p:cNvPr>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3" name="Rectangle 97">
                <a:extLst>
                  <a:ext uri="{FF2B5EF4-FFF2-40B4-BE49-F238E27FC236}">
                    <a16:creationId xmlns:a16="http://schemas.microsoft.com/office/drawing/2014/main" id="{6C810B51-D0E8-40B2-9F5A-FF490918F2F5}"/>
                  </a:ext>
                </a:extLst>
              </p:cNvPr>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4" name="Rectangle 98">
                <a:extLst>
                  <a:ext uri="{FF2B5EF4-FFF2-40B4-BE49-F238E27FC236}">
                    <a16:creationId xmlns:a16="http://schemas.microsoft.com/office/drawing/2014/main" id="{6238D12E-C90B-4362-AE18-2BA39E539B8A}"/>
                  </a:ext>
                </a:extLst>
              </p:cNvPr>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5" name="Rectangle 99">
                <a:extLst>
                  <a:ext uri="{FF2B5EF4-FFF2-40B4-BE49-F238E27FC236}">
                    <a16:creationId xmlns:a16="http://schemas.microsoft.com/office/drawing/2014/main" id="{6A6AFF1B-A923-4FE3-A35A-5FD0776A5858}"/>
                  </a:ext>
                </a:extLst>
              </p:cNvPr>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6" name="Rectangle 100">
                <a:extLst>
                  <a:ext uri="{FF2B5EF4-FFF2-40B4-BE49-F238E27FC236}">
                    <a16:creationId xmlns:a16="http://schemas.microsoft.com/office/drawing/2014/main" id="{CF0568EF-EEE2-4E2A-8756-EF4BE2C939B9}"/>
                  </a:ext>
                </a:extLst>
              </p:cNvPr>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7" name="Rectangle 101">
                <a:extLst>
                  <a:ext uri="{FF2B5EF4-FFF2-40B4-BE49-F238E27FC236}">
                    <a16:creationId xmlns:a16="http://schemas.microsoft.com/office/drawing/2014/main" id="{75EE307A-5823-40B8-B851-BC96E5E8F691}"/>
                  </a:ext>
                </a:extLst>
              </p:cNvPr>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8" name="Rectangle 102">
                <a:extLst>
                  <a:ext uri="{FF2B5EF4-FFF2-40B4-BE49-F238E27FC236}">
                    <a16:creationId xmlns:a16="http://schemas.microsoft.com/office/drawing/2014/main" id="{3C4CB488-22CC-46D1-9216-AEC6EA0D1B3D}"/>
                  </a:ext>
                </a:extLst>
              </p:cNvPr>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199" name="Rectangle 103">
                <a:extLst>
                  <a:ext uri="{FF2B5EF4-FFF2-40B4-BE49-F238E27FC236}">
                    <a16:creationId xmlns:a16="http://schemas.microsoft.com/office/drawing/2014/main" id="{2B11A37C-0DFE-464D-9C9D-A74A2A9C2682}"/>
                  </a:ext>
                </a:extLst>
              </p:cNvPr>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0" name="Rectangle 104">
                <a:extLst>
                  <a:ext uri="{FF2B5EF4-FFF2-40B4-BE49-F238E27FC236}">
                    <a16:creationId xmlns:a16="http://schemas.microsoft.com/office/drawing/2014/main" id="{C3B4B0CF-01C1-44F8-B4F9-77DD25BE656D}"/>
                  </a:ext>
                </a:extLst>
              </p:cNvPr>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1" name="Rectangle 105">
                <a:extLst>
                  <a:ext uri="{FF2B5EF4-FFF2-40B4-BE49-F238E27FC236}">
                    <a16:creationId xmlns:a16="http://schemas.microsoft.com/office/drawing/2014/main" id="{824B5377-6CC6-4ABF-94DC-7403EAA016DB}"/>
                  </a:ext>
                </a:extLst>
              </p:cNvPr>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2" name="Rectangle 106">
                <a:extLst>
                  <a:ext uri="{FF2B5EF4-FFF2-40B4-BE49-F238E27FC236}">
                    <a16:creationId xmlns:a16="http://schemas.microsoft.com/office/drawing/2014/main" id="{10639DBA-B7CA-4B28-997E-A7FC96C73403}"/>
                  </a:ext>
                </a:extLst>
              </p:cNvPr>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3" name="Rectangle 107">
                <a:extLst>
                  <a:ext uri="{FF2B5EF4-FFF2-40B4-BE49-F238E27FC236}">
                    <a16:creationId xmlns:a16="http://schemas.microsoft.com/office/drawing/2014/main" id="{705105DD-00A6-46C5-9F21-5445BC04D6FE}"/>
                  </a:ext>
                </a:extLst>
              </p:cNvPr>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4" name="Rectangle 108">
                <a:extLst>
                  <a:ext uri="{FF2B5EF4-FFF2-40B4-BE49-F238E27FC236}">
                    <a16:creationId xmlns:a16="http://schemas.microsoft.com/office/drawing/2014/main" id="{6A7CAAD6-6DA5-454A-83FA-AE6BE0473BBE}"/>
                  </a:ext>
                </a:extLst>
              </p:cNvPr>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5" name="Rectangle 109">
                <a:extLst>
                  <a:ext uri="{FF2B5EF4-FFF2-40B4-BE49-F238E27FC236}">
                    <a16:creationId xmlns:a16="http://schemas.microsoft.com/office/drawing/2014/main" id="{02F26D0E-EC97-454E-A16F-9B52DE2BA254}"/>
                  </a:ext>
                </a:extLst>
              </p:cNvPr>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6" name="Rectangle 110">
                <a:extLst>
                  <a:ext uri="{FF2B5EF4-FFF2-40B4-BE49-F238E27FC236}">
                    <a16:creationId xmlns:a16="http://schemas.microsoft.com/office/drawing/2014/main" id="{51AFB3C8-77F4-4CB9-AF2F-887E84736F9F}"/>
                  </a:ext>
                </a:extLst>
              </p:cNvPr>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7" name="Rectangle 111">
                <a:extLst>
                  <a:ext uri="{FF2B5EF4-FFF2-40B4-BE49-F238E27FC236}">
                    <a16:creationId xmlns:a16="http://schemas.microsoft.com/office/drawing/2014/main" id="{2422061C-1B9F-4A34-A6EC-341FEDB8789D}"/>
                  </a:ext>
                </a:extLst>
              </p:cNvPr>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8" name="Rectangle 112">
                <a:extLst>
                  <a:ext uri="{FF2B5EF4-FFF2-40B4-BE49-F238E27FC236}">
                    <a16:creationId xmlns:a16="http://schemas.microsoft.com/office/drawing/2014/main" id="{1B6BA384-222D-4845-9F15-E5E03EBFC5C8}"/>
                  </a:ext>
                </a:extLst>
              </p:cNvPr>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09" name="Rectangle 113">
                <a:extLst>
                  <a:ext uri="{FF2B5EF4-FFF2-40B4-BE49-F238E27FC236}">
                    <a16:creationId xmlns:a16="http://schemas.microsoft.com/office/drawing/2014/main" id="{853E905F-9E38-43D8-9D33-43A11A12D796}"/>
                  </a:ext>
                </a:extLst>
              </p:cNvPr>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0" name="Rectangle 114">
                <a:extLst>
                  <a:ext uri="{FF2B5EF4-FFF2-40B4-BE49-F238E27FC236}">
                    <a16:creationId xmlns:a16="http://schemas.microsoft.com/office/drawing/2014/main" id="{4193AE38-7FE2-4D86-A024-BF5E6A3B8198}"/>
                  </a:ext>
                </a:extLst>
              </p:cNvPr>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1" name="Rectangle 115">
                <a:extLst>
                  <a:ext uri="{FF2B5EF4-FFF2-40B4-BE49-F238E27FC236}">
                    <a16:creationId xmlns:a16="http://schemas.microsoft.com/office/drawing/2014/main" id="{8244EF3E-2BA4-46BF-A01C-8492B35D23B0}"/>
                  </a:ext>
                </a:extLst>
              </p:cNvPr>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2" name="Rectangle 116">
                <a:extLst>
                  <a:ext uri="{FF2B5EF4-FFF2-40B4-BE49-F238E27FC236}">
                    <a16:creationId xmlns:a16="http://schemas.microsoft.com/office/drawing/2014/main" id="{56240DB7-9CC2-4722-8766-A5031D28BBCE}"/>
                  </a:ext>
                </a:extLst>
              </p:cNvPr>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3" name="Rectangle 117">
                <a:extLst>
                  <a:ext uri="{FF2B5EF4-FFF2-40B4-BE49-F238E27FC236}">
                    <a16:creationId xmlns:a16="http://schemas.microsoft.com/office/drawing/2014/main" id="{879C9D03-EC45-4758-A327-A2C2E9CB5B85}"/>
                  </a:ext>
                </a:extLst>
              </p:cNvPr>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4" name="Rectangle 118">
                <a:extLst>
                  <a:ext uri="{FF2B5EF4-FFF2-40B4-BE49-F238E27FC236}">
                    <a16:creationId xmlns:a16="http://schemas.microsoft.com/office/drawing/2014/main" id="{B81C622B-591D-45D4-825F-674919CC9B2B}"/>
                  </a:ext>
                </a:extLst>
              </p:cNvPr>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5" name="Rectangle 119">
                <a:extLst>
                  <a:ext uri="{FF2B5EF4-FFF2-40B4-BE49-F238E27FC236}">
                    <a16:creationId xmlns:a16="http://schemas.microsoft.com/office/drawing/2014/main" id="{BC2DAAF7-B2A6-4EE8-9F81-89F96EE95BD9}"/>
                  </a:ext>
                </a:extLst>
              </p:cNvPr>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6" name="Rectangle 120">
                <a:extLst>
                  <a:ext uri="{FF2B5EF4-FFF2-40B4-BE49-F238E27FC236}">
                    <a16:creationId xmlns:a16="http://schemas.microsoft.com/office/drawing/2014/main" id="{18871B18-028F-4609-93C5-513D00E33395}"/>
                  </a:ext>
                </a:extLst>
              </p:cNvPr>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7" name="Rectangle 121">
                <a:extLst>
                  <a:ext uri="{FF2B5EF4-FFF2-40B4-BE49-F238E27FC236}">
                    <a16:creationId xmlns:a16="http://schemas.microsoft.com/office/drawing/2014/main" id="{DBDF5C87-D235-4FB0-B3F2-6ED4D1505CC6}"/>
                  </a:ext>
                </a:extLst>
              </p:cNvPr>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8" name="Rectangle 122">
                <a:extLst>
                  <a:ext uri="{FF2B5EF4-FFF2-40B4-BE49-F238E27FC236}">
                    <a16:creationId xmlns:a16="http://schemas.microsoft.com/office/drawing/2014/main" id="{56CD1853-8056-4FA2-9FC3-4BC8C3F6F69D}"/>
                  </a:ext>
                </a:extLst>
              </p:cNvPr>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19" name="Rectangle 123">
                <a:extLst>
                  <a:ext uri="{FF2B5EF4-FFF2-40B4-BE49-F238E27FC236}">
                    <a16:creationId xmlns:a16="http://schemas.microsoft.com/office/drawing/2014/main" id="{1F98C635-2885-4B6A-939A-A5FC53BFB98B}"/>
                  </a:ext>
                </a:extLst>
              </p:cNvPr>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0" name="Rectangle 124">
                <a:extLst>
                  <a:ext uri="{FF2B5EF4-FFF2-40B4-BE49-F238E27FC236}">
                    <a16:creationId xmlns:a16="http://schemas.microsoft.com/office/drawing/2014/main" id="{4FABE1E9-3C47-43FE-870A-7714579B416A}"/>
                  </a:ext>
                </a:extLst>
              </p:cNvPr>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1" name="Rectangle 125">
                <a:extLst>
                  <a:ext uri="{FF2B5EF4-FFF2-40B4-BE49-F238E27FC236}">
                    <a16:creationId xmlns:a16="http://schemas.microsoft.com/office/drawing/2014/main" id="{C899339A-7D6E-4515-A1E0-7979BC929F6E}"/>
                  </a:ext>
                </a:extLst>
              </p:cNvPr>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2" name="Rectangle 126">
                <a:extLst>
                  <a:ext uri="{FF2B5EF4-FFF2-40B4-BE49-F238E27FC236}">
                    <a16:creationId xmlns:a16="http://schemas.microsoft.com/office/drawing/2014/main" id="{7D1F07DE-3A38-4485-9972-B10BD9CCFCCA}"/>
                  </a:ext>
                </a:extLst>
              </p:cNvPr>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3" name="Rectangle 127">
                <a:extLst>
                  <a:ext uri="{FF2B5EF4-FFF2-40B4-BE49-F238E27FC236}">
                    <a16:creationId xmlns:a16="http://schemas.microsoft.com/office/drawing/2014/main" id="{04B109B9-F3F2-4247-84E5-0257C48F4171}"/>
                  </a:ext>
                </a:extLst>
              </p:cNvPr>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4" name="Rectangle 128">
                <a:extLst>
                  <a:ext uri="{FF2B5EF4-FFF2-40B4-BE49-F238E27FC236}">
                    <a16:creationId xmlns:a16="http://schemas.microsoft.com/office/drawing/2014/main" id="{A6535931-651C-4E8D-90DB-E4EA49ED5B53}"/>
                  </a:ext>
                </a:extLst>
              </p:cNvPr>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5" name="Rectangle 129">
                <a:extLst>
                  <a:ext uri="{FF2B5EF4-FFF2-40B4-BE49-F238E27FC236}">
                    <a16:creationId xmlns:a16="http://schemas.microsoft.com/office/drawing/2014/main" id="{ECD28BDE-6704-4EBF-82A0-A2489098E0DB}"/>
                  </a:ext>
                </a:extLst>
              </p:cNvPr>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6" name="Rectangle 130">
                <a:extLst>
                  <a:ext uri="{FF2B5EF4-FFF2-40B4-BE49-F238E27FC236}">
                    <a16:creationId xmlns:a16="http://schemas.microsoft.com/office/drawing/2014/main" id="{664858C5-C0E5-4047-A898-AF29376CE213}"/>
                  </a:ext>
                </a:extLst>
              </p:cNvPr>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7" name="Rectangle 131">
                <a:extLst>
                  <a:ext uri="{FF2B5EF4-FFF2-40B4-BE49-F238E27FC236}">
                    <a16:creationId xmlns:a16="http://schemas.microsoft.com/office/drawing/2014/main" id="{DA462675-2F7C-4EAD-8C62-9B23EBDBBE3A}"/>
                  </a:ext>
                </a:extLst>
              </p:cNvPr>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8" name="Rectangle 132">
                <a:extLst>
                  <a:ext uri="{FF2B5EF4-FFF2-40B4-BE49-F238E27FC236}">
                    <a16:creationId xmlns:a16="http://schemas.microsoft.com/office/drawing/2014/main" id="{B43FF465-1FAA-4303-BA3F-421890842D6D}"/>
                  </a:ext>
                </a:extLst>
              </p:cNvPr>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29" name="Rectangle 133">
                <a:extLst>
                  <a:ext uri="{FF2B5EF4-FFF2-40B4-BE49-F238E27FC236}">
                    <a16:creationId xmlns:a16="http://schemas.microsoft.com/office/drawing/2014/main" id="{2843FB9E-4F1B-4D1D-A339-6F0485421592}"/>
                  </a:ext>
                </a:extLst>
              </p:cNvPr>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30" name="Rectangle 134">
                <a:extLst>
                  <a:ext uri="{FF2B5EF4-FFF2-40B4-BE49-F238E27FC236}">
                    <a16:creationId xmlns:a16="http://schemas.microsoft.com/office/drawing/2014/main" id="{C4B2D3B2-6093-44E6-AE4E-B401998D2F4F}"/>
                  </a:ext>
                </a:extLst>
              </p:cNvPr>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31" name="Rectangle 135">
                <a:extLst>
                  <a:ext uri="{FF2B5EF4-FFF2-40B4-BE49-F238E27FC236}">
                    <a16:creationId xmlns:a16="http://schemas.microsoft.com/office/drawing/2014/main" id="{383CAA3B-8B0D-4690-B692-55CC2B2785FE}"/>
                  </a:ext>
                </a:extLst>
              </p:cNvPr>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32" name="Rectangle 136">
                <a:extLst>
                  <a:ext uri="{FF2B5EF4-FFF2-40B4-BE49-F238E27FC236}">
                    <a16:creationId xmlns:a16="http://schemas.microsoft.com/office/drawing/2014/main" id="{BA5F990B-94A4-44EB-A4A0-5DDE2801DAB9}"/>
                  </a:ext>
                </a:extLst>
              </p:cNvPr>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33" name="Rectangle 137">
                <a:extLst>
                  <a:ext uri="{FF2B5EF4-FFF2-40B4-BE49-F238E27FC236}">
                    <a16:creationId xmlns:a16="http://schemas.microsoft.com/office/drawing/2014/main" id="{DD2D1C7E-B2A0-4304-B0B4-867C7DA01F15}"/>
                  </a:ext>
                </a:extLst>
              </p:cNvPr>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34" name="Freeform 138">
                <a:extLst>
                  <a:ext uri="{FF2B5EF4-FFF2-40B4-BE49-F238E27FC236}">
                    <a16:creationId xmlns:a16="http://schemas.microsoft.com/office/drawing/2014/main" id="{ADF164C1-A369-4495-B39C-EA1D54ADDDD9}"/>
                  </a:ext>
                </a:extLst>
              </p:cNvPr>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235" name="Freeform 139">
                <a:extLst>
                  <a:ext uri="{FF2B5EF4-FFF2-40B4-BE49-F238E27FC236}">
                    <a16:creationId xmlns:a16="http://schemas.microsoft.com/office/drawing/2014/main" id="{998AC00B-F2C7-4456-BE13-8BC5E8E78865}"/>
                  </a:ext>
                </a:extLst>
              </p:cNvPr>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236" name="Freeform 140">
                <a:extLst>
                  <a:ext uri="{FF2B5EF4-FFF2-40B4-BE49-F238E27FC236}">
                    <a16:creationId xmlns:a16="http://schemas.microsoft.com/office/drawing/2014/main" id="{E66B9A56-7A03-465E-93B1-1B00B14A188E}"/>
                  </a:ext>
                </a:extLst>
              </p:cNvPr>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237" name="Freeform 141">
                <a:extLst>
                  <a:ext uri="{FF2B5EF4-FFF2-40B4-BE49-F238E27FC236}">
                    <a16:creationId xmlns:a16="http://schemas.microsoft.com/office/drawing/2014/main" id="{C60B9A1E-7B63-44EC-BB0F-7D85429C4FB5}"/>
                  </a:ext>
                </a:extLst>
              </p:cNvPr>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238" name="Freeform 142">
                <a:extLst>
                  <a:ext uri="{FF2B5EF4-FFF2-40B4-BE49-F238E27FC236}">
                    <a16:creationId xmlns:a16="http://schemas.microsoft.com/office/drawing/2014/main" id="{205F8073-3022-48EF-9312-7C99F5A15CCC}"/>
                  </a:ext>
                </a:extLst>
              </p:cNvPr>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239" name="Freeform 143">
                <a:extLst>
                  <a:ext uri="{FF2B5EF4-FFF2-40B4-BE49-F238E27FC236}">
                    <a16:creationId xmlns:a16="http://schemas.microsoft.com/office/drawing/2014/main" id="{8B814C5A-E26A-470D-ADBE-2F1E39F0ABD5}"/>
                  </a:ext>
                </a:extLst>
              </p:cNvPr>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240" name="Freeform 144">
                <a:extLst>
                  <a:ext uri="{FF2B5EF4-FFF2-40B4-BE49-F238E27FC236}">
                    <a16:creationId xmlns:a16="http://schemas.microsoft.com/office/drawing/2014/main" id="{EB9A0B12-68F0-4E04-B1DA-62B8A33B74B1}"/>
                  </a:ext>
                </a:extLst>
              </p:cNvPr>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241" name="Freeform 145">
                <a:extLst>
                  <a:ext uri="{FF2B5EF4-FFF2-40B4-BE49-F238E27FC236}">
                    <a16:creationId xmlns:a16="http://schemas.microsoft.com/office/drawing/2014/main" id="{6ABF4658-CE5A-45E7-BB17-1C3903AB117A}"/>
                  </a:ext>
                </a:extLst>
              </p:cNvPr>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242" name="Freeform 146">
                <a:extLst>
                  <a:ext uri="{FF2B5EF4-FFF2-40B4-BE49-F238E27FC236}">
                    <a16:creationId xmlns:a16="http://schemas.microsoft.com/office/drawing/2014/main" id="{79D1004E-4DCA-415B-9C95-50E091E889F8}"/>
                  </a:ext>
                </a:extLst>
              </p:cNvPr>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243" name="Rectangle 147">
                <a:extLst>
                  <a:ext uri="{FF2B5EF4-FFF2-40B4-BE49-F238E27FC236}">
                    <a16:creationId xmlns:a16="http://schemas.microsoft.com/office/drawing/2014/main" id="{43FCFEEC-057C-46AE-9A9E-CD8F2F2544B5}"/>
                  </a:ext>
                </a:extLst>
              </p:cNvPr>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44" name="Rectangle 148">
                <a:extLst>
                  <a:ext uri="{FF2B5EF4-FFF2-40B4-BE49-F238E27FC236}">
                    <a16:creationId xmlns:a16="http://schemas.microsoft.com/office/drawing/2014/main" id="{05E41AE2-57A4-4CA3-A395-634F65ED9831}"/>
                  </a:ext>
                </a:extLst>
              </p:cNvPr>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4245" name="Freeform 149">
                <a:extLst>
                  <a:ext uri="{FF2B5EF4-FFF2-40B4-BE49-F238E27FC236}">
                    <a16:creationId xmlns:a16="http://schemas.microsoft.com/office/drawing/2014/main" id="{CEC8F8B7-9F12-4103-B7D7-185FC85E347D}"/>
                  </a:ext>
                </a:extLst>
              </p:cNvPr>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4246" name="Freeform 150">
                <a:extLst>
                  <a:ext uri="{FF2B5EF4-FFF2-40B4-BE49-F238E27FC236}">
                    <a16:creationId xmlns:a16="http://schemas.microsoft.com/office/drawing/2014/main" id="{96BAC481-9A8F-41AF-A0E4-E7D42EF7E77D}"/>
                  </a:ext>
                </a:extLst>
              </p:cNvPr>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4247" name="Freeform 151">
                <a:extLst>
                  <a:ext uri="{FF2B5EF4-FFF2-40B4-BE49-F238E27FC236}">
                    <a16:creationId xmlns:a16="http://schemas.microsoft.com/office/drawing/2014/main" id="{F48D30E9-DDF1-463A-880E-74BE9CC3B103}"/>
                  </a:ext>
                </a:extLst>
              </p:cNvPr>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4248" name="Oval 152">
                <a:extLst>
                  <a:ext uri="{FF2B5EF4-FFF2-40B4-BE49-F238E27FC236}">
                    <a16:creationId xmlns:a16="http://schemas.microsoft.com/office/drawing/2014/main" id="{7F1CAAFC-19F2-41C0-A651-05E02C65375C}"/>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grpSp>
      <p:sp>
        <p:nvSpPr>
          <p:cNvPr id="4249" name="Rectangle 153">
            <a:extLst>
              <a:ext uri="{FF2B5EF4-FFF2-40B4-BE49-F238E27FC236}">
                <a16:creationId xmlns:a16="http://schemas.microsoft.com/office/drawing/2014/main" id="{37B37E3F-CA7B-42C7-84D5-0C7A448AA507}"/>
              </a:ext>
            </a:extLst>
          </p:cNvPr>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4250" name="Rectangle 154">
            <a:extLst>
              <a:ext uri="{FF2B5EF4-FFF2-40B4-BE49-F238E27FC236}">
                <a16:creationId xmlns:a16="http://schemas.microsoft.com/office/drawing/2014/main" id="{7ED901FE-2283-44F1-8512-15688C0D85C6}"/>
              </a:ext>
            </a:extLst>
          </p:cNvPr>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Arial" panose="020B0604020202020204" pitchFamily="34" charset="0"/>
              </a:defRPr>
            </a:lvl1pPr>
          </a:lstStyle>
          <a:p>
            <a:endParaRPr lang="sl-SI" altLang="sl-SI"/>
          </a:p>
        </p:txBody>
      </p:sp>
      <p:sp>
        <p:nvSpPr>
          <p:cNvPr id="4251" name="Rectangle 155">
            <a:extLst>
              <a:ext uri="{FF2B5EF4-FFF2-40B4-BE49-F238E27FC236}">
                <a16:creationId xmlns:a16="http://schemas.microsoft.com/office/drawing/2014/main" id="{38C8CFB0-A984-40D0-BA8C-9DA1B08EEB6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Arial" panose="020B0604020202020204" pitchFamily="34" charset="0"/>
              </a:defRPr>
            </a:lvl1pPr>
          </a:lstStyle>
          <a:p>
            <a:endParaRPr lang="sl-SI" altLang="sl-SI"/>
          </a:p>
        </p:txBody>
      </p:sp>
      <p:sp>
        <p:nvSpPr>
          <p:cNvPr id="4252" name="Rectangle 156">
            <a:extLst>
              <a:ext uri="{FF2B5EF4-FFF2-40B4-BE49-F238E27FC236}">
                <a16:creationId xmlns:a16="http://schemas.microsoft.com/office/drawing/2014/main" id="{DBFEDC56-EAC3-4F19-BCAD-31DF80C6457A}"/>
              </a:ext>
            </a:extLst>
          </p:cNvPr>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panose="020B0604020202020204" pitchFamily="34" charset="0"/>
              </a:defRPr>
            </a:lvl1pPr>
          </a:lstStyle>
          <a:p>
            <a:fld id="{5347FA03-6566-4E36-B136-87DBB0ACECBE}" type="slidenum">
              <a:rPr lang="sl-SI" altLang="sl-SI"/>
              <a:pPr/>
              <a:t>‹#›</a:t>
            </a:fld>
            <a:endParaRPr lang="sl-SI" altLang="sl-SI"/>
          </a:p>
        </p:txBody>
      </p:sp>
      <p:sp>
        <p:nvSpPr>
          <p:cNvPr id="4253" name="Rectangle 157">
            <a:extLst>
              <a:ext uri="{FF2B5EF4-FFF2-40B4-BE49-F238E27FC236}">
                <a16:creationId xmlns:a16="http://schemas.microsoft.com/office/drawing/2014/main" id="{161E8005-51DB-4413-B004-021853C64D00}"/>
              </a:ext>
            </a:extLst>
          </p:cNvPr>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80000"/>
        <a:buFont typeface="Arial" panose="020B0604020202020204" pitchFamily="34" charset="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Font typeface="Wingdings" panose="05000000000000000000" pitchFamily="2" charset="2"/>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80000"/>
        <a:buFont typeface="Arial" panose="020B0604020202020204" pitchFamily="34" charset="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80000"/>
        <a:buFont typeface="Arial" panose="020B0604020202020204" pitchFamily="34" charset="0"/>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l.wikipedia.org/wiki/Slika:Ming_musketeers.jpg"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l.wikipedia.org/wiki/Slika:Grand_Turk%2836%29.jpg"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E914DC2-BDD9-48A1-B5C5-CDE12DE43CB1}"/>
              </a:ext>
            </a:extLst>
          </p:cNvPr>
          <p:cNvSpPr>
            <a:spLocks noGrp="1" noChangeArrowheads="1"/>
          </p:cNvSpPr>
          <p:nvPr>
            <p:ph type="ctrTitle"/>
          </p:nvPr>
        </p:nvSpPr>
        <p:spPr/>
        <p:txBody>
          <a:bodyPr/>
          <a:lstStyle/>
          <a:p>
            <a:r>
              <a:rPr lang="sl-SI" altLang="sl-SI">
                <a:solidFill>
                  <a:schemeClr val="folHlink"/>
                </a:solidFill>
              </a:rPr>
              <a:t>MUŠKETIRJI</a:t>
            </a:r>
          </a:p>
        </p:txBody>
      </p:sp>
      <p:sp>
        <p:nvSpPr>
          <p:cNvPr id="2054" name="Rectangle 6">
            <a:extLst>
              <a:ext uri="{FF2B5EF4-FFF2-40B4-BE49-F238E27FC236}">
                <a16:creationId xmlns:a16="http://schemas.microsoft.com/office/drawing/2014/main" id="{CAD5ED87-A00E-465D-9F3E-663142C89C36}"/>
              </a:ext>
            </a:extLst>
          </p:cNvPr>
          <p:cNvSpPr>
            <a:spLocks noGrp="1" noChangeArrowheads="1"/>
          </p:cNvSpPr>
          <p:nvPr>
            <p:ph type="subTitle" idx="1"/>
          </p:nvPr>
        </p:nvSpPr>
        <p:spPr/>
        <p:txBody>
          <a:bodyPr/>
          <a:lstStyle/>
          <a:p>
            <a:endParaRPr lang="sl-SI" alt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grpId="1" nodeType="withEffect">
                                  <p:stCondLst>
                                    <p:cond delay="0"/>
                                  </p:stCondLst>
                                  <p:iterate type="lt">
                                    <p:tmPct val="0"/>
                                  </p:iterate>
                                  <p:childTnLst>
                                    <p:set>
                                      <p:cBhvr>
                                        <p:cTn id="6" dur="1" fill="hold">
                                          <p:stCondLst>
                                            <p:cond delay="0"/>
                                          </p:stCondLst>
                                        </p:cTn>
                                        <p:tgtEl>
                                          <p:spTgt spid="2050"/>
                                        </p:tgtEl>
                                        <p:attrNameLst>
                                          <p:attrName>style.visibility</p:attrName>
                                        </p:attrNameLst>
                                      </p:cBhvr>
                                      <p:to>
                                        <p:strVal val="visible"/>
                                      </p:to>
                                    </p:set>
                                    <p:animEffect transition="in" filter="strips(upRight)">
                                      <p:cBhvr>
                                        <p:cTn id="7" dur="3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a:extLst>
              <a:ext uri="{FF2B5EF4-FFF2-40B4-BE49-F238E27FC236}">
                <a16:creationId xmlns:a16="http://schemas.microsoft.com/office/drawing/2014/main" id="{C87EE307-4EC3-4973-B512-BA70FFE0C0F0}"/>
              </a:ext>
            </a:extLst>
          </p:cNvPr>
          <p:cNvSpPr>
            <a:spLocks noGrp="1" noRot="1" noChangeArrowheads="1"/>
          </p:cNvSpPr>
          <p:nvPr>
            <p:ph type="title"/>
          </p:nvPr>
        </p:nvSpPr>
        <p:spPr/>
        <p:txBody>
          <a:bodyPr/>
          <a:lstStyle/>
          <a:p>
            <a:r>
              <a:rPr lang="sl-SI" altLang="sl-SI">
                <a:solidFill>
                  <a:schemeClr val="folHlink"/>
                </a:solidFill>
              </a:rPr>
              <a:t>MUŠKETIR</a:t>
            </a:r>
          </a:p>
        </p:txBody>
      </p:sp>
      <p:sp>
        <p:nvSpPr>
          <p:cNvPr id="6149" name="Rectangle 5">
            <a:extLst>
              <a:ext uri="{FF2B5EF4-FFF2-40B4-BE49-F238E27FC236}">
                <a16:creationId xmlns:a16="http://schemas.microsoft.com/office/drawing/2014/main" id="{47D12E58-71D5-4A73-B760-13C46194C7A9}"/>
              </a:ext>
            </a:extLst>
          </p:cNvPr>
          <p:cNvSpPr>
            <a:spLocks noGrp="1" noRot="1" noChangeArrowheads="1"/>
          </p:cNvSpPr>
          <p:nvPr>
            <p:ph type="body" sz="half" idx="1"/>
          </p:nvPr>
        </p:nvSpPr>
        <p:spPr/>
        <p:txBody>
          <a:bodyPr/>
          <a:lstStyle/>
          <a:p>
            <a:r>
              <a:rPr lang="sl-SI" altLang="sl-SI" sz="2800">
                <a:solidFill>
                  <a:schemeClr val="hlink"/>
                </a:solidFill>
              </a:rPr>
              <a:t>Mušketir je vojak-pešec, ki je oborožen z mušketo.</a:t>
            </a:r>
          </a:p>
          <a:p>
            <a:endParaRPr lang="sl-SI" altLang="sl-SI" sz="2800">
              <a:solidFill>
                <a:schemeClr val="hlink"/>
              </a:solidFill>
            </a:endParaRPr>
          </a:p>
          <a:p>
            <a:r>
              <a:rPr lang="sl-SI" altLang="sl-SI" sz="2800">
                <a:solidFill>
                  <a:schemeClr val="hlink"/>
                </a:solidFill>
              </a:rPr>
              <a:t>Najbolj slavni mušketirji so Trije mušketirji pisatelja Alexandra Dumasa.</a:t>
            </a:r>
          </a:p>
          <a:p>
            <a:pPr>
              <a:buFont typeface="Arial" panose="020B0604020202020204" pitchFamily="34" charset="0"/>
              <a:buNone/>
            </a:pPr>
            <a:endParaRPr lang="sl-SI" altLang="sl-SI" sz="2800">
              <a:solidFill>
                <a:schemeClr val="hlink"/>
              </a:solidFill>
            </a:endParaRPr>
          </a:p>
        </p:txBody>
      </p:sp>
      <p:sp>
        <p:nvSpPr>
          <p:cNvPr id="6152" name="Rectangle 8">
            <a:extLst>
              <a:ext uri="{FF2B5EF4-FFF2-40B4-BE49-F238E27FC236}">
                <a16:creationId xmlns:a16="http://schemas.microsoft.com/office/drawing/2014/main" id="{BBF37F5E-4CFB-4E96-B7DC-EF20751B002B}"/>
              </a:ext>
            </a:extLst>
          </p:cNvPr>
          <p:cNvSpPr>
            <a:spLocks noGrp="1" noRot="1" noChangeArrowheads="1"/>
          </p:cNvSpPr>
          <p:nvPr>
            <p:ph type="body" sz="half" idx="2"/>
          </p:nvPr>
        </p:nvSpPr>
        <p:spPr/>
        <p:txBody>
          <a:bodyPr/>
          <a:lstStyle/>
          <a:p>
            <a:pPr>
              <a:buFont typeface="Arial" panose="020B0604020202020204" pitchFamily="34" charset="0"/>
              <a:buNone/>
            </a:pPr>
            <a:endParaRPr lang="sl-SI" altLang="sl-SI" sz="2800"/>
          </a:p>
          <a:p>
            <a:pPr>
              <a:buFont typeface="Arial" panose="020B0604020202020204" pitchFamily="34" charset="0"/>
              <a:buNone/>
            </a:pPr>
            <a:endParaRPr lang="sl-SI" altLang="sl-SI" sz="2800"/>
          </a:p>
          <a:p>
            <a:pPr>
              <a:buFont typeface="Arial" panose="020B0604020202020204" pitchFamily="34" charset="0"/>
              <a:buNone/>
            </a:pPr>
            <a:endParaRPr lang="sl-SI" altLang="sl-SI" sz="2800"/>
          </a:p>
          <a:p>
            <a:pPr>
              <a:buFont typeface="Arial" panose="020B0604020202020204" pitchFamily="34" charset="0"/>
              <a:buNone/>
            </a:pPr>
            <a:endParaRPr lang="sl-SI" altLang="sl-SI" sz="2800"/>
          </a:p>
          <a:p>
            <a:pPr>
              <a:buFont typeface="Arial" panose="020B0604020202020204" pitchFamily="34" charset="0"/>
              <a:buNone/>
            </a:pPr>
            <a:endParaRPr lang="sl-SI" altLang="sl-SI" sz="2800"/>
          </a:p>
          <a:p>
            <a:pPr>
              <a:buFont typeface="Arial" panose="020B0604020202020204" pitchFamily="34" charset="0"/>
              <a:buNone/>
            </a:pPr>
            <a:endParaRPr lang="sl-SI" altLang="sl-SI" sz="2800"/>
          </a:p>
          <a:p>
            <a:pPr>
              <a:buFont typeface="Arial" panose="020B0604020202020204" pitchFamily="34" charset="0"/>
              <a:buNone/>
            </a:pPr>
            <a:endParaRPr lang="sl-SI" altLang="sl-SI" sz="2800">
              <a:solidFill>
                <a:schemeClr val="hlink"/>
              </a:solidFill>
            </a:endParaRPr>
          </a:p>
          <a:p>
            <a:pPr>
              <a:buFont typeface="Arial" panose="020B0604020202020204" pitchFamily="34" charset="0"/>
              <a:buNone/>
            </a:pPr>
            <a:r>
              <a:rPr lang="sl-SI" altLang="sl-SI" sz="2800">
                <a:solidFill>
                  <a:schemeClr val="hlink"/>
                </a:solidFill>
              </a:rPr>
              <a:t>Mušketirji dinastije Ming</a:t>
            </a:r>
          </a:p>
        </p:txBody>
      </p:sp>
      <p:pic>
        <p:nvPicPr>
          <p:cNvPr id="6153" name="Picture 9" descr="Mušketirji dinastije Ming">
            <a:hlinkClick r:id="rId2" tooltip="&quot;Mušketirji dinastije Ming&quot;"/>
            <a:extLst>
              <a:ext uri="{FF2B5EF4-FFF2-40B4-BE49-F238E27FC236}">
                <a16:creationId xmlns:a16="http://schemas.microsoft.com/office/drawing/2014/main" id="{A1DB5BBA-B630-4E44-B826-FFD006BC99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1628775"/>
            <a:ext cx="3240088"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grpId="0"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plus(out)">
                                      <p:cBhvr>
                                        <p:cTn id="7" dur="30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9">
                                            <p:txEl>
                                              <p:pRg st="0" end="0"/>
                                            </p:txEl>
                                          </p:spTgt>
                                        </p:tgtEl>
                                        <p:attrNameLst>
                                          <p:attrName>style.visibility</p:attrName>
                                        </p:attrNameLst>
                                      </p:cBhvr>
                                      <p:to>
                                        <p:strVal val="visible"/>
                                      </p:to>
                                    </p:set>
                                    <p:animEffect transition="in" filter="fade">
                                      <p:cBhvr>
                                        <p:cTn id="12" dur="2000"/>
                                        <p:tgtEl>
                                          <p:spTgt spid="614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9">
                                            <p:txEl>
                                              <p:pRg st="2" end="2"/>
                                            </p:txEl>
                                          </p:spTgt>
                                        </p:tgtEl>
                                        <p:attrNameLst>
                                          <p:attrName>style.visibility</p:attrName>
                                        </p:attrNameLst>
                                      </p:cBhvr>
                                      <p:to>
                                        <p:strVal val="visible"/>
                                      </p:to>
                                    </p:set>
                                    <p:animEffect transition="in" filter="fade">
                                      <p:cBhvr>
                                        <p:cTn id="17" dur="2000"/>
                                        <p:tgtEl>
                                          <p:spTgt spid="614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52">
                                            <p:txEl>
                                              <p:pRg st="7" end="7"/>
                                            </p:txEl>
                                          </p:spTgt>
                                        </p:tgtEl>
                                        <p:attrNameLst>
                                          <p:attrName>style.visibility</p:attrName>
                                        </p:attrNameLst>
                                      </p:cBhvr>
                                      <p:to>
                                        <p:strVal val="visible"/>
                                      </p:to>
                                    </p:set>
                                    <p:animEffect transition="in" filter="fade">
                                      <p:cBhvr>
                                        <p:cTn id="22" dur="2000"/>
                                        <p:tgtEl>
                                          <p:spTgt spid="615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uiExpand="1" build="p"/>
      <p:bldP spid="615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a:extLst>
              <a:ext uri="{FF2B5EF4-FFF2-40B4-BE49-F238E27FC236}">
                <a16:creationId xmlns:a16="http://schemas.microsoft.com/office/drawing/2014/main" id="{0E113F2D-896F-4CCE-B8F5-DAE102812007}"/>
              </a:ext>
            </a:extLst>
          </p:cNvPr>
          <p:cNvSpPr>
            <a:spLocks noGrp="1" noRot="1" noChangeArrowheads="1"/>
          </p:cNvSpPr>
          <p:nvPr>
            <p:ph type="title"/>
          </p:nvPr>
        </p:nvSpPr>
        <p:spPr/>
        <p:txBody>
          <a:bodyPr/>
          <a:lstStyle/>
          <a:p>
            <a:r>
              <a:rPr lang="sl-SI" altLang="sl-SI">
                <a:solidFill>
                  <a:schemeClr val="folHlink"/>
                </a:solidFill>
              </a:rPr>
              <a:t>MUŠKETA</a:t>
            </a:r>
          </a:p>
        </p:txBody>
      </p:sp>
      <p:sp>
        <p:nvSpPr>
          <p:cNvPr id="10245" name="Rectangle 5">
            <a:extLst>
              <a:ext uri="{FF2B5EF4-FFF2-40B4-BE49-F238E27FC236}">
                <a16:creationId xmlns:a16="http://schemas.microsoft.com/office/drawing/2014/main" id="{B81EA6DE-2D34-4EC8-8206-5279B3A5B61B}"/>
              </a:ext>
            </a:extLst>
          </p:cNvPr>
          <p:cNvSpPr>
            <a:spLocks noGrp="1" noRot="1" noChangeArrowheads="1"/>
          </p:cNvSpPr>
          <p:nvPr>
            <p:ph type="body" sz="half" idx="1"/>
          </p:nvPr>
        </p:nvSpPr>
        <p:spPr/>
        <p:txBody>
          <a:bodyPr/>
          <a:lstStyle/>
          <a:p>
            <a:pPr>
              <a:lnSpc>
                <a:spcPct val="90000"/>
              </a:lnSpc>
              <a:buFont typeface="Arial" panose="020B0604020202020204" pitchFamily="34" charset="0"/>
              <a:buNone/>
            </a:pPr>
            <a:r>
              <a:rPr lang="sl-SI" altLang="sl-SI" sz="2400">
                <a:solidFill>
                  <a:schemeClr val="hlink"/>
                </a:solidFill>
              </a:rPr>
              <a:t>Mušketa (angleško Musket, francosko Mousquet) je dolgo in težko strelno orožje, pri katerem je notranjost cevi gladka. Polni se od spredaj. Krogla mora biti manjša kot je premer cevi, tako da se lahko spusti v cev. Mušketa je bila od konca 16. stoletja glavno orožje pešakov, tako imenovanih mušketirjev.</a:t>
            </a:r>
          </a:p>
        </p:txBody>
      </p:sp>
      <p:sp>
        <p:nvSpPr>
          <p:cNvPr id="10246" name="Rectangle 6">
            <a:extLst>
              <a:ext uri="{FF2B5EF4-FFF2-40B4-BE49-F238E27FC236}">
                <a16:creationId xmlns:a16="http://schemas.microsoft.com/office/drawing/2014/main" id="{ED1BD466-3690-4B8C-AEAC-7BDC5CA660F2}"/>
              </a:ext>
            </a:extLst>
          </p:cNvPr>
          <p:cNvSpPr>
            <a:spLocks noGrp="1" noRot="1" noChangeArrowheads="1"/>
          </p:cNvSpPr>
          <p:nvPr>
            <p:ph type="body" sz="half" idx="2"/>
          </p:nvPr>
        </p:nvSpPr>
        <p:spPr/>
        <p:txBody>
          <a:bodyPr/>
          <a:lstStyle/>
          <a:p>
            <a:pPr>
              <a:lnSpc>
                <a:spcPct val="90000"/>
              </a:lnSpc>
              <a:buFont typeface="Arial" panose="020B0604020202020204" pitchFamily="34" charset="0"/>
              <a:buNone/>
            </a:pPr>
            <a:endParaRPr lang="sl-SI" altLang="sl-SI" sz="2000"/>
          </a:p>
          <a:p>
            <a:pPr>
              <a:lnSpc>
                <a:spcPct val="90000"/>
              </a:lnSpc>
              <a:buFont typeface="Arial" panose="020B0604020202020204" pitchFamily="34" charset="0"/>
              <a:buNone/>
            </a:pPr>
            <a:endParaRPr lang="sl-SI" altLang="sl-SI" sz="2000"/>
          </a:p>
          <a:p>
            <a:pPr>
              <a:lnSpc>
                <a:spcPct val="90000"/>
              </a:lnSpc>
              <a:buFont typeface="Arial" panose="020B0604020202020204" pitchFamily="34" charset="0"/>
              <a:buNone/>
            </a:pPr>
            <a:endParaRPr lang="sl-SI" altLang="sl-SI" sz="2000"/>
          </a:p>
          <a:p>
            <a:pPr>
              <a:lnSpc>
                <a:spcPct val="90000"/>
              </a:lnSpc>
              <a:buFont typeface="Arial" panose="020B0604020202020204" pitchFamily="34" charset="0"/>
              <a:buNone/>
            </a:pPr>
            <a:endParaRPr lang="sl-SI" altLang="sl-SI" sz="2000"/>
          </a:p>
          <a:p>
            <a:pPr>
              <a:lnSpc>
                <a:spcPct val="90000"/>
              </a:lnSpc>
              <a:buFont typeface="Arial" panose="020B0604020202020204" pitchFamily="34" charset="0"/>
              <a:buNone/>
            </a:pPr>
            <a:endParaRPr lang="sl-SI" altLang="sl-SI" sz="2000"/>
          </a:p>
          <a:p>
            <a:pPr>
              <a:lnSpc>
                <a:spcPct val="90000"/>
              </a:lnSpc>
              <a:buFont typeface="Arial" panose="020B0604020202020204" pitchFamily="34" charset="0"/>
              <a:buNone/>
            </a:pPr>
            <a:endParaRPr lang="sl-SI" altLang="sl-SI" sz="2000"/>
          </a:p>
          <a:p>
            <a:pPr>
              <a:lnSpc>
                <a:spcPct val="90000"/>
              </a:lnSpc>
              <a:buFont typeface="Arial" panose="020B0604020202020204" pitchFamily="34" charset="0"/>
              <a:buNone/>
            </a:pPr>
            <a:endParaRPr lang="sl-SI" altLang="sl-SI" sz="2000"/>
          </a:p>
          <a:p>
            <a:pPr>
              <a:lnSpc>
                <a:spcPct val="90000"/>
              </a:lnSpc>
              <a:buFont typeface="Arial" panose="020B0604020202020204" pitchFamily="34" charset="0"/>
              <a:buNone/>
            </a:pPr>
            <a:endParaRPr lang="sl-SI" altLang="sl-SI" sz="2000"/>
          </a:p>
          <a:p>
            <a:pPr>
              <a:lnSpc>
                <a:spcPct val="90000"/>
              </a:lnSpc>
              <a:buFont typeface="Arial" panose="020B0604020202020204" pitchFamily="34" charset="0"/>
              <a:buNone/>
            </a:pPr>
            <a:endParaRPr lang="sl-SI" altLang="sl-SI" sz="2000"/>
          </a:p>
          <a:p>
            <a:pPr algn="ctr">
              <a:lnSpc>
                <a:spcPct val="90000"/>
              </a:lnSpc>
              <a:buFont typeface="Arial" panose="020B0604020202020204" pitchFamily="34" charset="0"/>
              <a:buNone/>
            </a:pPr>
            <a:endParaRPr lang="sl-SI" altLang="sl-SI" sz="2000"/>
          </a:p>
          <a:p>
            <a:pPr algn="ctr">
              <a:lnSpc>
                <a:spcPct val="90000"/>
              </a:lnSpc>
              <a:buFont typeface="Arial" panose="020B0604020202020204" pitchFamily="34" charset="0"/>
              <a:buNone/>
            </a:pPr>
            <a:endParaRPr lang="sl-SI" altLang="sl-SI" sz="2000"/>
          </a:p>
          <a:p>
            <a:pPr algn="ctr">
              <a:lnSpc>
                <a:spcPct val="90000"/>
              </a:lnSpc>
              <a:buFont typeface="Arial" panose="020B0604020202020204" pitchFamily="34" charset="0"/>
              <a:buNone/>
            </a:pPr>
            <a:endParaRPr lang="sl-SI" altLang="sl-SI" sz="2000"/>
          </a:p>
          <a:p>
            <a:pPr algn="ctr">
              <a:lnSpc>
                <a:spcPct val="90000"/>
              </a:lnSpc>
              <a:buFont typeface="Arial" panose="020B0604020202020204" pitchFamily="34" charset="0"/>
              <a:buNone/>
            </a:pPr>
            <a:r>
              <a:rPr lang="sl-SI" altLang="sl-SI" sz="2000">
                <a:solidFill>
                  <a:schemeClr val="hlink"/>
                </a:solidFill>
              </a:rPr>
              <a:t>Stojalo z mušketami in bajoneti</a:t>
            </a:r>
          </a:p>
        </p:txBody>
      </p:sp>
      <p:pic>
        <p:nvPicPr>
          <p:cNvPr id="10247" name="Picture 7" descr="Stojalo z mušketami in bajoneti">
            <a:hlinkClick r:id="rId2" tooltip="&quot;Stojalo z mušketami in bajoneti&quot;"/>
            <a:extLst>
              <a:ext uri="{FF2B5EF4-FFF2-40B4-BE49-F238E27FC236}">
                <a16:creationId xmlns:a16="http://schemas.microsoft.com/office/drawing/2014/main" id="{1C744440-A1E7-40CA-9CF0-5DCFFD332E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1700213"/>
            <a:ext cx="28575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plus(in)">
                                      <p:cBhvr>
                                        <p:cTn id="7" dur="2000"/>
                                        <p:tgtEl>
                                          <p:spTgt spid="102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5">
                                            <p:txEl>
                                              <p:pRg st="0" end="0"/>
                                            </p:txEl>
                                          </p:spTgt>
                                        </p:tgtEl>
                                        <p:attrNameLst>
                                          <p:attrName>style.visibility</p:attrName>
                                        </p:attrNameLst>
                                      </p:cBhvr>
                                      <p:to>
                                        <p:strVal val="visible"/>
                                      </p:to>
                                    </p:set>
                                    <p:animEffect transition="in" filter="fade">
                                      <p:cBhvr>
                                        <p:cTn id="12" dur="2000"/>
                                        <p:tgtEl>
                                          <p:spTgt spid="1024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6">
                                            <p:txEl>
                                              <p:pRg st="12" end="12"/>
                                            </p:txEl>
                                          </p:spTgt>
                                        </p:tgtEl>
                                        <p:attrNameLst>
                                          <p:attrName>style.visibility</p:attrName>
                                        </p:attrNameLst>
                                      </p:cBhvr>
                                      <p:to>
                                        <p:strVal val="visible"/>
                                      </p:to>
                                    </p:set>
                                    <p:animEffect transition="in" filter="fade">
                                      <p:cBhvr>
                                        <p:cTn id="17" dur="2000"/>
                                        <p:tgtEl>
                                          <p:spTgt spid="1024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build="p"/>
      <p:bldP spid="1024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DC015FD5-C286-4AD2-9C0E-AED359298FD5}"/>
              </a:ext>
            </a:extLst>
          </p:cNvPr>
          <p:cNvSpPr>
            <a:spLocks noGrp="1" noRot="1" noChangeArrowheads="1"/>
          </p:cNvSpPr>
          <p:nvPr>
            <p:ph type="title"/>
          </p:nvPr>
        </p:nvSpPr>
        <p:spPr/>
        <p:txBody>
          <a:bodyPr/>
          <a:lstStyle/>
          <a:p>
            <a:r>
              <a:rPr lang="sl-SI" altLang="sl-SI">
                <a:solidFill>
                  <a:schemeClr val="folHlink"/>
                </a:solidFill>
              </a:rPr>
              <a:t>DELOVANJE MUŠKETE</a:t>
            </a:r>
          </a:p>
        </p:txBody>
      </p:sp>
      <p:sp>
        <p:nvSpPr>
          <p:cNvPr id="12293" name="Rectangle 5">
            <a:extLst>
              <a:ext uri="{FF2B5EF4-FFF2-40B4-BE49-F238E27FC236}">
                <a16:creationId xmlns:a16="http://schemas.microsoft.com/office/drawing/2014/main" id="{7C20A2E2-E6D0-4BD1-9FAA-C4FD0FA278EF}"/>
              </a:ext>
            </a:extLst>
          </p:cNvPr>
          <p:cNvSpPr>
            <a:spLocks noGrp="1" noRot="1" noChangeArrowheads="1"/>
          </p:cNvSpPr>
          <p:nvPr>
            <p:ph type="body" sz="half" idx="1"/>
          </p:nvPr>
        </p:nvSpPr>
        <p:spPr/>
        <p:txBody>
          <a:bodyPr/>
          <a:lstStyle/>
          <a:p>
            <a:pPr>
              <a:buFont typeface="Arial" panose="020B0604020202020204" pitchFamily="34" charset="0"/>
              <a:buNone/>
            </a:pPr>
            <a:r>
              <a:rPr lang="sl-SI" altLang="sl-SI" sz="2400">
                <a:solidFill>
                  <a:schemeClr val="hlink"/>
                </a:solidFill>
              </a:rPr>
              <a:t>Za strel se mušketa napolni z črnim smodnikom - približno 15 gr, kroglo in tesnilnim zamaškom, kar se s posebno paličico stisne. Na koncu cevi je vžigalna ponvica, ki je z izvrtino povezana z cevjo. V ponvico se nasuje prribližno 2 gr črnega smodnika. </a:t>
            </a:r>
          </a:p>
        </p:txBody>
      </p:sp>
      <p:sp>
        <p:nvSpPr>
          <p:cNvPr id="12294" name="Rectangle 6">
            <a:extLst>
              <a:ext uri="{FF2B5EF4-FFF2-40B4-BE49-F238E27FC236}">
                <a16:creationId xmlns:a16="http://schemas.microsoft.com/office/drawing/2014/main" id="{71A330D7-761D-49B7-97DB-73F51110C701}"/>
              </a:ext>
            </a:extLst>
          </p:cNvPr>
          <p:cNvSpPr>
            <a:spLocks noGrp="1" noRot="1" noChangeArrowheads="1"/>
          </p:cNvSpPr>
          <p:nvPr>
            <p:ph type="body" sz="half" idx="2"/>
          </p:nvPr>
        </p:nvSpPr>
        <p:spPr/>
        <p:txBody>
          <a:bodyPr/>
          <a:lstStyle/>
          <a:p>
            <a:pPr>
              <a:buFont typeface="Arial" panose="020B0604020202020204" pitchFamily="34" charset="0"/>
              <a:buNone/>
            </a:pPr>
            <a:r>
              <a:rPr lang="sl-SI" altLang="sl-SI" sz="2400">
                <a:solidFill>
                  <a:schemeClr val="hlink"/>
                </a:solidFill>
              </a:rPr>
              <a:t>Za strel se nasloni mušketa na palico z vilicami na vrhu. Ker je mušketa težka do 15 kg ni primerna za prostoročno streljanje. Nato se z gorečo zažigalno vrvico (lunto) prižge smodnik na ponvici, ki preko izvrtine vžge smodnik v cevi in krogla se izstreli.</a:t>
            </a:r>
          </a:p>
          <a:p>
            <a:pPr>
              <a:buFont typeface="Arial" panose="020B0604020202020204" pitchFamily="34" charset="0"/>
              <a:buNone/>
            </a:pPr>
            <a:endParaRPr lang="sl-SI" altLang="sl-SI"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plus(in)">
                                      <p:cBhvr>
                                        <p:cTn id="7" dur="2000"/>
                                        <p:tgtEl>
                                          <p:spTgt spid="122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3">
                                            <p:txEl>
                                              <p:pRg st="0" end="0"/>
                                            </p:txEl>
                                          </p:spTgt>
                                        </p:tgtEl>
                                        <p:attrNameLst>
                                          <p:attrName>style.visibility</p:attrName>
                                        </p:attrNameLst>
                                      </p:cBhvr>
                                      <p:to>
                                        <p:strVal val="visible"/>
                                      </p:to>
                                    </p:set>
                                    <p:animEffect transition="in" filter="fade">
                                      <p:cBhvr>
                                        <p:cTn id="12" dur="2000"/>
                                        <p:tgtEl>
                                          <p:spTgt spid="1229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4">
                                            <p:txEl>
                                              <p:pRg st="0" end="0"/>
                                            </p:txEl>
                                          </p:spTgt>
                                        </p:tgtEl>
                                        <p:attrNameLst>
                                          <p:attrName>style.visibility</p:attrName>
                                        </p:attrNameLst>
                                      </p:cBhvr>
                                      <p:to>
                                        <p:strVal val="visible"/>
                                      </p:to>
                                    </p:set>
                                    <p:animEffect transition="in" filter="fade">
                                      <p:cBhvr>
                                        <p:cTn id="17" dur="2000"/>
                                        <p:tgtEl>
                                          <p:spTgt spid="122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293" grpId="0" build="p"/>
      <p:bldP spid="12294" grpId="0" build="p"/>
    </p:bldLst>
  </p:timing>
</p:sld>
</file>

<file path=ppt/theme/theme1.xml><?xml version="1.0" encoding="utf-8"?>
<a:theme xmlns:a="http://schemas.openxmlformats.org/drawingml/2006/main" name="Kompas">
  <a:themeElements>
    <a:clrScheme name="Kompa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Komp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Kompa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Kompa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Kompa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Kompa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Kompa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Kompa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Kompa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Kompa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Kompa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Compass</Template>
  <TotalTime>0</TotalTime>
  <Words>194</Words>
  <Application>Microsoft Office PowerPoint</Application>
  <PresentationFormat>On-screen Show (4:3)</PresentationFormat>
  <Paragraphs>31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Tahoma</vt:lpstr>
      <vt:lpstr>Wingdings</vt:lpstr>
      <vt:lpstr>Kompas</vt:lpstr>
      <vt:lpstr>MUŠKETIRJI</vt:lpstr>
      <vt:lpstr>MUŠKETIR</vt:lpstr>
      <vt:lpstr>MUŠKETA</vt:lpstr>
      <vt:lpstr>DELOVANJE MUŠKETE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2019-06-03T09:15:46Z</dcterms:created>
  <dcterms:modified xsi:type="dcterms:W3CDTF">2019-06-03T09:15:46Z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