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1"/>
  </p:notesMasterIdLst>
  <p:sldIdLst>
    <p:sldId id="256" r:id="rId2"/>
    <p:sldId id="257" r:id="rId3"/>
    <p:sldId id="258" r:id="rId4"/>
    <p:sldId id="259" r:id="rId5"/>
    <p:sldId id="263" r:id="rId6"/>
    <p:sldId id="264" r:id="rId7"/>
    <p:sldId id="260" r:id="rId8"/>
    <p:sldId id="261" r:id="rId9"/>
    <p:sldId id="262"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Rockwell" panose="020606030202050204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Rockwell" panose="020606030202050204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Rockwell" panose="020606030202050204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Rockwell" panose="020606030202050204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Rockwell" panose="020606030202050204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Rockwell" panose="020606030202050204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Rockwell" panose="020606030202050204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Rockwell" panose="020606030202050204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Rockwell" panose="020606030202050204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3" autoAdjust="0"/>
  </p:normalViewPr>
  <p:slideViewPr>
    <p:cSldViewPr>
      <p:cViewPr varScale="1">
        <p:scale>
          <a:sx n="61" d="100"/>
          <a:sy n="61" d="100"/>
        </p:scale>
        <p:origin x="-16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C0B246A9-CE24-4045-8CFE-6B6787083D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3D6DEEE6-AA6C-4C75-8337-8346F0269D2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D0AE779-FD1E-45DE-A33E-30CB04C2EE5A}" type="datetimeFigureOut">
              <a:rPr lang="sl-SI"/>
              <a:pPr>
                <a:defRPr/>
              </a:pPr>
              <a:t>3. 06. 2019</a:t>
            </a:fld>
            <a:endParaRPr lang="sl-SI"/>
          </a:p>
        </p:txBody>
      </p:sp>
      <p:sp>
        <p:nvSpPr>
          <p:cNvPr id="4" name="Ograda stranske slike 3">
            <a:extLst>
              <a:ext uri="{FF2B5EF4-FFF2-40B4-BE49-F238E27FC236}">
                <a16:creationId xmlns:a16="http://schemas.microsoft.com/office/drawing/2014/main" id="{63D923DE-C527-42AF-B9D3-7D5BF039CE5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792745B0-A061-4E99-80D9-A256EEFB6BF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6DA2A090-2057-4D55-B0F2-49EB14B1688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9427CA84-C223-464F-98AF-57BF999C7BE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39DCDE6-7C9D-4789-9E36-BFBBFDB13A21}"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stranske slike 1">
            <a:extLst>
              <a:ext uri="{FF2B5EF4-FFF2-40B4-BE49-F238E27FC236}">
                <a16:creationId xmlns:a16="http://schemas.microsoft.com/office/drawing/2014/main" id="{99CB9BFB-AFF3-451E-B127-BD8687AFB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Ograda opomb 2">
            <a:extLst>
              <a:ext uri="{FF2B5EF4-FFF2-40B4-BE49-F238E27FC236}">
                <a16:creationId xmlns:a16="http://schemas.microsoft.com/office/drawing/2014/main" id="{B88437E7-AB75-49BF-99BE-322D343002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Ko govorimo o napadu na Pearl Harbout govorimo o 2 svetovni vojni, ko je le - ta zares postala svetovna. Za začetek 2. svetovne vojne pa beležimo 1.9.1939, ko je Nemčija napadla Poljsko. Hitlerjeva bliskovita vojaška tehnika in prepričanje, da bo zavladal vsemu, ga je vodilo naprej. Tako kot je začetni spor  med Japonsko in ZDA, ki ga je treba iskati že v začetku 19. Stoletja, Japonsko vodil, da je napadla. V nameček pa je bilo  veliko  mrtvih, vojakov,  kot tudi civilistov, katerih je bilo v drugi svetovni vojni veliko več kot v prvi.</a:t>
            </a:r>
          </a:p>
          <a:p>
            <a:pPr>
              <a:spcBef>
                <a:spcPct val="0"/>
              </a:spcBef>
            </a:pPr>
            <a:endParaRPr lang="sl-SI" altLang="sl-SI"/>
          </a:p>
        </p:txBody>
      </p:sp>
      <p:sp>
        <p:nvSpPr>
          <p:cNvPr id="20484" name="Ograda številke diapozitiva 3">
            <a:extLst>
              <a:ext uri="{FF2B5EF4-FFF2-40B4-BE49-F238E27FC236}">
                <a16:creationId xmlns:a16="http://schemas.microsoft.com/office/drawing/2014/main" id="{0F4A693D-C372-4794-A0B9-8C678F5F4E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fld id="{C0C773FE-DFA4-407D-82EA-7BD5C10CB910}" type="slidenum">
              <a:rPr lang="sl-SI" altLang="sl-SI">
                <a:latin typeface="Calibri" panose="020F0502020204030204" pitchFamily="34" charset="0"/>
              </a:rPr>
              <a:pPr/>
              <a:t>2</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stranske slike 1">
            <a:extLst>
              <a:ext uri="{FF2B5EF4-FFF2-40B4-BE49-F238E27FC236}">
                <a16:creationId xmlns:a16="http://schemas.microsoft.com/office/drawing/2014/main" id="{D717BA28-54E8-400B-99BE-8CAFEE332D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Ograda opomb 2">
            <a:extLst>
              <a:ext uri="{FF2B5EF4-FFF2-40B4-BE49-F238E27FC236}">
                <a16:creationId xmlns:a16="http://schemas.microsoft.com/office/drawing/2014/main" id="{A3E16569-5249-489B-A66D-58EFA4D608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Kakor sem že omenila, je treba vzroke za napad iskati v začetku 19. stoletja, ko je Japonska postala ena najbolj razvitih držav na vzhodu. Sledil je spor z Kitajsko in Rusijo, saj si je Japonska želela iskanja novih stvari, iznajdb, surovin. Zato se je v času prve svetovne vojne pridružila antantnim silam. Ta ji je obljubila, da bo ob koncu vojne dobila kolonije, a jih je ta dobila le malo, veliko sta dobila Velika Britanija in Združene države Amerike, kar Japonski seveda ni bilo všeč, saj ''obljuba je pač obljuba''.</a:t>
            </a:r>
          </a:p>
          <a:p>
            <a:pPr>
              <a:spcBef>
                <a:spcPct val="0"/>
              </a:spcBef>
            </a:pPr>
            <a:endParaRPr lang="sl-SI" altLang="sl-SI"/>
          </a:p>
          <a:p>
            <a:pPr>
              <a:spcBef>
                <a:spcPct val="0"/>
              </a:spcBef>
            </a:pPr>
            <a:r>
              <a:rPr lang="sl-SI" altLang="sl-SI"/>
              <a:t>Leta 1931 je Japonska napadla Mandžurijo, del kitajske, kasneje leta 1937, pa še ostali del Kitajske.  Naredila je tudi že napad na Malaje, Filipine,Indijo </a:t>
            </a:r>
          </a:p>
        </p:txBody>
      </p:sp>
      <p:sp>
        <p:nvSpPr>
          <p:cNvPr id="21508" name="Ograda številke diapozitiva 3">
            <a:extLst>
              <a:ext uri="{FF2B5EF4-FFF2-40B4-BE49-F238E27FC236}">
                <a16:creationId xmlns:a16="http://schemas.microsoft.com/office/drawing/2014/main" id="{60816E29-7F6B-4A8C-90BD-0F7D88F9D1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fld id="{2D836EE9-1AD0-469D-A85E-5AF8973797AF}" type="slidenum">
              <a:rPr lang="sl-SI" altLang="sl-SI">
                <a:latin typeface="Calibri" panose="020F0502020204030204" pitchFamily="34" charset="0"/>
              </a:rPr>
              <a:pPr/>
              <a:t>3</a:t>
            </a:fld>
            <a:endParaRPr lang="sl-SI"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stranske slike 1">
            <a:extLst>
              <a:ext uri="{FF2B5EF4-FFF2-40B4-BE49-F238E27FC236}">
                <a16:creationId xmlns:a16="http://schemas.microsoft.com/office/drawing/2014/main" id="{D9476439-AF33-45F0-BF3C-94F666BD83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Ograda opomb 2">
            <a:extLst>
              <a:ext uri="{FF2B5EF4-FFF2-40B4-BE49-F238E27FC236}">
                <a16:creationId xmlns:a16="http://schemas.microsoft.com/office/drawing/2014/main" id="{00A9511D-DD27-43FF-8D44-9F480BB32E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ZDA so bile že pred in na začetku 2. vojne nekoliko izolirane in nevtralne od ostalega sveta, a vseeno je trgovala  z vsemi državami in narodi. S tem trgovanje, ki se v času vojni ni spremenilo, so pomagale državam, ki so  padale pod kremlje Hitlerju.  </a:t>
            </a:r>
          </a:p>
          <a:p>
            <a:pPr>
              <a:spcBef>
                <a:spcPct val="0"/>
              </a:spcBef>
            </a:pPr>
            <a:r>
              <a:rPr lang="sl-SI" altLang="sl-SI"/>
              <a:t>Marca 1941 je Roosevelt VB poslal pomoč oz. posojilo in tako pomagal še mnogim drugim državam.</a:t>
            </a:r>
          </a:p>
          <a:p>
            <a:pPr>
              <a:spcBef>
                <a:spcPct val="0"/>
              </a:spcBef>
            </a:pPr>
            <a:r>
              <a:rPr lang="sl-SI" altLang="sl-SI"/>
              <a:t>14.8.1941 je s Churchillom podpisal </a:t>
            </a:r>
            <a:r>
              <a:rPr lang="sl-SI" altLang="sl-SI" i="1"/>
              <a:t>Atlantsko listino</a:t>
            </a:r>
            <a:r>
              <a:rPr lang="sl-SI" altLang="sl-SI"/>
              <a:t>, v kateri sta vojno  obravnavala kot vojno za demokratizacijo in ne kot protifašistično; poudarek je bil tudi  na pravici do samoodločbe, vrednoti miru. </a:t>
            </a:r>
          </a:p>
          <a:p>
            <a:pPr>
              <a:spcBef>
                <a:spcPct val="0"/>
              </a:spcBef>
            </a:pPr>
            <a:r>
              <a:rPr lang="sl-SI" altLang="sl-SI"/>
              <a:t>Japonska, ki je širila svoj obseg, je v ZDA videla oviro/prepreko za širjenje svojega imperija na Pacifiku, je brez kakršnega koli opozorila, 7.12.1941 napadla ameriško vojaško oporišče Pearl Harbour na havajskem otočju. </a:t>
            </a:r>
          </a:p>
        </p:txBody>
      </p:sp>
      <p:sp>
        <p:nvSpPr>
          <p:cNvPr id="22532" name="Ograda številke diapozitiva 3">
            <a:extLst>
              <a:ext uri="{FF2B5EF4-FFF2-40B4-BE49-F238E27FC236}">
                <a16:creationId xmlns:a16="http://schemas.microsoft.com/office/drawing/2014/main" id="{828D8020-8E6E-4E25-9230-31A7A6DEF5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fld id="{872A2E71-4D37-49E3-ABA1-E83A46A1B093}" type="slidenum">
              <a:rPr lang="sl-SI" altLang="sl-SI">
                <a:latin typeface="Calibri" panose="020F0502020204030204" pitchFamily="34" charset="0"/>
              </a:rPr>
              <a:pPr/>
              <a:t>4</a:t>
            </a:fld>
            <a:endParaRPr lang="sl-SI"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a:extLst>
              <a:ext uri="{FF2B5EF4-FFF2-40B4-BE49-F238E27FC236}">
                <a16:creationId xmlns:a16="http://schemas.microsoft.com/office/drawing/2014/main" id="{8253DFFB-7653-4424-BCA9-774EF08621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Ograda opomb 2">
            <a:extLst>
              <a:ext uri="{FF2B5EF4-FFF2-40B4-BE49-F238E27FC236}">
                <a16:creationId xmlns:a16="http://schemas.microsoft.com/office/drawing/2014/main" id="{0C799143-6A48-409E-BD58-97AA730727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Ameriški oficir straže ladje - minolovca je opazil na 100m velik bel vam, ki pa je nato spremenil smer  in se začel odmikati. Ameriški rušilec sporoči, da je opazil podmornico in nato se obe ladji podali na lov za podmornico.  Pogovor med ladja je ujela tuja radijska postaja, a ga zaradi neznanega razloga ni posredovala naprej. Rušilec najde podmornico in potoni. To sporoči admiralu Kimmlu, a takrat je bilo že prepozno, saj je do njega prišlo  sporočilo o napadu Japonske na Paerl Harbour in napad je žepotekal. </a:t>
            </a:r>
          </a:p>
        </p:txBody>
      </p:sp>
      <p:sp>
        <p:nvSpPr>
          <p:cNvPr id="23556" name="Ograda številke diapozitiva 3">
            <a:extLst>
              <a:ext uri="{FF2B5EF4-FFF2-40B4-BE49-F238E27FC236}">
                <a16:creationId xmlns:a16="http://schemas.microsoft.com/office/drawing/2014/main" id="{8AEA2EA0-686F-4B29-93FE-4D853ED9A8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fld id="{1B11345E-0E5E-4A26-9134-52605B3E3F5D}" type="slidenum">
              <a:rPr lang="sl-SI" altLang="sl-SI">
                <a:latin typeface="Calibri" panose="020F0502020204030204" pitchFamily="34" charset="0"/>
              </a:rPr>
              <a:pPr/>
              <a:t>5</a:t>
            </a:fld>
            <a:endParaRPr lang="sl-SI"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stranske slike 1">
            <a:extLst>
              <a:ext uri="{FF2B5EF4-FFF2-40B4-BE49-F238E27FC236}">
                <a16:creationId xmlns:a16="http://schemas.microsoft.com/office/drawing/2014/main" id="{A603D4D4-2A9F-407C-9B35-C0959A83A4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Ograda opomb 2">
            <a:extLst>
              <a:ext uri="{FF2B5EF4-FFF2-40B4-BE49-F238E27FC236}">
                <a16:creationId xmlns:a16="http://schemas.microsoft.com/office/drawing/2014/main" id="{EBD416E4-BC8A-4ECB-837F-0697E1AB1F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Točno ob 6.00 zjutraj se je iz Japonska letalonosilke dvignilo 177 letal,ki so imela cilj na letališčih. Radarske postaje na otoku Oahu so te letala opazile i opozorile Ameriško oporišče,ki pa je to opozorilo ignoriralo. Ob 7.15 je Japonska poslala še 171 letal, ki so ciljale na napad na ameriško ladjevje. </a:t>
            </a:r>
          </a:p>
          <a:p>
            <a:pPr>
              <a:spcBef>
                <a:spcPct val="0"/>
              </a:spcBef>
            </a:pPr>
            <a:r>
              <a:rPr lang="sl-SI" altLang="sl-SI"/>
              <a:t>Mornar  na otoku je opazil letala a mislil, da je vaja a ni bila, saj se je kmalu slišalo bobne napade. Potopljenih je bilo v 15- 20 min ogromno ladij in bilo je veliko škode. Med tem napadom je Amerika streljala tudi na ne vedoč na svoja letala.   Do 3, napadla ni prišlo saj je admiral pravil, da so naredili že dovolj škode in tako se je napad zaključil. </a:t>
            </a:r>
          </a:p>
        </p:txBody>
      </p:sp>
      <p:sp>
        <p:nvSpPr>
          <p:cNvPr id="24580" name="Ograda številke diapozitiva 3">
            <a:extLst>
              <a:ext uri="{FF2B5EF4-FFF2-40B4-BE49-F238E27FC236}">
                <a16:creationId xmlns:a16="http://schemas.microsoft.com/office/drawing/2014/main" id="{787FD4BE-7100-47CA-874E-8E9639C3A9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fld id="{2B42CF28-C19F-4EA2-8D6A-8B540CAAA26A}" type="slidenum">
              <a:rPr lang="sl-SI" altLang="sl-SI">
                <a:latin typeface="Calibri" panose="020F0502020204030204" pitchFamily="34" charset="0"/>
              </a:rPr>
              <a:pPr/>
              <a:t>6</a:t>
            </a:fld>
            <a:endParaRPr lang="sl-SI" altLang="sl-S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a:extLst>
              <a:ext uri="{FF2B5EF4-FFF2-40B4-BE49-F238E27FC236}">
                <a16:creationId xmlns:a16="http://schemas.microsoft.com/office/drawing/2014/main" id="{71DA035C-CD6D-4A4C-9CAE-36C12BFDD2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Ograda opomb 2">
            <a:extLst>
              <a:ext uri="{FF2B5EF4-FFF2-40B4-BE49-F238E27FC236}">
                <a16:creationId xmlns:a16="http://schemas.microsoft.com/office/drawing/2014/main" id="{F8D4E3FF-0C4D-4F7B-B7B2-99E8B4A5EF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Rodil  se je 3.1.1882 v New Yorku. Roosevelt  je  bil 23. Predsednik Združenih držav Amerike v letih od 1933 do 1945. Imel Dva mandata vladanja. Leta  1921 je zbolel in od tedaj svoje življenje preživel na invalidskem vozičku.  Uvedel je tudi program New Deal za reševanje Amerike po padu borze. Poročen je bil z Eleanor Roosevelt, ki je bila borka za človekove pravice. Umrl je 12.4.1945. </a:t>
            </a:r>
          </a:p>
          <a:p>
            <a:pPr>
              <a:spcBef>
                <a:spcPct val="0"/>
              </a:spcBef>
            </a:pPr>
            <a:endParaRPr lang="sl-SI" altLang="sl-SI"/>
          </a:p>
        </p:txBody>
      </p:sp>
      <p:sp>
        <p:nvSpPr>
          <p:cNvPr id="25604" name="Ograda številke diapozitiva 3">
            <a:extLst>
              <a:ext uri="{FF2B5EF4-FFF2-40B4-BE49-F238E27FC236}">
                <a16:creationId xmlns:a16="http://schemas.microsoft.com/office/drawing/2014/main" id="{BD7A9483-1E66-4850-A440-B7027D506D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fld id="{9333D4BE-D441-41DF-B007-4C73CE785CE4}" type="slidenum">
              <a:rPr lang="sl-SI" altLang="sl-SI">
                <a:latin typeface="Calibri" panose="020F0502020204030204" pitchFamily="34" charset="0"/>
              </a:rPr>
              <a:pPr/>
              <a:t>7</a:t>
            </a:fld>
            <a:endParaRPr lang="sl-SI" altLang="sl-S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stranske slike 1">
            <a:extLst>
              <a:ext uri="{FF2B5EF4-FFF2-40B4-BE49-F238E27FC236}">
                <a16:creationId xmlns:a16="http://schemas.microsoft.com/office/drawing/2014/main" id="{090DC942-96AC-4585-A761-88A9DB93D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Ograda opomb 2">
            <a:extLst>
              <a:ext uri="{FF2B5EF4-FFF2-40B4-BE49-F238E27FC236}">
                <a16:creationId xmlns:a16="http://schemas.microsoft.com/office/drawing/2014/main" id="{5F93F6AC-4078-4EC1-B621-60ED8C352E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20. stoletje je v razvoju znanosti, človeka, tehnologije veliko napredovalo in se spremenilo. Večinoma na bolje. Prišlo je tudi do globalizacije, ki je naredila velike spremembe, ki nas je povezala in spremenila kulturo, ki se še vedno spreminja in povezuje hkrati. A ne smemo  pozabiti na temno stran tega stoletja, saj vojna in pobijanje nista način oz. dejanji, ki naj bi ju ljudje izvajali in bili del tega ali pa še huje, se s tem početjem strinjali. </a:t>
            </a:r>
          </a:p>
          <a:p>
            <a:pPr>
              <a:spcBef>
                <a:spcPct val="0"/>
              </a:spcBef>
            </a:pPr>
            <a:r>
              <a:rPr lang="sl-SI" altLang="sl-SI"/>
              <a:t>Upajmo, da smo se in se še bomo iz zgodovine naučili veliko, zelo veliko, saj nam zgodovina ponuja obilico naukov, ki jim moramo samo prisluhniti in jim  dovoliti, da nam povedo svojo zgodbo.</a:t>
            </a:r>
          </a:p>
          <a:p>
            <a:pPr>
              <a:spcBef>
                <a:spcPct val="0"/>
              </a:spcBef>
            </a:pPr>
            <a:endParaRPr lang="sl-SI" altLang="sl-SI"/>
          </a:p>
        </p:txBody>
      </p:sp>
      <p:sp>
        <p:nvSpPr>
          <p:cNvPr id="26628" name="Ograda številke diapozitiva 3">
            <a:extLst>
              <a:ext uri="{FF2B5EF4-FFF2-40B4-BE49-F238E27FC236}">
                <a16:creationId xmlns:a16="http://schemas.microsoft.com/office/drawing/2014/main" id="{FBB39423-88FC-4C98-A3E8-CDC964B9C1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fontAlgn="base">
              <a:spcBef>
                <a:spcPct val="0"/>
              </a:spcBef>
              <a:spcAft>
                <a:spcPct val="0"/>
              </a:spcAft>
              <a:defRPr>
                <a:solidFill>
                  <a:schemeClr val="tx1"/>
                </a:solidFill>
                <a:latin typeface="Rockwell" panose="02060603020205020403" pitchFamily="18" charset="0"/>
              </a:defRPr>
            </a:lvl6pPr>
            <a:lvl7pPr marL="2971800" indent="-228600" fontAlgn="base">
              <a:spcBef>
                <a:spcPct val="0"/>
              </a:spcBef>
              <a:spcAft>
                <a:spcPct val="0"/>
              </a:spcAft>
              <a:defRPr>
                <a:solidFill>
                  <a:schemeClr val="tx1"/>
                </a:solidFill>
                <a:latin typeface="Rockwell" panose="02060603020205020403" pitchFamily="18" charset="0"/>
              </a:defRPr>
            </a:lvl7pPr>
            <a:lvl8pPr marL="3429000" indent="-228600" fontAlgn="base">
              <a:spcBef>
                <a:spcPct val="0"/>
              </a:spcBef>
              <a:spcAft>
                <a:spcPct val="0"/>
              </a:spcAft>
              <a:defRPr>
                <a:solidFill>
                  <a:schemeClr val="tx1"/>
                </a:solidFill>
                <a:latin typeface="Rockwell" panose="02060603020205020403" pitchFamily="18" charset="0"/>
              </a:defRPr>
            </a:lvl8pPr>
            <a:lvl9pPr marL="3886200" indent="-228600" fontAlgn="base">
              <a:spcBef>
                <a:spcPct val="0"/>
              </a:spcBef>
              <a:spcAft>
                <a:spcPct val="0"/>
              </a:spcAft>
              <a:defRPr>
                <a:solidFill>
                  <a:schemeClr val="tx1"/>
                </a:solidFill>
                <a:latin typeface="Rockwell" panose="02060603020205020403" pitchFamily="18" charset="0"/>
              </a:defRPr>
            </a:lvl9pPr>
          </a:lstStyle>
          <a:p>
            <a:fld id="{A92A25FF-454D-42C3-BA86-F13E37F1C866}" type="slidenum">
              <a:rPr lang="sl-SI" altLang="sl-SI">
                <a:latin typeface="Calibri" panose="020F0502020204030204" pitchFamily="34" charset="0"/>
              </a:rPr>
              <a:pPr/>
              <a:t>8</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Zaokroži kota na diagonali pravokotnika 6">
            <a:extLst>
              <a:ext uri="{FF2B5EF4-FFF2-40B4-BE49-F238E27FC236}">
                <a16:creationId xmlns:a16="http://schemas.microsoft.com/office/drawing/2014/main" id="{606564AE-AA26-43CD-8387-B777CE04AF91}"/>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464234" y="381001"/>
            <a:ext cx="8229600" cy="2209800"/>
          </a:xfrm>
        </p:spPr>
        <p:txBody>
          <a:bodyPr lIns="45720" rIns="228600"/>
          <a:lstStyle>
            <a:lvl1pPr marL="0" algn="r">
              <a:defRPr sz="4800"/>
            </a:lvl1pPr>
            <a:extLst/>
          </a:lstStyle>
          <a:p>
            <a:r>
              <a:rPr lang="sl-SI"/>
              <a:t>Uredite slog naslova matrice</a:t>
            </a:r>
            <a:endParaRPr lang="en-US"/>
          </a:p>
        </p:txBody>
      </p:sp>
      <p:sp>
        <p:nvSpPr>
          <p:cNvPr id="9" name="Podnaslov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Uredite slog podnaslova matrice</a:t>
            </a:r>
            <a:endParaRPr lang="en-US"/>
          </a:p>
        </p:txBody>
      </p:sp>
      <p:sp>
        <p:nvSpPr>
          <p:cNvPr id="5" name="Ograda datuma 9">
            <a:extLst>
              <a:ext uri="{FF2B5EF4-FFF2-40B4-BE49-F238E27FC236}">
                <a16:creationId xmlns:a16="http://schemas.microsoft.com/office/drawing/2014/main" id="{3F2A3011-0324-4D23-AE9B-32BDB8720FBD}"/>
              </a:ext>
            </a:extLst>
          </p:cNvPr>
          <p:cNvSpPr>
            <a:spLocks noGrp="1"/>
          </p:cNvSpPr>
          <p:nvPr>
            <p:ph type="dt" sz="half" idx="10"/>
          </p:nvPr>
        </p:nvSpPr>
        <p:spPr>
          <a:xfrm>
            <a:off x="5562600" y="6508750"/>
            <a:ext cx="3001963" cy="274638"/>
          </a:xfrm>
        </p:spPr>
        <p:txBody>
          <a:bodyPr vert="horz" rtlCol="0"/>
          <a:lstStyle>
            <a:lvl1pPr>
              <a:defRPr/>
            </a:lvl1pPr>
          </a:lstStyle>
          <a:p>
            <a:pPr>
              <a:defRPr/>
            </a:pPr>
            <a:fld id="{5ECA5454-A992-4280-9B11-9AF03A7FFA34}" type="datetimeFigureOut">
              <a:rPr lang="sl-SI"/>
              <a:pPr>
                <a:defRPr/>
              </a:pPr>
              <a:t>3. 06. 2019</a:t>
            </a:fld>
            <a:endParaRPr lang="sl-SI"/>
          </a:p>
        </p:txBody>
      </p:sp>
      <p:sp>
        <p:nvSpPr>
          <p:cNvPr id="6" name="Ograda številke diapozitiva 10">
            <a:extLst>
              <a:ext uri="{FF2B5EF4-FFF2-40B4-BE49-F238E27FC236}">
                <a16:creationId xmlns:a16="http://schemas.microsoft.com/office/drawing/2014/main" id="{8884B4DE-B92A-435D-8C28-A22BEA673F14}"/>
              </a:ext>
            </a:extLst>
          </p:cNvPr>
          <p:cNvSpPr>
            <a:spLocks noGrp="1"/>
          </p:cNvSpPr>
          <p:nvPr>
            <p:ph type="sldNum" sz="quarter" idx="11"/>
          </p:nvPr>
        </p:nvSpPr>
        <p:spPr>
          <a:xfrm>
            <a:off x="8639175" y="6508750"/>
            <a:ext cx="463550" cy="274638"/>
          </a:xfrm>
        </p:spPr>
        <p:txBody>
          <a:bodyPr/>
          <a:lstStyle>
            <a:lvl1pPr>
              <a:defRPr/>
            </a:lvl1pPr>
          </a:lstStyle>
          <a:p>
            <a:fld id="{AF3096A9-40D2-4F06-9E68-73D713C891C1}" type="slidenum">
              <a:rPr lang="sl-SI" altLang="sl-SI"/>
              <a:pPr/>
              <a:t>‹#›</a:t>
            </a:fld>
            <a:endParaRPr lang="sl-SI" altLang="sl-SI"/>
          </a:p>
        </p:txBody>
      </p:sp>
      <p:sp>
        <p:nvSpPr>
          <p:cNvPr id="7" name="Ograda noge 11">
            <a:extLst>
              <a:ext uri="{FF2B5EF4-FFF2-40B4-BE49-F238E27FC236}">
                <a16:creationId xmlns:a16="http://schemas.microsoft.com/office/drawing/2014/main" id="{11F3FA7B-A918-46F1-968E-CF5174A774B3}"/>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sl-SI"/>
          </a:p>
        </p:txBody>
      </p:sp>
    </p:spTree>
    <p:extLst>
      <p:ext uri="{BB962C8B-B14F-4D97-AF65-F5344CB8AC3E}">
        <p14:creationId xmlns:p14="http://schemas.microsoft.com/office/powerpoint/2010/main" val="381091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noge 2">
            <a:extLst>
              <a:ext uri="{FF2B5EF4-FFF2-40B4-BE49-F238E27FC236}">
                <a16:creationId xmlns:a16="http://schemas.microsoft.com/office/drawing/2014/main" id="{118B23DC-B9D5-402B-8A1A-54939198D523}"/>
              </a:ext>
            </a:extLst>
          </p:cNvPr>
          <p:cNvSpPr>
            <a:spLocks noGrp="1"/>
          </p:cNvSpPr>
          <p:nvPr>
            <p:ph type="ftr" sz="quarter" idx="10"/>
          </p:nvPr>
        </p:nvSpPr>
        <p:spPr/>
        <p:txBody>
          <a:bodyPr/>
          <a:lstStyle>
            <a:lvl1pPr>
              <a:defRPr/>
            </a:lvl1pPr>
          </a:lstStyle>
          <a:p>
            <a:pPr>
              <a:defRPr/>
            </a:pPr>
            <a:endParaRPr lang="sl-SI"/>
          </a:p>
        </p:txBody>
      </p:sp>
      <p:sp>
        <p:nvSpPr>
          <p:cNvPr id="5" name="Ograda datuma 13">
            <a:extLst>
              <a:ext uri="{FF2B5EF4-FFF2-40B4-BE49-F238E27FC236}">
                <a16:creationId xmlns:a16="http://schemas.microsoft.com/office/drawing/2014/main" id="{248A98B5-15A3-451E-808A-EE9DEF51FCC5}"/>
              </a:ext>
            </a:extLst>
          </p:cNvPr>
          <p:cNvSpPr>
            <a:spLocks noGrp="1"/>
          </p:cNvSpPr>
          <p:nvPr>
            <p:ph type="dt" sz="half" idx="11"/>
          </p:nvPr>
        </p:nvSpPr>
        <p:spPr/>
        <p:txBody>
          <a:bodyPr/>
          <a:lstStyle>
            <a:lvl1pPr>
              <a:defRPr/>
            </a:lvl1pPr>
          </a:lstStyle>
          <a:p>
            <a:pPr>
              <a:defRPr/>
            </a:pPr>
            <a:fld id="{89BF91DD-495C-4A51-80EB-29248DF44D15}" type="datetimeFigureOut">
              <a:rPr lang="sl-SI"/>
              <a:pPr>
                <a:defRPr/>
              </a:pPr>
              <a:t>3. 06. 2019</a:t>
            </a:fld>
            <a:endParaRPr lang="sl-SI"/>
          </a:p>
        </p:txBody>
      </p:sp>
      <p:sp>
        <p:nvSpPr>
          <p:cNvPr id="6" name="Ograda številke diapozitiva 22">
            <a:extLst>
              <a:ext uri="{FF2B5EF4-FFF2-40B4-BE49-F238E27FC236}">
                <a16:creationId xmlns:a16="http://schemas.microsoft.com/office/drawing/2014/main" id="{ED5B0E3E-2CDA-4A6C-A6C0-DEC380E06989}"/>
              </a:ext>
            </a:extLst>
          </p:cNvPr>
          <p:cNvSpPr>
            <a:spLocks noGrp="1"/>
          </p:cNvSpPr>
          <p:nvPr>
            <p:ph type="sldNum" sz="quarter" idx="12"/>
          </p:nvPr>
        </p:nvSpPr>
        <p:spPr/>
        <p:txBody>
          <a:bodyPr/>
          <a:lstStyle>
            <a:lvl1pPr>
              <a:defRPr/>
            </a:lvl1pPr>
          </a:lstStyle>
          <a:p>
            <a:fld id="{6ED43581-B77B-49F2-806E-7659C88D7290}" type="slidenum">
              <a:rPr lang="sl-SI" altLang="sl-SI"/>
              <a:pPr/>
              <a:t>‹#›</a:t>
            </a:fld>
            <a:endParaRPr lang="sl-SI" altLang="sl-SI"/>
          </a:p>
        </p:txBody>
      </p:sp>
    </p:spTree>
    <p:extLst>
      <p:ext uri="{BB962C8B-B14F-4D97-AF65-F5344CB8AC3E}">
        <p14:creationId xmlns:p14="http://schemas.microsoft.com/office/powerpoint/2010/main" val="276079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lvl1pPr algn="l">
              <a:defRPr/>
            </a:lvl1pPr>
            <a:extLst/>
          </a:lstStyle>
          <a:p>
            <a:r>
              <a:rPr lang="sl-SI"/>
              <a:t>Uredite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noge 2">
            <a:extLst>
              <a:ext uri="{FF2B5EF4-FFF2-40B4-BE49-F238E27FC236}">
                <a16:creationId xmlns:a16="http://schemas.microsoft.com/office/drawing/2014/main" id="{DEE26A59-6604-42A9-8B96-90B4B04AD207}"/>
              </a:ext>
            </a:extLst>
          </p:cNvPr>
          <p:cNvSpPr>
            <a:spLocks noGrp="1"/>
          </p:cNvSpPr>
          <p:nvPr>
            <p:ph type="ftr" sz="quarter" idx="10"/>
          </p:nvPr>
        </p:nvSpPr>
        <p:spPr/>
        <p:txBody>
          <a:bodyPr/>
          <a:lstStyle>
            <a:lvl1pPr>
              <a:defRPr/>
            </a:lvl1pPr>
          </a:lstStyle>
          <a:p>
            <a:pPr>
              <a:defRPr/>
            </a:pPr>
            <a:endParaRPr lang="sl-SI"/>
          </a:p>
        </p:txBody>
      </p:sp>
      <p:sp>
        <p:nvSpPr>
          <p:cNvPr id="5" name="Ograda datuma 13">
            <a:extLst>
              <a:ext uri="{FF2B5EF4-FFF2-40B4-BE49-F238E27FC236}">
                <a16:creationId xmlns:a16="http://schemas.microsoft.com/office/drawing/2014/main" id="{4BF7EFAB-3485-48B0-BDDF-964B9E1B226C}"/>
              </a:ext>
            </a:extLst>
          </p:cNvPr>
          <p:cNvSpPr>
            <a:spLocks noGrp="1"/>
          </p:cNvSpPr>
          <p:nvPr>
            <p:ph type="dt" sz="half" idx="11"/>
          </p:nvPr>
        </p:nvSpPr>
        <p:spPr/>
        <p:txBody>
          <a:bodyPr/>
          <a:lstStyle>
            <a:lvl1pPr>
              <a:defRPr/>
            </a:lvl1pPr>
          </a:lstStyle>
          <a:p>
            <a:pPr>
              <a:defRPr/>
            </a:pPr>
            <a:fld id="{4083DAB3-4276-4CD6-9D06-488111B0C389}" type="datetimeFigureOut">
              <a:rPr lang="sl-SI"/>
              <a:pPr>
                <a:defRPr/>
              </a:pPr>
              <a:t>3. 06. 2019</a:t>
            </a:fld>
            <a:endParaRPr lang="sl-SI"/>
          </a:p>
        </p:txBody>
      </p:sp>
      <p:sp>
        <p:nvSpPr>
          <p:cNvPr id="6" name="Ograda številke diapozitiva 22">
            <a:extLst>
              <a:ext uri="{FF2B5EF4-FFF2-40B4-BE49-F238E27FC236}">
                <a16:creationId xmlns:a16="http://schemas.microsoft.com/office/drawing/2014/main" id="{5A644FB5-3F0F-4A3E-A8E7-84853A65D87F}"/>
              </a:ext>
            </a:extLst>
          </p:cNvPr>
          <p:cNvSpPr>
            <a:spLocks noGrp="1"/>
          </p:cNvSpPr>
          <p:nvPr>
            <p:ph type="sldNum" sz="quarter" idx="12"/>
          </p:nvPr>
        </p:nvSpPr>
        <p:spPr/>
        <p:txBody>
          <a:bodyPr/>
          <a:lstStyle>
            <a:lvl1pPr>
              <a:defRPr/>
            </a:lvl1pPr>
          </a:lstStyle>
          <a:p>
            <a:fld id="{CF64D03A-8578-4544-B57E-FDF142312C52}" type="slidenum">
              <a:rPr lang="sl-SI" altLang="sl-SI"/>
              <a:pPr/>
              <a:t>‹#›</a:t>
            </a:fld>
            <a:endParaRPr lang="sl-SI" altLang="sl-SI"/>
          </a:p>
        </p:txBody>
      </p:sp>
    </p:spTree>
    <p:extLst>
      <p:ext uri="{BB962C8B-B14F-4D97-AF65-F5344CB8AC3E}">
        <p14:creationId xmlns:p14="http://schemas.microsoft.com/office/powerpoint/2010/main" val="19832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F21FA368-3FCA-4432-98CF-7ACF8CE73983}"/>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p:txBody>
          <a:bodyPr/>
          <a:lstStyle/>
          <a:p>
            <a:r>
              <a:rPr lang="sl-SI"/>
              <a:t>Uredite slog naslova matrice</a:t>
            </a:r>
            <a:endParaRPr lang="en-US"/>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3">
            <a:extLst>
              <a:ext uri="{FF2B5EF4-FFF2-40B4-BE49-F238E27FC236}">
                <a16:creationId xmlns:a16="http://schemas.microsoft.com/office/drawing/2014/main" id="{5B0405BE-B656-417A-A288-F1DBF15171F9}"/>
              </a:ext>
            </a:extLst>
          </p:cNvPr>
          <p:cNvSpPr>
            <a:spLocks noGrp="1"/>
          </p:cNvSpPr>
          <p:nvPr>
            <p:ph type="dt" sz="half" idx="10"/>
          </p:nvPr>
        </p:nvSpPr>
        <p:spPr/>
        <p:txBody>
          <a:bodyPr/>
          <a:lstStyle>
            <a:lvl1pPr>
              <a:defRPr/>
            </a:lvl1pPr>
          </a:lstStyle>
          <a:p>
            <a:pPr>
              <a:defRPr/>
            </a:pPr>
            <a:fld id="{12469EE4-F79F-4B34-AC5A-6E05B7782D0F}" type="datetimeFigureOut">
              <a:rPr lang="sl-SI"/>
              <a:pPr>
                <a:defRPr/>
              </a:pPr>
              <a:t>3. 06. 2019</a:t>
            </a:fld>
            <a:endParaRPr lang="sl-SI"/>
          </a:p>
        </p:txBody>
      </p:sp>
      <p:sp>
        <p:nvSpPr>
          <p:cNvPr id="6" name="Ograda noge 4">
            <a:extLst>
              <a:ext uri="{FF2B5EF4-FFF2-40B4-BE49-F238E27FC236}">
                <a16:creationId xmlns:a16="http://schemas.microsoft.com/office/drawing/2014/main" id="{ED24787D-9DA5-45A9-996E-188BA3931B3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B1062919-64AB-4F37-ADEE-9FBCCB6BD329}"/>
              </a:ext>
            </a:extLst>
          </p:cNvPr>
          <p:cNvSpPr>
            <a:spLocks noGrp="1"/>
          </p:cNvSpPr>
          <p:nvPr>
            <p:ph type="sldNum" sz="quarter" idx="12"/>
          </p:nvPr>
        </p:nvSpPr>
        <p:spPr/>
        <p:txBody>
          <a:bodyPr/>
          <a:lstStyle>
            <a:lvl1pPr>
              <a:defRPr/>
            </a:lvl1pPr>
          </a:lstStyle>
          <a:p>
            <a:fld id="{3CC62949-D906-48BE-A20F-9CAD6E72A731}" type="slidenum">
              <a:rPr lang="sl-SI" altLang="sl-SI"/>
              <a:pPr/>
              <a:t>‹#›</a:t>
            </a:fld>
            <a:endParaRPr lang="sl-SI" altLang="sl-SI"/>
          </a:p>
        </p:txBody>
      </p:sp>
    </p:spTree>
    <p:extLst>
      <p:ext uri="{BB962C8B-B14F-4D97-AF65-F5344CB8AC3E}">
        <p14:creationId xmlns:p14="http://schemas.microsoft.com/office/powerpoint/2010/main" val="80894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C5D707B4-08CD-4B71-A64C-1DB64FF1C7C4}"/>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sl-SI"/>
              <a:t>Uredite slog naslova matrice</a:t>
            </a:r>
            <a:endParaRPr lang="en-US"/>
          </a:p>
        </p:txBody>
      </p:sp>
      <p:sp>
        <p:nvSpPr>
          <p:cNvPr id="3" name="Ograda besedila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Uredite sloge besedila matrice</a:t>
            </a:r>
          </a:p>
        </p:txBody>
      </p:sp>
      <p:sp>
        <p:nvSpPr>
          <p:cNvPr id="5" name="Ograda datuma 7">
            <a:extLst>
              <a:ext uri="{FF2B5EF4-FFF2-40B4-BE49-F238E27FC236}">
                <a16:creationId xmlns:a16="http://schemas.microsoft.com/office/drawing/2014/main" id="{E1D8BBA7-2835-4813-B06C-1E96462127BE}"/>
              </a:ext>
            </a:extLst>
          </p:cNvPr>
          <p:cNvSpPr>
            <a:spLocks noGrp="1"/>
          </p:cNvSpPr>
          <p:nvPr>
            <p:ph type="dt" sz="half" idx="10"/>
          </p:nvPr>
        </p:nvSpPr>
        <p:spPr>
          <a:xfrm>
            <a:off x="5562600" y="6513513"/>
            <a:ext cx="3001963" cy="274637"/>
          </a:xfrm>
        </p:spPr>
        <p:txBody>
          <a:bodyPr vert="horz" rtlCol="0"/>
          <a:lstStyle>
            <a:lvl1pPr>
              <a:defRPr/>
            </a:lvl1pPr>
          </a:lstStyle>
          <a:p>
            <a:pPr>
              <a:defRPr/>
            </a:pPr>
            <a:fld id="{1575ED4C-3CD7-43DE-9D05-2B9AB5EF32F8}" type="datetimeFigureOut">
              <a:rPr lang="sl-SI"/>
              <a:pPr>
                <a:defRPr/>
              </a:pPr>
              <a:t>3. 06. 2019</a:t>
            </a:fld>
            <a:endParaRPr lang="sl-SI"/>
          </a:p>
        </p:txBody>
      </p:sp>
      <p:sp>
        <p:nvSpPr>
          <p:cNvPr id="6" name="Ograda številke diapozitiva 8">
            <a:extLst>
              <a:ext uri="{FF2B5EF4-FFF2-40B4-BE49-F238E27FC236}">
                <a16:creationId xmlns:a16="http://schemas.microsoft.com/office/drawing/2014/main" id="{E6ED6029-D660-4EFD-BC5F-E92527B07597}"/>
              </a:ext>
            </a:extLst>
          </p:cNvPr>
          <p:cNvSpPr>
            <a:spLocks noGrp="1"/>
          </p:cNvSpPr>
          <p:nvPr>
            <p:ph type="sldNum" sz="quarter" idx="11"/>
          </p:nvPr>
        </p:nvSpPr>
        <p:spPr>
          <a:xfrm>
            <a:off x="8639175" y="6513513"/>
            <a:ext cx="463550" cy="274637"/>
          </a:xfrm>
        </p:spPr>
        <p:txBody>
          <a:bodyPr/>
          <a:lstStyle>
            <a:lvl1pPr>
              <a:defRPr/>
            </a:lvl1pPr>
          </a:lstStyle>
          <a:p>
            <a:fld id="{89573DE9-AFA3-4C5C-A651-0712B2E75F95}" type="slidenum">
              <a:rPr lang="sl-SI" altLang="sl-SI"/>
              <a:pPr/>
              <a:t>‹#›</a:t>
            </a:fld>
            <a:endParaRPr lang="sl-SI" altLang="sl-SI"/>
          </a:p>
        </p:txBody>
      </p:sp>
      <p:sp>
        <p:nvSpPr>
          <p:cNvPr id="7" name="Ograda noge 9">
            <a:extLst>
              <a:ext uri="{FF2B5EF4-FFF2-40B4-BE49-F238E27FC236}">
                <a16:creationId xmlns:a16="http://schemas.microsoft.com/office/drawing/2014/main" id="{568F6546-36C8-4D18-B086-2F819E4ADC1B}"/>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sl-SI"/>
          </a:p>
        </p:txBody>
      </p:sp>
    </p:spTree>
    <p:extLst>
      <p:ext uri="{BB962C8B-B14F-4D97-AF65-F5344CB8AC3E}">
        <p14:creationId xmlns:p14="http://schemas.microsoft.com/office/powerpoint/2010/main" val="33799829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Pravokotnik 9">
            <a:extLst>
              <a:ext uri="{FF2B5EF4-FFF2-40B4-BE49-F238E27FC236}">
                <a16:creationId xmlns:a16="http://schemas.microsoft.com/office/drawing/2014/main" id="{C51D4F66-95F0-440D-A33C-4855ACFA6241}"/>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p:txBody>
          <a:bodyPr/>
          <a:lstStyle/>
          <a:p>
            <a:r>
              <a:rPr lang="sl-SI"/>
              <a:t>Uredite slog naslova matrice</a:t>
            </a:r>
            <a:endParaRPr lang="en-US"/>
          </a:p>
        </p:txBody>
      </p:sp>
      <p:sp>
        <p:nvSpPr>
          <p:cNvPr id="3" name="Ograda vsebine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4">
            <a:extLst>
              <a:ext uri="{FF2B5EF4-FFF2-40B4-BE49-F238E27FC236}">
                <a16:creationId xmlns:a16="http://schemas.microsoft.com/office/drawing/2014/main" id="{D6924225-1022-42D5-B452-D2FF60871FE1}"/>
              </a:ext>
            </a:extLst>
          </p:cNvPr>
          <p:cNvSpPr>
            <a:spLocks noGrp="1"/>
          </p:cNvSpPr>
          <p:nvPr>
            <p:ph type="dt" sz="half" idx="10"/>
          </p:nvPr>
        </p:nvSpPr>
        <p:spPr/>
        <p:txBody>
          <a:bodyPr/>
          <a:lstStyle>
            <a:lvl1pPr>
              <a:defRPr/>
            </a:lvl1pPr>
          </a:lstStyle>
          <a:p>
            <a:pPr>
              <a:defRPr/>
            </a:pPr>
            <a:fld id="{4686F011-8122-4E21-AADF-C0D03D461E9E}" type="datetimeFigureOut">
              <a:rPr lang="sl-SI"/>
              <a:pPr>
                <a:defRPr/>
              </a:pPr>
              <a:t>3. 06. 2019</a:t>
            </a:fld>
            <a:endParaRPr lang="sl-SI"/>
          </a:p>
        </p:txBody>
      </p:sp>
      <p:sp>
        <p:nvSpPr>
          <p:cNvPr id="7" name="Ograda noge 5">
            <a:extLst>
              <a:ext uri="{FF2B5EF4-FFF2-40B4-BE49-F238E27FC236}">
                <a16:creationId xmlns:a16="http://schemas.microsoft.com/office/drawing/2014/main" id="{D018874A-7464-4CB4-BE7D-656013CA55F5}"/>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6">
            <a:extLst>
              <a:ext uri="{FF2B5EF4-FFF2-40B4-BE49-F238E27FC236}">
                <a16:creationId xmlns:a16="http://schemas.microsoft.com/office/drawing/2014/main" id="{8ACB1347-C820-45A6-9DD8-400ED7FB6276}"/>
              </a:ext>
            </a:extLst>
          </p:cNvPr>
          <p:cNvSpPr>
            <a:spLocks noGrp="1"/>
          </p:cNvSpPr>
          <p:nvPr>
            <p:ph type="sldNum" sz="quarter" idx="12"/>
          </p:nvPr>
        </p:nvSpPr>
        <p:spPr>
          <a:xfrm>
            <a:off x="8640763" y="6515100"/>
            <a:ext cx="465137" cy="273050"/>
          </a:xfrm>
        </p:spPr>
        <p:txBody>
          <a:bodyPr/>
          <a:lstStyle>
            <a:lvl1pPr>
              <a:defRPr/>
            </a:lvl1pPr>
          </a:lstStyle>
          <a:p>
            <a:fld id="{8A723E4D-E7BA-49F7-AFED-8A2E6E0E1FE6}" type="slidenum">
              <a:rPr lang="sl-SI" altLang="sl-SI"/>
              <a:pPr/>
              <a:t>‹#›</a:t>
            </a:fld>
            <a:endParaRPr lang="sl-SI" altLang="sl-SI"/>
          </a:p>
        </p:txBody>
      </p:sp>
    </p:spTree>
    <p:extLst>
      <p:ext uri="{BB962C8B-B14F-4D97-AF65-F5344CB8AC3E}">
        <p14:creationId xmlns:p14="http://schemas.microsoft.com/office/powerpoint/2010/main" val="370342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7" name="Pravokotnik 9">
            <a:extLst>
              <a:ext uri="{FF2B5EF4-FFF2-40B4-BE49-F238E27FC236}">
                <a16:creationId xmlns:a16="http://schemas.microsoft.com/office/drawing/2014/main" id="{5433BE53-2570-49B8-83FE-1DAEE1AF3FC4}"/>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Pravokotnik 10">
            <a:extLst>
              <a:ext uri="{FF2B5EF4-FFF2-40B4-BE49-F238E27FC236}">
                <a16:creationId xmlns:a16="http://schemas.microsoft.com/office/drawing/2014/main" id="{236A8784-79AE-4D5B-A78A-3A56C8AB7085}"/>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Naslov 1"/>
          <p:cNvSpPr>
            <a:spLocks noGrp="1"/>
          </p:cNvSpPr>
          <p:nvPr>
            <p:ph type="title"/>
          </p:nvPr>
        </p:nvSpPr>
        <p:spPr>
          <a:xfrm>
            <a:off x="457200" y="251948"/>
            <a:ext cx="8229600" cy="1143000"/>
          </a:xfrm>
        </p:spPr>
        <p:txBody>
          <a:bodyPr/>
          <a:lstStyle>
            <a:lvl1pPr>
              <a:defRPr/>
            </a:lvl1pPr>
            <a:extLst/>
          </a:lstStyle>
          <a:p>
            <a:r>
              <a:rPr lang="sl-SI"/>
              <a:t>Uredite slog naslova matrice</a:t>
            </a:r>
            <a:endParaRPr lang="en-US"/>
          </a:p>
        </p:txBody>
      </p:sp>
      <p:sp>
        <p:nvSpPr>
          <p:cNvPr id="3" name="Ograda besedila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sl-SI"/>
              <a:t>Uredite sloge besedila matrice</a:t>
            </a:r>
          </a:p>
        </p:txBody>
      </p:sp>
      <p:sp>
        <p:nvSpPr>
          <p:cNvPr id="4" name="Ograda besedila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sl-SI"/>
              <a:t>Uredite sloge besedila matrice</a:t>
            </a:r>
          </a:p>
        </p:txBody>
      </p:sp>
      <p:sp>
        <p:nvSpPr>
          <p:cNvPr id="5" name="Ograda vsebine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9" name="Ograda datuma 6">
            <a:extLst>
              <a:ext uri="{FF2B5EF4-FFF2-40B4-BE49-F238E27FC236}">
                <a16:creationId xmlns:a16="http://schemas.microsoft.com/office/drawing/2014/main" id="{C93C6198-E40A-4977-AB89-EABE74882E24}"/>
              </a:ext>
            </a:extLst>
          </p:cNvPr>
          <p:cNvSpPr>
            <a:spLocks noGrp="1"/>
          </p:cNvSpPr>
          <p:nvPr>
            <p:ph type="dt" sz="half" idx="10"/>
          </p:nvPr>
        </p:nvSpPr>
        <p:spPr/>
        <p:txBody>
          <a:bodyPr/>
          <a:lstStyle>
            <a:lvl1pPr>
              <a:defRPr/>
            </a:lvl1pPr>
          </a:lstStyle>
          <a:p>
            <a:pPr>
              <a:defRPr/>
            </a:pPr>
            <a:fld id="{391D3AC2-7169-43EB-BA60-24AE49622E60}" type="datetimeFigureOut">
              <a:rPr lang="sl-SI"/>
              <a:pPr>
                <a:defRPr/>
              </a:pPr>
              <a:t>3. 06. 2019</a:t>
            </a:fld>
            <a:endParaRPr lang="sl-SI"/>
          </a:p>
        </p:txBody>
      </p:sp>
      <p:sp>
        <p:nvSpPr>
          <p:cNvPr id="10" name="Ograda noge 7">
            <a:extLst>
              <a:ext uri="{FF2B5EF4-FFF2-40B4-BE49-F238E27FC236}">
                <a16:creationId xmlns:a16="http://schemas.microsoft.com/office/drawing/2014/main" id="{91097431-F7A7-4109-9DBF-920AFDC6AA11}"/>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8">
            <a:extLst>
              <a:ext uri="{FF2B5EF4-FFF2-40B4-BE49-F238E27FC236}">
                <a16:creationId xmlns:a16="http://schemas.microsoft.com/office/drawing/2014/main" id="{9EDBF056-2641-4E4F-8BAA-C5FC2FDC8C57}"/>
              </a:ext>
            </a:extLst>
          </p:cNvPr>
          <p:cNvSpPr>
            <a:spLocks noGrp="1"/>
          </p:cNvSpPr>
          <p:nvPr>
            <p:ph type="sldNum" sz="quarter" idx="12"/>
          </p:nvPr>
        </p:nvSpPr>
        <p:spPr>
          <a:xfrm>
            <a:off x="8640763" y="6515100"/>
            <a:ext cx="465137" cy="273050"/>
          </a:xfrm>
        </p:spPr>
        <p:txBody>
          <a:bodyPr/>
          <a:lstStyle>
            <a:lvl1pPr>
              <a:defRPr/>
            </a:lvl1pPr>
          </a:lstStyle>
          <a:p>
            <a:fld id="{DBEEF2FA-24B1-4828-8FE2-3D2B7FF1D8CA}" type="slidenum">
              <a:rPr lang="sl-SI" altLang="sl-SI"/>
              <a:pPr/>
              <a:t>‹#›</a:t>
            </a:fld>
            <a:endParaRPr lang="sl-SI" altLang="sl-SI"/>
          </a:p>
        </p:txBody>
      </p:sp>
    </p:spTree>
    <p:extLst>
      <p:ext uri="{BB962C8B-B14F-4D97-AF65-F5344CB8AC3E}">
        <p14:creationId xmlns:p14="http://schemas.microsoft.com/office/powerpoint/2010/main" val="140254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Pravokotnik 6">
            <a:extLst>
              <a:ext uri="{FF2B5EF4-FFF2-40B4-BE49-F238E27FC236}">
                <a16:creationId xmlns:a16="http://schemas.microsoft.com/office/drawing/2014/main" id="{2D6F0CD4-044B-4243-AE9C-54A2B3735A12}"/>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457200" y="253218"/>
            <a:ext cx="8229600" cy="1143000"/>
          </a:xfrm>
        </p:spPr>
        <p:txBody>
          <a:bodyPr/>
          <a:lstStyle/>
          <a:p>
            <a:r>
              <a:rPr lang="sl-SI"/>
              <a:t>Uredite slog naslova matrice</a:t>
            </a:r>
            <a:endParaRPr lang="en-US"/>
          </a:p>
        </p:txBody>
      </p:sp>
      <p:sp>
        <p:nvSpPr>
          <p:cNvPr id="4" name="Ograda datuma 2">
            <a:extLst>
              <a:ext uri="{FF2B5EF4-FFF2-40B4-BE49-F238E27FC236}">
                <a16:creationId xmlns:a16="http://schemas.microsoft.com/office/drawing/2014/main" id="{845646DC-DD13-4C10-B029-1F86F3C722DC}"/>
              </a:ext>
            </a:extLst>
          </p:cNvPr>
          <p:cNvSpPr>
            <a:spLocks noGrp="1"/>
          </p:cNvSpPr>
          <p:nvPr>
            <p:ph type="dt" sz="half" idx="10"/>
          </p:nvPr>
        </p:nvSpPr>
        <p:spPr/>
        <p:txBody>
          <a:bodyPr/>
          <a:lstStyle>
            <a:lvl1pPr>
              <a:defRPr/>
            </a:lvl1pPr>
          </a:lstStyle>
          <a:p>
            <a:pPr>
              <a:defRPr/>
            </a:pPr>
            <a:fld id="{289FB078-DF82-47B2-936D-B67ECDBD330F}" type="datetimeFigureOut">
              <a:rPr lang="sl-SI"/>
              <a:pPr>
                <a:defRPr/>
              </a:pPr>
              <a:t>3. 06. 2019</a:t>
            </a:fld>
            <a:endParaRPr lang="sl-SI"/>
          </a:p>
        </p:txBody>
      </p:sp>
      <p:sp>
        <p:nvSpPr>
          <p:cNvPr id="5" name="Ograda noge 3">
            <a:extLst>
              <a:ext uri="{FF2B5EF4-FFF2-40B4-BE49-F238E27FC236}">
                <a16:creationId xmlns:a16="http://schemas.microsoft.com/office/drawing/2014/main" id="{5CC4D073-1282-4D18-B939-424EE9A8F07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4">
            <a:extLst>
              <a:ext uri="{FF2B5EF4-FFF2-40B4-BE49-F238E27FC236}">
                <a16:creationId xmlns:a16="http://schemas.microsoft.com/office/drawing/2014/main" id="{C26AF929-0490-4038-812C-E3047EC7E908}"/>
              </a:ext>
            </a:extLst>
          </p:cNvPr>
          <p:cNvSpPr>
            <a:spLocks noGrp="1"/>
          </p:cNvSpPr>
          <p:nvPr>
            <p:ph type="sldNum" sz="quarter" idx="12"/>
          </p:nvPr>
        </p:nvSpPr>
        <p:spPr/>
        <p:txBody>
          <a:bodyPr/>
          <a:lstStyle>
            <a:lvl1pPr>
              <a:defRPr/>
            </a:lvl1pPr>
          </a:lstStyle>
          <a:p>
            <a:fld id="{FA3DC4DC-509E-4066-A1C8-5E5C9E38FDDC}" type="slidenum">
              <a:rPr lang="sl-SI" altLang="sl-SI"/>
              <a:pPr/>
              <a:t>‹#›</a:t>
            </a:fld>
            <a:endParaRPr lang="sl-SI" altLang="sl-SI"/>
          </a:p>
        </p:txBody>
      </p:sp>
    </p:spTree>
    <p:extLst>
      <p:ext uri="{BB962C8B-B14F-4D97-AF65-F5344CB8AC3E}">
        <p14:creationId xmlns:p14="http://schemas.microsoft.com/office/powerpoint/2010/main" val="80503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noge 2">
            <a:extLst>
              <a:ext uri="{FF2B5EF4-FFF2-40B4-BE49-F238E27FC236}">
                <a16:creationId xmlns:a16="http://schemas.microsoft.com/office/drawing/2014/main" id="{C17F2EDA-E37D-4B03-AD55-77FE65E4B2C6}"/>
              </a:ext>
            </a:extLst>
          </p:cNvPr>
          <p:cNvSpPr>
            <a:spLocks noGrp="1"/>
          </p:cNvSpPr>
          <p:nvPr>
            <p:ph type="ftr" sz="quarter" idx="10"/>
          </p:nvPr>
        </p:nvSpPr>
        <p:spPr/>
        <p:txBody>
          <a:bodyPr/>
          <a:lstStyle>
            <a:lvl1pPr>
              <a:defRPr/>
            </a:lvl1pPr>
          </a:lstStyle>
          <a:p>
            <a:pPr>
              <a:defRPr/>
            </a:pPr>
            <a:endParaRPr lang="sl-SI"/>
          </a:p>
        </p:txBody>
      </p:sp>
      <p:sp>
        <p:nvSpPr>
          <p:cNvPr id="3" name="Ograda datuma 13">
            <a:extLst>
              <a:ext uri="{FF2B5EF4-FFF2-40B4-BE49-F238E27FC236}">
                <a16:creationId xmlns:a16="http://schemas.microsoft.com/office/drawing/2014/main" id="{3D7699C6-F8C7-4F7F-9780-B73ED6F60B37}"/>
              </a:ext>
            </a:extLst>
          </p:cNvPr>
          <p:cNvSpPr>
            <a:spLocks noGrp="1"/>
          </p:cNvSpPr>
          <p:nvPr>
            <p:ph type="dt" sz="half" idx="11"/>
          </p:nvPr>
        </p:nvSpPr>
        <p:spPr/>
        <p:txBody>
          <a:bodyPr/>
          <a:lstStyle>
            <a:lvl1pPr>
              <a:defRPr/>
            </a:lvl1pPr>
          </a:lstStyle>
          <a:p>
            <a:pPr>
              <a:defRPr/>
            </a:pPr>
            <a:fld id="{4DF6BF95-7362-449A-A124-AACDA230E533}" type="datetimeFigureOut">
              <a:rPr lang="sl-SI"/>
              <a:pPr>
                <a:defRPr/>
              </a:pPr>
              <a:t>3. 06. 2019</a:t>
            </a:fld>
            <a:endParaRPr lang="sl-SI"/>
          </a:p>
        </p:txBody>
      </p:sp>
      <p:sp>
        <p:nvSpPr>
          <p:cNvPr id="4" name="Ograda številke diapozitiva 22">
            <a:extLst>
              <a:ext uri="{FF2B5EF4-FFF2-40B4-BE49-F238E27FC236}">
                <a16:creationId xmlns:a16="http://schemas.microsoft.com/office/drawing/2014/main" id="{A651F654-407D-4BE8-8600-907EE3AE39F1}"/>
              </a:ext>
            </a:extLst>
          </p:cNvPr>
          <p:cNvSpPr>
            <a:spLocks noGrp="1"/>
          </p:cNvSpPr>
          <p:nvPr>
            <p:ph type="sldNum" sz="quarter" idx="12"/>
          </p:nvPr>
        </p:nvSpPr>
        <p:spPr/>
        <p:txBody>
          <a:bodyPr/>
          <a:lstStyle>
            <a:lvl1pPr>
              <a:defRPr/>
            </a:lvl1pPr>
          </a:lstStyle>
          <a:p>
            <a:fld id="{8C5AF0B4-8DDD-4132-9E10-62A5A6D65868}" type="slidenum">
              <a:rPr lang="sl-SI" altLang="sl-SI"/>
              <a:pPr/>
              <a:t>‹#›</a:t>
            </a:fld>
            <a:endParaRPr lang="sl-SI" altLang="sl-SI"/>
          </a:p>
        </p:txBody>
      </p:sp>
    </p:spTree>
    <p:extLst>
      <p:ext uri="{BB962C8B-B14F-4D97-AF65-F5344CB8AC3E}">
        <p14:creationId xmlns:p14="http://schemas.microsoft.com/office/powerpoint/2010/main" val="108762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Pr>
        <a:solidFill>
          <a:schemeClr val="bg2"/>
        </a:solidFill>
        <a:effectLst/>
      </p:bgPr>
    </p:bg>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59DB3AD2-44A3-41F9-8553-65C6ED660E5A}"/>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4963136" y="304800"/>
            <a:ext cx="3931920" cy="762000"/>
          </a:xfrm>
        </p:spPr>
        <p:txBody>
          <a:bodyPr/>
          <a:lstStyle>
            <a:lvl1pPr marL="0" algn="r">
              <a:buNone/>
              <a:defRPr sz="2000" b="1"/>
            </a:lvl1pPr>
            <a:extLst/>
          </a:lstStyle>
          <a:p>
            <a:r>
              <a:rPr lang="sl-SI"/>
              <a:t>Uredite slog naslova matrice</a:t>
            </a:r>
            <a:endParaRPr lang="en-US"/>
          </a:p>
        </p:txBody>
      </p:sp>
      <p:sp>
        <p:nvSpPr>
          <p:cNvPr id="3" name="Ograda besedila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sl-SI"/>
              <a:t>Uredite sloge besedila matrice</a:t>
            </a:r>
          </a:p>
        </p:txBody>
      </p:sp>
      <p:sp>
        <p:nvSpPr>
          <p:cNvPr id="4" name="Ograda vsebine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8">
            <a:extLst>
              <a:ext uri="{FF2B5EF4-FFF2-40B4-BE49-F238E27FC236}">
                <a16:creationId xmlns:a16="http://schemas.microsoft.com/office/drawing/2014/main" id="{DFCBA75B-7145-45AE-8EFE-692E04942B80}"/>
              </a:ext>
            </a:extLst>
          </p:cNvPr>
          <p:cNvSpPr>
            <a:spLocks noGrp="1"/>
          </p:cNvSpPr>
          <p:nvPr>
            <p:ph type="dt" sz="half" idx="10"/>
          </p:nvPr>
        </p:nvSpPr>
        <p:spPr>
          <a:xfrm>
            <a:off x="5562600" y="6513513"/>
            <a:ext cx="3001963" cy="274637"/>
          </a:xfrm>
        </p:spPr>
        <p:txBody>
          <a:bodyPr vert="horz" rtlCol="0"/>
          <a:lstStyle>
            <a:lvl1pPr>
              <a:defRPr/>
            </a:lvl1pPr>
          </a:lstStyle>
          <a:p>
            <a:pPr>
              <a:defRPr/>
            </a:pPr>
            <a:fld id="{33385A72-275B-4B41-9BB7-24D25CF7867A}" type="datetimeFigureOut">
              <a:rPr lang="sl-SI"/>
              <a:pPr>
                <a:defRPr/>
              </a:pPr>
              <a:t>3. 06. 2019</a:t>
            </a:fld>
            <a:endParaRPr lang="sl-SI"/>
          </a:p>
        </p:txBody>
      </p:sp>
      <p:sp>
        <p:nvSpPr>
          <p:cNvPr id="7" name="Ograda številke diapozitiva 9">
            <a:extLst>
              <a:ext uri="{FF2B5EF4-FFF2-40B4-BE49-F238E27FC236}">
                <a16:creationId xmlns:a16="http://schemas.microsoft.com/office/drawing/2014/main" id="{A9769A23-A3D2-45BA-BC49-DB7A35551087}"/>
              </a:ext>
            </a:extLst>
          </p:cNvPr>
          <p:cNvSpPr>
            <a:spLocks noGrp="1"/>
          </p:cNvSpPr>
          <p:nvPr>
            <p:ph type="sldNum" sz="quarter" idx="11"/>
          </p:nvPr>
        </p:nvSpPr>
        <p:spPr>
          <a:xfrm>
            <a:off x="8639175" y="6513513"/>
            <a:ext cx="463550" cy="274637"/>
          </a:xfrm>
        </p:spPr>
        <p:txBody>
          <a:bodyPr/>
          <a:lstStyle>
            <a:lvl1pPr>
              <a:defRPr/>
            </a:lvl1pPr>
          </a:lstStyle>
          <a:p>
            <a:fld id="{8B77B325-0808-4897-B9A2-BA847763E820}" type="slidenum">
              <a:rPr lang="sl-SI" altLang="sl-SI"/>
              <a:pPr/>
              <a:t>‹#›</a:t>
            </a:fld>
            <a:endParaRPr lang="sl-SI" altLang="sl-SI"/>
          </a:p>
        </p:txBody>
      </p:sp>
      <p:sp>
        <p:nvSpPr>
          <p:cNvPr id="8" name="Ograda noge 10">
            <a:extLst>
              <a:ext uri="{FF2B5EF4-FFF2-40B4-BE49-F238E27FC236}">
                <a16:creationId xmlns:a16="http://schemas.microsoft.com/office/drawing/2014/main" id="{26B7681F-29E3-4746-99F9-DF8503D0EB94}"/>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sl-SI"/>
          </a:p>
        </p:txBody>
      </p:sp>
    </p:spTree>
    <p:extLst>
      <p:ext uri="{BB962C8B-B14F-4D97-AF65-F5344CB8AC3E}">
        <p14:creationId xmlns:p14="http://schemas.microsoft.com/office/powerpoint/2010/main" val="9095920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3040443" y="4724400"/>
            <a:ext cx="5486400" cy="664536"/>
          </a:xfrm>
        </p:spPr>
        <p:txBody>
          <a:bodyPr/>
          <a:lstStyle>
            <a:lvl1pPr marL="0" algn="r">
              <a:buNone/>
              <a:defRPr sz="2000" b="1"/>
            </a:lvl1pPr>
            <a:extLst/>
          </a:lstStyle>
          <a:p>
            <a:r>
              <a:rPr lang="sl-SI"/>
              <a:t>Uredite slog naslova matrice</a:t>
            </a:r>
            <a:endParaRPr lang="en-US"/>
          </a:p>
        </p:txBody>
      </p:sp>
      <p:sp>
        <p:nvSpPr>
          <p:cNvPr id="4" name="Ograda besedila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sl-SI"/>
              <a:t>Uredite sloge besedila matrice</a:t>
            </a:r>
          </a:p>
        </p:txBody>
      </p:sp>
      <p:sp>
        <p:nvSpPr>
          <p:cNvPr id="13" name="Ograda slik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sl-SI" noProof="0"/>
              <a:t>Kliknite ikono, če želite dodati sliko</a:t>
            </a:r>
            <a:endParaRPr lang="en-US" noProof="0" dirty="0"/>
          </a:p>
        </p:txBody>
      </p:sp>
      <p:sp>
        <p:nvSpPr>
          <p:cNvPr id="5" name="Ograda datuma 7">
            <a:extLst>
              <a:ext uri="{FF2B5EF4-FFF2-40B4-BE49-F238E27FC236}">
                <a16:creationId xmlns:a16="http://schemas.microsoft.com/office/drawing/2014/main" id="{897A839C-7BBC-423E-A25A-10F90622A062}"/>
              </a:ext>
            </a:extLst>
          </p:cNvPr>
          <p:cNvSpPr>
            <a:spLocks noGrp="1"/>
          </p:cNvSpPr>
          <p:nvPr>
            <p:ph type="dt" sz="half" idx="10"/>
          </p:nvPr>
        </p:nvSpPr>
        <p:spPr>
          <a:xfrm>
            <a:off x="5562600" y="6508750"/>
            <a:ext cx="3001963" cy="274638"/>
          </a:xfrm>
        </p:spPr>
        <p:txBody>
          <a:bodyPr vert="horz" rtlCol="0"/>
          <a:lstStyle>
            <a:lvl1pPr>
              <a:defRPr/>
            </a:lvl1pPr>
          </a:lstStyle>
          <a:p>
            <a:pPr>
              <a:defRPr/>
            </a:pPr>
            <a:fld id="{70917608-0C26-4205-AE07-794A09D767B4}" type="datetimeFigureOut">
              <a:rPr lang="sl-SI"/>
              <a:pPr>
                <a:defRPr/>
              </a:pPr>
              <a:t>3. 06. 2019</a:t>
            </a:fld>
            <a:endParaRPr lang="sl-SI"/>
          </a:p>
        </p:txBody>
      </p:sp>
      <p:sp>
        <p:nvSpPr>
          <p:cNvPr id="6" name="Ograda številke diapozitiva 8">
            <a:extLst>
              <a:ext uri="{FF2B5EF4-FFF2-40B4-BE49-F238E27FC236}">
                <a16:creationId xmlns:a16="http://schemas.microsoft.com/office/drawing/2014/main" id="{0A7CFE6B-FD55-4646-94C0-1E1702AA1613}"/>
              </a:ext>
            </a:extLst>
          </p:cNvPr>
          <p:cNvSpPr>
            <a:spLocks noGrp="1"/>
          </p:cNvSpPr>
          <p:nvPr>
            <p:ph type="sldNum" sz="quarter" idx="11"/>
          </p:nvPr>
        </p:nvSpPr>
        <p:spPr>
          <a:xfrm>
            <a:off x="8639175" y="6508750"/>
            <a:ext cx="463550" cy="274638"/>
          </a:xfrm>
        </p:spPr>
        <p:txBody>
          <a:bodyPr/>
          <a:lstStyle>
            <a:lvl1pPr>
              <a:defRPr/>
            </a:lvl1pPr>
          </a:lstStyle>
          <a:p>
            <a:fld id="{ED63E814-99D2-4F16-8DCB-DDF359410CAE}" type="slidenum">
              <a:rPr lang="sl-SI" altLang="sl-SI"/>
              <a:pPr/>
              <a:t>‹#›</a:t>
            </a:fld>
            <a:endParaRPr lang="sl-SI" altLang="sl-SI"/>
          </a:p>
        </p:txBody>
      </p:sp>
      <p:sp>
        <p:nvSpPr>
          <p:cNvPr id="7" name="Ograda noge 9">
            <a:extLst>
              <a:ext uri="{FF2B5EF4-FFF2-40B4-BE49-F238E27FC236}">
                <a16:creationId xmlns:a16="http://schemas.microsoft.com/office/drawing/2014/main" id="{FB77F4EF-289B-4D9A-A011-6A8525BAA7E9}"/>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sl-SI"/>
          </a:p>
        </p:txBody>
      </p:sp>
    </p:spTree>
    <p:extLst>
      <p:ext uri="{BB962C8B-B14F-4D97-AF65-F5344CB8AC3E}">
        <p14:creationId xmlns:p14="http://schemas.microsoft.com/office/powerpoint/2010/main" val="320242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Zaokroži kota na diagonali pravokotnika 6">
            <a:extLst>
              <a:ext uri="{FF2B5EF4-FFF2-40B4-BE49-F238E27FC236}">
                <a16:creationId xmlns:a16="http://schemas.microsoft.com/office/drawing/2014/main" id="{8540C86E-DA26-4C23-8770-AF38E887FA33}"/>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noge 2">
            <a:extLst>
              <a:ext uri="{FF2B5EF4-FFF2-40B4-BE49-F238E27FC236}">
                <a16:creationId xmlns:a16="http://schemas.microsoft.com/office/drawing/2014/main" id="{CBE3000A-2A75-46BC-8043-D030F6F8F3CA}"/>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sl-SI"/>
          </a:p>
        </p:txBody>
      </p:sp>
      <p:sp>
        <p:nvSpPr>
          <p:cNvPr id="14" name="Ograda datuma 13">
            <a:extLst>
              <a:ext uri="{FF2B5EF4-FFF2-40B4-BE49-F238E27FC236}">
                <a16:creationId xmlns:a16="http://schemas.microsoft.com/office/drawing/2014/main" id="{1DEDBAAA-F9B9-444A-9AD0-28BC25F24FC3}"/>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fld id="{1606D431-36D5-4EBB-BD09-CBAB425EF095}" type="datetimeFigureOut">
              <a:rPr lang="sl-SI"/>
              <a:pPr>
                <a:defRPr/>
              </a:pPr>
              <a:t>3. 06. 2019</a:t>
            </a:fld>
            <a:endParaRPr lang="sl-SI"/>
          </a:p>
        </p:txBody>
      </p:sp>
      <p:sp>
        <p:nvSpPr>
          <p:cNvPr id="23" name="Ograda številke diapozitiva 22">
            <a:extLst>
              <a:ext uri="{FF2B5EF4-FFF2-40B4-BE49-F238E27FC236}">
                <a16:creationId xmlns:a16="http://schemas.microsoft.com/office/drawing/2014/main" id="{DE6F18E3-DF20-44C9-94F4-D9B702ACC802}"/>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E1DEBD"/>
                </a:solidFill>
              </a:defRPr>
            </a:lvl1pPr>
          </a:lstStyle>
          <a:p>
            <a:fld id="{0C2D4769-6C71-4BD3-B009-E659D575E2E8}" type="slidenum">
              <a:rPr lang="sl-SI" altLang="sl-SI"/>
              <a:pPr/>
              <a:t>‹#›</a:t>
            </a:fld>
            <a:endParaRPr lang="sl-SI" altLang="sl-SI"/>
          </a:p>
        </p:txBody>
      </p:sp>
      <p:sp>
        <p:nvSpPr>
          <p:cNvPr id="22" name="Ograda naslova 21">
            <a:extLst>
              <a:ext uri="{FF2B5EF4-FFF2-40B4-BE49-F238E27FC236}">
                <a16:creationId xmlns:a16="http://schemas.microsoft.com/office/drawing/2014/main" id="{292CC46D-9E72-4447-A99E-0A9DAB1F93D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sl-SI"/>
              <a:t>Uredite slog naslova matrice</a:t>
            </a:r>
            <a:endParaRPr lang="en-US"/>
          </a:p>
        </p:txBody>
      </p:sp>
      <p:sp>
        <p:nvSpPr>
          <p:cNvPr id="1033" name="Ograda besedila 12">
            <a:extLst>
              <a:ext uri="{FF2B5EF4-FFF2-40B4-BE49-F238E27FC236}">
                <a16:creationId xmlns:a16="http://schemas.microsoft.com/office/drawing/2014/main" id="{8077DA4E-C89E-4100-B832-E624D393EF56}"/>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28" r:id="rId7"/>
    <p:sldLayoutId id="2147483737" r:id="rId8"/>
    <p:sldLayoutId id="2147483738" r:id="rId9"/>
    <p:sldLayoutId id="2147483729" r:id="rId10"/>
    <p:sldLayoutId id="2147483730" r:id="rId11"/>
  </p:sldLayoutIdLst>
  <p:txStyles>
    <p:titleStyle>
      <a:lvl1pPr marL="53975" algn="r" rtl="0" fontAlgn="base">
        <a:spcBef>
          <a:spcPct val="0"/>
        </a:spcBef>
        <a:spcAft>
          <a:spcPct val="0"/>
        </a:spcAft>
        <a:defRPr sz="4600" kern="1200">
          <a:solidFill>
            <a:srgbClr val="FDF5A2"/>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FDF5A2"/>
          </a:solidFill>
          <a:latin typeface="Rockwell" panose="02060603020205020403" pitchFamily="18" charset="0"/>
        </a:defRPr>
      </a:lvl2pPr>
      <a:lvl3pPr marL="53975" algn="r" rtl="0" fontAlgn="base">
        <a:spcBef>
          <a:spcPct val="0"/>
        </a:spcBef>
        <a:spcAft>
          <a:spcPct val="0"/>
        </a:spcAft>
        <a:defRPr sz="4600">
          <a:solidFill>
            <a:srgbClr val="FDF5A2"/>
          </a:solidFill>
          <a:latin typeface="Rockwell" panose="02060603020205020403" pitchFamily="18" charset="0"/>
        </a:defRPr>
      </a:lvl3pPr>
      <a:lvl4pPr marL="53975" algn="r" rtl="0" fontAlgn="base">
        <a:spcBef>
          <a:spcPct val="0"/>
        </a:spcBef>
        <a:spcAft>
          <a:spcPct val="0"/>
        </a:spcAft>
        <a:defRPr sz="4600">
          <a:solidFill>
            <a:srgbClr val="FDF5A2"/>
          </a:solidFill>
          <a:latin typeface="Rockwell" panose="02060603020205020403" pitchFamily="18" charset="0"/>
        </a:defRPr>
      </a:lvl4pPr>
      <a:lvl5pPr marL="53975" algn="r" rtl="0" fontAlgn="base">
        <a:spcBef>
          <a:spcPct val="0"/>
        </a:spcBef>
        <a:spcAft>
          <a:spcPct val="0"/>
        </a:spcAft>
        <a:defRPr sz="4600">
          <a:solidFill>
            <a:srgbClr val="FDF5A2"/>
          </a:solidFill>
          <a:latin typeface="Rockwell" panose="02060603020205020403" pitchFamily="18" charset="0"/>
        </a:defRPr>
      </a:lvl5pPr>
      <a:lvl6pPr marL="511175" algn="r" rtl="0" fontAlgn="base">
        <a:spcBef>
          <a:spcPct val="0"/>
        </a:spcBef>
        <a:spcAft>
          <a:spcPct val="0"/>
        </a:spcAft>
        <a:defRPr sz="4600">
          <a:solidFill>
            <a:srgbClr val="FDF5A2"/>
          </a:solidFill>
          <a:latin typeface="Rockwell" panose="02060603020205020403" pitchFamily="18" charset="0"/>
        </a:defRPr>
      </a:lvl6pPr>
      <a:lvl7pPr marL="968375" algn="r" rtl="0" fontAlgn="base">
        <a:spcBef>
          <a:spcPct val="0"/>
        </a:spcBef>
        <a:spcAft>
          <a:spcPct val="0"/>
        </a:spcAft>
        <a:defRPr sz="4600">
          <a:solidFill>
            <a:srgbClr val="FDF5A2"/>
          </a:solidFill>
          <a:latin typeface="Rockwell" panose="02060603020205020403" pitchFamily="18" charset="0"/>
        </a:defRPr>
      </a:lvl7pPr>
      <a:lvl8pPr marL="1425575" algn="r" rtl="0" fontAlgn="base">
        <a:spcBef>
          <a:spcPct val="0"/>
        </a:spcBef>
        <a:spcAft>
          <a:spcPct val="0"/>
        </a:spcAft>
        <a:defRPr sz="4600">
          <a:solidFill>
            <a:srgbClr val="FDF5A2"/>
          </a:solidFill>
          <a:latin typeface="Rockwell" panose="02060603020205020403" pitchFamily="18" charset="0"/>
        </a:defRPr>
      </a:lvl8pPr>
      <a:lvl9pPr marL="1882775" algn="r" rtl="0" fontAlgn="base">
        <a:spcBef>
          <a:spcPct val="0"/>
        </a:spcBef>
        <a:spcAft>
          <a:spcPct val="0"/>
        </a:spcAft>
        <a:defRPr sz="4600">
          <a:solidFill>
            <a:srgbClr val="FDF5A2"/>
          </a:solidFill>
          <a:latin typeface="Rockwell" panose="02060603020205020403" pitchFamily="18" charset="0"/>
        </a:defRPr>
      </a:lvl9pPr>
      <a:extLst/>
    </p:titleStyle>
    <p:body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D0BE40"/>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D0BE40"/>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D0BE40"/>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rugisvetskirat.org/index.php?Page=napad_na_perl_harbur" TargetMode="External"/><Relationship Id="rId2" Type="http://schemas.openxmlformats.org/officeDocument/2006/relationships/hyperlink" Target="http://www.rtvslo.si/zabava/na-danasnji-dan/japonski-napad-na-pearl-harbor/19670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2EB0FD-0A03-4CAD-9E8B-7BD34DB1C07F}"/>
              </a:ext>
            </a:extLst>
          </p:cNvPr>
          <p:cNvSpPr>
            <a:spLocks noGrp="1"/>
          </p:cNvSpPr>
          <p:nvPr>
            <p:ph type="ctrTitle"/>
          </p:nvPr>
        </p:nvSpPr>
        <p:spPr/>
        <p:txBody>
          <a:bodyPr/>
          <a:lstStyle/>
          <a:p>
            <a:pPr fontAlgn="auto">
              <a:spcAft>
                <a:spcPts val="0"/>
              </a:spcAft>
              <a:defRPr/>
            </a:pPr>
            <a:r>
              <a:rPr lang="sl-SI" dirty="0">
                <a:solidFill>
                  <a:schemeClr val="tx2">
                    <a:tint val="100000"/>
                    <a:shade val="90000"/>
                    <a:satMod val="250000"/>
                    <a:alpha val="100000"/>
                  </a:schemeClr>
                </a:solidFill>
              </a:rPr>
              <a:t>Napad na </a:t>
            </a:r>
            <a:r>
              <a:rPr lang="sl-SI" dirty="0" err="1">
                <a:solidFill>
                  <a:schemeClr val="tx2">
                    <a:tint val="100000"/>
                    <a:shade val="90000"/>
                    <a:satMod val="250000"/>
                    <a:alpha val="100000"/>
                  </a:schemeClr>
                </a:solidFill>
              </a:rPr>
              <a:t>Pearl</a:t>
            </a:r>
            <a:r>
              <a:rPr lang="sl-SI" dirty="0">
                <a:solidFill>
                  <a:schemeClr val="tx2">
                    <a:tint val="100000"/>
                    <a:shade val="90000"/>
                    <a:satMod val="250000"/>
                    <a:alpha val="100000"/>
                  </a:schemeClr>
                </a:solidFill>
              </a:rPr>
              <a:t> </a:t>
            </a:r>
            <a:r>
              <a:rPr lang="sl-SI" dirty="0" err="1">
                <a:solidFill>
                  <a:schemeClr val="tx2">
                    <a:tint val="100000"/>
                    <a:shade val="90000"/>
                    <a:satMod val="250000"/>
                    <a:alpha val="100000"/>
                  </a:schemeClr>
                </a:solidFill>
              </a:rPr>
              <a:t>Harbor</a:t>
            </a:r>
            <a:endParaRPr lang="sl-SI" dirty="0">
              <a:solidFill>
                <a:schemeClr val="tx2">
                  <a:tint val="100000"/>
                  <a:shade val="90000"/>
                  <a:satMod val="250000"/>
                  <a:alpha val="100000"/>
                </a:schemeClr>
              </a:solidFill>
            </a:endParaRPr>
          </a:p>
        </p:txBody>
      </p:sp>
      <p:sp>
        <p:nvSpPr>
          <p:cNvPr id="10243" name="Podnaslov 2">
            <a:extLst>
              <a:ext uri="{FF2B5EF4-FFF2-40B4-BE49-F238E27FC236}">
                <a16:creationId xmlns:a16="http://schemas.microsoft.com/office/drawing/2014/main" id="{6418F007-A37E-4F83-A6E2-1F427B1E908B}"/>
              </a:ext>
            </a:extLst>
          </p:cNvPr>
          <p:cNvSpPr>
            <a:spLocks noGrp="1"/>
          </p:cNvSpPr>
          <p:nvPr>
            <p:ph type="subTitle" idx="1"/>
          </p:nvPr>
        </p:nvSpPr>
        <p:spPr>
          <a:xfrm>
            <a:off x="2133600" y="2819400"/>
            <a:ext cx="6559550" cy="1752600"/>
          </a:xfrm>
        </p:spPr>
        <p:txBody>
          <a:bodyPr/>
          <a:lstStyle/>
          <a:p>
            <a:pPr>
              <a:spcBef>
                <a:spcPct val="0"/>
              </a:spcBef>
            </a:pPr>
            <a:endParaRPr lang="sl-SI" altLang="sl-SI"/>
          </a:p>
        </p:txBody>
      </p:sp>
      <p:pic>
        <p:nvPicPr>
          <p:cNvPr id="10244" name="Slika 3">
            <a:extLst>
              <a:ext uri="{FF2B5EF4-FFF2-40B4-BE49-F238E27FC236}">
                <a16:creationId xmlns:a16="http://schemas.microsoft.com/office/drawing/2014/main" id="{BA405C7E-A184-482F-BF7B-24246DAE9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2716213"/>
            <a:ext cx="5437187"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EB5725-E5FF-45FC-90F4-DCEDAF0B3406}"/>
              </a:ext>
            </a:extLst>
          </p:cNvPr>
          <p:cNvSpPr>
            <a:spLocks noGrp="1"/>
          </p:cNvSpPr>
          <p:nvPr>
            <p:ph type="title"/>
          </p:nvPr>
        </p:nvSpPr>
        <p:spPr>
          <a:xfrm>
            <a:off x="457200" y="253536"/>
            <a:ext cx="8229600" cy="1143000"/>
          </a:xfrm>
        </p:spPr>
        <p:txBody>
          <a:bodyPr/>
          <a:lstStyle/>
          <a:p>
            <a:pPr marL="54864" fontAlgn="auto">
              <a:spcAft>
                <a:spcPts val="0"/>
              </a:spcAft>
              <a:defRPr/>
            </a:pPr>
            <a:r>
              <a:rPr lang="sl-SI" dirty="0">
                <a:solidFill>
                  <a:schemeClr val="tx2">
                    <a:tint val="100000"/>
                    <a:shade val="90000"/>
                    <a:satMod val="250000"/>
                    <a:alpha val="100000"/>
                  </a:schemeClr>
                </a:solidFill>
              </a:rPr>
              <a:t>Začetek </a:t>
            </a:r>
          </a:p>
        </p:txBody>
      </p:sp>
      <p:sp>
        <p:nvSpPr>
          <p:cNvPr id="11267" name="Ograda vsebine 2">
            <a:extLst>
              <a:ext uri="{FF2B5EF4-FFF2-40B4-BE49-F238E27FC236}">
                <a16:creationId xmlns:a16="http://schemas.microsoft.com/office/drawing/2014/main" id="{689BC79C-4685-489C-8582-9D5F20A9441D}"/>
              </a:ext>
            </a:extLst>
          </p:cNvPr>
          <p:cNvSpPr>
            <a:spLocks noGrp="1"/>
          </p:cNvSpPr>
          <p:nvPr>
            <p:ph idx="1"/>
          </p:nvPr>
        </p:nvSpPr>
        <p:spPr>
          <a:xfrm>
            <a:off x="250825" y="1412875"/>
            <a:ext cx="8637588" cy="4525963"/>
          </a:xfrm>
        </p:spPr>
        <p:txBody>
          <a:bodyPr/>
          <a:lstStyle/>
          <a:p>
            <a:r>
              <a:rPr lang="sl-SI" altLang="sl-SI"/>
              <a:t>Začetek 2. svetovne vojne - Nemčija/Hitler</a:t>
            </a:r>
          </a:p>
          <a:p>
            <a:r>
              <a:rPr lang="sl-SI" altLang="sl-SI"/>
              <a:t>Veliko  škode na ladjah</a:t>
            </a:r>
          </a:p>
          <a:p>
            <a:r>
              <a:rPr lang="sl-SI" altLang="sl-SI"/>
              <a:t>Veliko mrtvih </a:t>
            </a:r>
          </a:p>
          <a:p>
            <a:endParaRPr lang="sl-SI" altLang="sl-SI"/>
          </a:p>
        </p:txBody>
      </p:sp>
      <p:pic>
        <p:nvPicPr>
          <p:cNvPr id="11268" name="Slika 3">
            <a:extLst>
              <a:ext uri="{FF2B5EF4-FFF2-40B4-BE49-F238E27FC236}">
                <a16:creationId xmlns:a16="http://schemas.microsoft.com/office/drawing/2014/main" id="{1122F930-6F9D-410E-BFEB-90FC211AB3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092450"/>
            <a:ext cx="4214812"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Slika 4">
            <a:extLst>
              <a:ext uri="{FF2B5EF4-FFF2-40B4-BE49-F238E27FC236}">
                <a16:creationId xmlns:a16="http://schemas.microsoft.com/office/drawing/2014/main" id="{47D0699C-9C8F-48E6-A7BB-71E4BCF99C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068638"/>
            <a:ext cx="352901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22795E-1E68-42F4-8310-A63A6B822967}"/>
              </a:ext>
            </a:extLst>
          </p:cNvPr>
          <p:cNvSpPr>
            <a:spLocks noGrp="1"/>
          </p:cNvSpPr>
          <p:nvPr>
            <p:ph type="title"/>
          </p:nvPr>
        </p:nvSpPr>
        <p:spPr>
          <a:xfrm>
            <a:off x="457200" y="253536"/>
            <a:ext cx="8229600" cy="1143000"/>
          </a:xfrm>
        </p:spPr>
        <p:txBody>
          <a:bodyPr/>
          <a:lstStyle/>
          <a:p>
            <a:pPr marL="54864" fontAlgn="auto">
              <a:spcAft>
                <a:spcPts val="0"/>
              </a:spcAft>
              <a:defRPr/>
            </a:pPr>
            <a:r>
              <a:rPr lang="sl-SI" dirty="0">
                <a:solidFill>
                  <a:schemeClr val="tx2">
                    <a:tint val="100000"/>
                    <a:shade val="90000"/>
                    <a:satMod val="250000"/>
                    <a:alpha val="100000"/>
                  </a:schemeClr>
                </a:solidFill>
              </a:rPr>
              <a:t>Začetek </a:t>
            </a:r>
          </a:p>
        </p:txBody>
      </p:sp>
      <p:sp>
        <p:nvSpPr>
          <p:cNvPr id="3" name="Ograda vsebine 2">
            <a:extLst>
              <a:ext uri="{FF2B5EF4-FFF2-40B4-BE49-F238E27FC236}">
                <a16:creationId xmlns:a16="http://schemas.microsoft.com/office/drawing/2014/main" id="{52771ED5-A1F5-4675-9423-5BA6FF4E132B}"/>
              </a:ext>
            </a:extLst>
          </p:cNvPr>
          <p:cNvSpPr>
            <a:spLocks noGrp="1"/>
          </p:cNvSpPr>
          <p:nvPr>
            <p:ph idx="1"/>
          </p:nvPr>
        </p:nvSpPr>
        <p:spPr/>
        <p:txBody>
          <a:bodyPr>
            <a:normAutofit/>
          </a:bodyPr>
          <a:lstStyle/>
          <a:p>
            <a:pPr marL="514350" indent="-514350" fontAlgn="auto">
              <a:spcBef>
                <a:spcPts val="0"/>
              </a:spcBef>
              <a:spcAft>
                <a:spcPts val="0"/>
              </a:spcAft>
              <a:buClr>
                <a:schemeClr val="accent5">
                  <a:lumMod val="75000"/>
                </a:schemeClr>
              </a:buClr>
              <a:buFont typeface="+mj-lt"/>
              <a:buAutoNum type="arabicPeriod"/>
              <a:defRPr/>
            </a:pPr>
            <a:r>
              <a:rPr lang="sl-SI" dirty="0"/>
              <a:t>Vzrok:</a:t>
            </a:r>
          </a:p>
          <a:p>
            <a:pPr marL="822960" lvl="2" indent="-192024" fontAlgn="auto">
              <a:spcAft>
                <a:spcPts val="0"/>
              </a:spcAft>
              <a:buClr>
                <a:schemeClr val="accent5">
                  <a:lumMod val="75000"/>
                </a:schemeClr>
              </a:buClr>
              <a:buFont typeface="Wingdings 2"/>
              <a:buChar char=""/>
              <a:defRPr/>
            </a:pPr>
            <a:r>
              <a:rPr lang="sl-SI" dirty="0"/>
              <a:t>Japonska med razvitejšimi</a:t>
            </a:r>
          </a:p>
          <a:p>
            <a:pPr marL="822960" lvl="2" indent="-192024" fontAlgn="auto">
              <a:spcAft>
                <a:spcPts val="0"/>
              </a:spcAft>
              <a:buClr>
                <a:schemeClr val="accent5">
                  <a:lumMod val="75000"/>
                </a:schemeClr>
              </a:buClr>
              <a:buFont typeface="Wingdings 2"/>
              <a:buChar char=""/>
              <a:defRPr/>
            </a:pPr>
            <a:r>
              <a:rPr lang="sl-SI" dirty="0"/>
              <a:t>Želja po spremembah</a:t>
            </a:r>
          </a:p>
          <a:p>
            <a:pPr marL="822960" lvl="2" indent="-192024" fontAlgn="auto">
              <a:spcAft>
                <a:spcPts val="0"/>
              </a:spcAft>
              <a:buClr>
                <a:schemeClr val="accent5">
                  <a:lumMod val="75000"/>
                </a:schemeClr>
              </a:buClr>
              <a:buFont typeface="Wingdings 2"/>
              <a:buChar char=""/>
              <a:defRPr/>
            </a:pPr>
            <a:r>
              <a:rPr lang="sl-SI" dirty="0"/>
              <a:t>Neizpolnjena obljuba s strani Antante</a:t>
            </a:r>
          </a:p>
          <a:p>
            <a:pPr marL="822960" lvl="2" indent="-192024" fontAlgn="auto">
              <a:spcAft>
                <a:spcPts val="0"/>
              </a:spcAft>
              <a:buClr>
                <a:schemeClr val="accent5">
                  <a:lumMod val="75000"/>
                </a:schemeClr>
              </a:buClr>
              <a:buFont typeface="Wingdings 2"/>
              <a:buChar char=""/>
              <a:defRPr/>
            </a:pPr>
            <a:endParaRPr lang="sl-SI" dirty="0"/>
          </a:p>
          <a:p>
            <a:pPr marL="557276" indent="-457200" fontAlgn="auto">
              <a:spcBef>
                <a:spcPts val="0"/>
              </a:spcBef>
              <a:spcAft>
                <a:spcPts val="0"/>
              </a:spcAft>
              <a:buClr>
                <a:schemeClr val="accent5">
                  <a:lumMod val="75000"/>
                </a:schemeClr>
              </a:buClr>
              <a:buFont typeface="+mj-lt"/>
              <a:buAutoNum type="arabicPeriod"/>
              <a:defRPr/>
            </a:pPr>
            <a:r>
              <a:rPr lang="sl-SI" dirty="0"/>
              <a:t>Vzrok:</a:t>
            </a:r>
          </a:p>
          <a:p>
            <a:pPr marL="822960" lvl="2" indent="-192024" fontAlgn="auto">
              <a:spcAft>
                <a:spcPts val="0"/>
              </a:spcAft>
              <a:buClr>
                <a:schemeClr val="accent5">
                  <a:lumMod val="75000"/>
                </a:schemeClr>
              </a:buClr>
              <a:buFont typeface="Wingdings 2"/>
              <a:buChar char=""/>
              <a:defRPr/>
            </a:pPr>
            <a:r>
              <a:rPr lang="sl-SI" dirty="0"/>
              <a:t>1931 – Japonska zasede Mandžurijo</a:t>
            </a:r>
          </a:p>
          <a:p>
            <a:pPr marL="822960" lvl="2" indent="-192024" fontAlgn="auto">
              <a:spcAft>
                <a:spcPts val="0"/>
              </a:spcAft>
              <a:buClr>
                <a:schemeClr val="accent5">
                  <a:lumMod val="75000"/>
                </a:schemeClr>
              </a:buClr>
              <a:buFont typeface="Wingdings 2"/>
              <a:buChar char=""/>
              <a:defRPr/>
            </a:pPr>
            <a:r>
              <a:rPr lang="sl-SI" dirty="0"/>
              <a:t>1937 – ostali del Kitajske</a:t>
            </a:r>
          </a:p>
          <a:p>
            <a:pPr marL="822960" lvl="2" indent="-192024" fontAlgn="auto">
              <a:spcAft>
                <a:spcPts val="0"/>
              </a:spcAft>
              <a:buClr>
                <a:schemeClr val="accent5">
                  <a:lumMod val="75000"/>
                </a:schemeClr>
              </a:buClr>
              <a:buFont typeface="Wingdings 2"/>
              <a:buChar char=""/>
              <a:defRPr/>
            </a:pPr>
            <a:endParaRPr lang="sl-SI" dirty="0"/>
          </a:p>
        </p:txBody>
      </p:sp>
      <p:pic>
        <p:nvPicPr>
          <p:cNvPr id="12292" name="Slika 3">
            <a:extLst>
              <a:ext uri="{FF2B5EF4-FFF2-40B4-BE49-F238E27FC236}">
                <a16:creationId xmlns:a16="http://schemas.microsoft.com/office/drawing/2014/main" id="{9F9F6AA4-29D1-4078-BF1F-44EADFB903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652963"/>
            <a:ext cx="273843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835186-629D-4A14-AB1A-04C2D8FB43FC}"/>
              </a:ext>
            </a:extLst>
          </p:cNvPr>
          <p:cNvSpPr>
            <a:spLocks noGrp="1"/>
          </p:cNvSpPr>
          <p:nvPr>
            <p:ph type="title"/>
          </p:nvPr>
        </p:nvSpPr>
        <p:spPr>
          <a:xfrm>
            <a:off x="457200" y="253536"/>
            <a:ext cx="8229600" cy="1143000"/>
          </a:xfrm>
        </p:spPr>
        <p:txBody>
          <a:bodyPr/>
          <a:lstStyle/>
          <a:p>
            <a:pPr marL="54864" fontAlgn="auto">
              <a:spcAft>
                <a:spcPts val="0"/>
              </a:spcAft>
              <a:defRPr/>
            </a:pPr>
            <a:r>
              <a:rPr lang="sl-SI" dirty="0">
                <a:solidFill>
                  <a:schemeClr val="tx2">
                    <a:tint val="100000"/>
                    <a:shade val="90000"/>
                    <a:satMod val="250000"/>
                    <a:alpha val="100000"/>
                  </a:schemeClr>
                </a:solidFill>
              </a:rPr>
              <a:t>Napad</a:t>
            </a:r>
          </a:p>
        </p:txBody>
      </p:sp>
      <p:sp>
        <p:nvSpPr>
          <p:cNvPr id="13315" name="Ograda vsebine 2">
            <a:extLst>
              <a:ext uri="{FF2B5EF4-FFF2-40B4-BE49-F238E27FC236}">
                <a16:creationId xmlns:a16="http://schemas.microsoft.com/office/drawing/2014/main" id="{7CC1089F-E71B-4F18-B6C5-229F45B58ACF}"/>
              </a:ext>
            </a:extLst>
          </p:cNvPr>
          <p:cNvSpPr>
            <a:spLocks noGrp="1"/>
          </p:cNvSpPr>
          <p:nvPr>
            <p:ph idx="1"/>
          </p:nvPr>
        </p:nvSpPr>
        <p:spPr/>
        <p:txBody>
          <a:bodyPr/>
          <a:lstStyle/>
          <a:p>
            <a:pPr lvl="1"/>
            <a:r>
              <a:rPr lang="sl-SI" altLang="sl-SI" sz="2800"/>
              <a:t>Izolirane, nevtralne</a:t>
            </a:r>
          </a:p>
          <a:p>
            <a:pPr lvl="1"/>
            <a:r>
              <a:rPr lang="sl-SI" altLang="sl-SI" sz="2800"/>
              <a:t>Trgovanje z državami</a:t>
            </a:r>
          </a:p>
          <a:p>
            <a:pPr lvl="1"/>
            <a:r>
              <a:rPr lang="sl-SI" altLang="sl-SI" sz="2800"/>
              <a:t>Podpiranje in pomoč državam pod Nemčijo</a:t>
            </a:r>
          </a:p>
          <a:p>
            <a:pPr lvl="1"/>
            <a:r>
              <a:rPr lang="sl-SI" altLang="sl-SI" sz="2800"/>
              <a:t>Marca 1941 – pomoč VB in drugim </a:t>
            </a:r>
          </a:p>
          <a:p>
            <a:pPr lvl="1"/>
            <a:r>
              <a:rPr lang="sl-SI" altLang="sl-SI" sz="2800"/>
              <a:t>14.8.1941 – Atlantska listina</a:t>
            </a:r>
          </a:p>
          <a:p>
            <a:pPr lvl="1"/>
            <a:r>
              <a:rPr lang="sl-SI" altLang="sl-SI" sz="2800"/>
              <a:t>ZDA ovira Japonske cilje</a:t>
            </a:r>
          </a:p>
          <a:p>
            <a:pPr lvl="1"/>
            <a:r>
              <a:rPr lang="sl-SI" altLang="sl-SI" sz="2800"/>
              <a:t>7.12.1941 – Napad na Pearl Harbor</a:t>
            </a:r>
          </a:p>
          <a:p>
            <a:pPr lvl="2"/>
            <a:endParaRPr lang="sl-SI" altLang="sl-SI"/>
          </a:p>
        </p:txBody>
      </p:sp>
      <p:pic>
        <p:nvPicPr>
          <p:cNvPr id="13316" name="Slika 4">
            <a:extLst>
              <a:ext uri="{FF2B5EF4-FFF2-40B4-BE49-F238E27FC236}">
                <a16:creationId xmlns:a16="http://schemas.microsoft.com/office/drawing/2014/main" id="{7DAA5D39-2297-4A22-B60E-15F8247367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859213"/>
            <a:ext cx="15113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C38EEDC4-C88A-4074-AF97-8DEDFC27E2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765175"/>
            <a:ext cx="8694738"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E035A6-183C-4344-97A2-23332D86000C}"/>
              </a:ext>
            </a:extLst>
          </p:cNvPr>
          <p:cNvSpPr>
            <a:spLocks noGrp="1"/>
          </p:cNvSpPr>
          <p:nvPr>
            <p:ph type="title"/>
          </p:nvPr>
        </p:nvSpPr>
        <p:spPr>
          <a:xfrm>
            <a:off x="457200" y="253536"/>
            <a:ext cx="8229600" cy="1143000"/>
          </a:xfrm>
        </p:spPr>
        <p:txBody>
          <a:bodyPr/>
          <a:lstStyle/>
          <a:p>
            <a:pPr marL="54864" fontAlgn="auto">
              <a:spcAft>
                <a:spcPts val="0"/>
              </a:spcAft>
              <a:defRPr/>
            </a:pPr>
            <a:r>
              <a:rPr lang="sl-SI" dirty="0">
                <a:solidFill>
                  <a:schemeClr val="tx2">
                    <a:tint val="100000"/>
                    <a:shade val="90000"/>
                    <a:satMod val="250000"/>
                    <a:alpha val="100000"/>
                  </a:schemeClr>
                </a:solidFill>
              </a:rPr>
              <a:t>Napad </a:t>
            </a:r>
          </a:p>
        </p:txBody>
      </p:sp>
      <p:sp>
        <p:nvSpPr>
          <p:cNvPr id="3" name="Ograda vsebine 2">
            <a:extLst>
              <a:ext uri="{FF2B5EF4-FFF2-40B4-BE49-F238E27FC236}">
                <a16:creationId xmlns:a16="http://schemas.microsoft.com/office/drawing/2014/main" id="{1C934049-6157-4229-B454-E6A25BC6DBE7}"/>
              </a:ext>
            </a:extLst>
          </p:cNvPr>
          <p:cNvSpPr>
            <a:spLocks noGrp="1"/>
          </p:cNvSpPr>
          <p:nvPr>
            <p:ph idx="1"/>
          </p:nvPr>
        </p:nvSpPr>
        <p:spPr/>
        <p:txBody>
          <a:bodyPr>
            <a:normAutofit/>
          </a:bodyPr>
          <a:lstStyle/>
          <a:p>
            <a:pPr fontAlgn="auto">
              <a:spcBef>
                <a:spcPts val="0"/>
              </a:spcBef>
              <a:spcAft>
                <a:spcPts val="0"/>
              </a:spcAft>
              <a:buFont typeface="Wingdings 2"/>
              <a:buChar char=""/>
              <a:defRPr/>
            </a:pPr>
            <a:r>
              <a:rPr lang="sl-SI" dirty="0"/>
              <a:t>Nedelja, 3.42 zjutraj</a:t>
            </a:r>
          </a:p>
          <a:p>
            <a:pPr fontAlgn="auto">
              <a:spcBef>
                <a:spcPts val="0"/>
              </a:spcBef>
              <a:spcAft>
                <a:spcPts val="0"/>
              </a:spcAft>
              <a:buFont typeface="Wingdings 2"/>
              <a:buChar char=""/>
              <a:defRPr/>
            </a:pPr>
            <a:r>
              <a:rPr lang="sl-SI" dirty="0"/>
              <a:t>‚Velik bel val‘ – spremeni smer</a:t>
            </a:r>
          </a:p>
          <a:p>
            <a:pPr fontAlgn="auto">
              <a:spcBef>
                <a:spcPts val="0"/>
              </a:spcBef>
              <a:spcAft>
                <a:spcPts val="0"/>
              </a:spcAft>
              <a:buFont typeface="Wingdings 2"/>
              <a:buChar char=""/>
              <a:defRPr/>
            </a:pPr>
            <a:r>
              <a:rPr lang="sl-SI" dirty="0"/>
              <a:t>Podmornica</a:t>
            </a:r>
          </a:p>
          <a:p>
            <a:pPr fontAlgn="auto">
              <a:spcBef>
                <a:spcPts val="0"/>
              </a:spcBef>
              <a:spcAft>
                <a:spcPts val="0"/>
              </a:spcAft>
              <a:buFont typeface="Wingdings 2"/>
              <a:buChar char=""/>
              <a:defRPr/>
            </a:pPr>
            <a:r>
              <a:rPr lang="sl-SI" dirty="0"/>
              <a:t>Radijska postaja</a:t>
            </a:r>
          </a:p>
          <a:p>
            <a:pPr fontAlgn="auto">
              <a:spcBef>
                <a:spcPts val="0"/>
              </a:spcBef>
              <a:spcAft>
                <a:spcPts val="0"/>
              </a:spcAft>
              <a:buFont typeface="Wingdings 2"/>
              <a:buChar char=""/>
              <a:defRPr/>
            </a:pPr>
            <a:r>
              <a:rPr lang="sl-SI" dirty="0"/>
              <a:t>Admiral </a:t>
            </a:r>
            <a:r>
              <a:rPr lang="sl-SI" dirty="0" err="1"/>
              <a:t>Kimml</a:t>
            </a:r>
            <a:r>
              <a:rPr lang="sl-SI" dirty="0"/>
              <a:t> </a:t>
            </a:r>
          </a:p>
          <a:p>
            <a:pPr marL="0" indent="0" fontAlgn="auto">
              <a:spcBef>
                <a:spcPts val="0"/>
              </a:spcBef>
              <a:spcAft>
                <a:spcPts val="0"/>
              </a:spcAft>
              <a:buFont typeface="Wingdings 2"/>
              <a:buNone/>
              <a:defRPr/>
            </a:pPr>
            <a:r>
              <a:rPr lang="sl-SI" dirty="0"/>
              <a:t>– </a:t>
            </a:r>
            <a:r>
              <a:rPr lang="sl-SI" dirty="0" err="1"/>
              <a:t>7.20h</a:t>
            </a:r>
            <a:endParaRPr lang="sl-SI" dirty="0"/>
          </a:p>
          <a:p>
            <a:pPr fontAlgn="auto">
              <a:spcBef>
                <a:spcPts val="0"/>
              </a:spcBef>
              <a:spcAft>
                <a:spcPts val="0"/>
              </a:spcAft>
              <a:buFont typeface="Wingdings 2"/>
              <a:buChar char=""/>
              <a:defRPr/>
            </a:pPr>
            <a:endParaRPr lang="sl-SI" dirty="0"/>
          </a:p>
          <a:p>
            <a:pPr fontAlgn="auto">
              <a:spcBef>
                <a:spcPts val="0"/>
              </a:spcBef>
              <a:spcAft>
                <a:spcPts val="0"/>
              </a:spcAft>
              <a:buFont typeface="Wingdings 2"/>
              <a:buChar char=""/>
              <a:defRPr/>
            </a:pPr>
            <a:endParaRPr lang="sl-SI" dirty="0"/>
          </a:p>
          <a:p>
            <a:pPr fontAlgn="auto">
              <a:spcBef>
                <a:spcPts val="0"/>
              </a:spcBef>
              <a:spcAft>
                <a:spcPts val="0"/>
              </a:spcAft>
              <a:buFont typeface="Wingdings 2"/>
              <a:buChar char=""/>
              <a:defRPr/>
            </a:pPr>
            <a:endParaRPr lang="sl-SI" dirty="0"/>
          </a:p>
        </p:txBody>
      </p:sp>
      <p:pic>
        <p:nvPicPr>
          <p:cNvPr id="14340" name="Slika 3">
            <a:extLst>
              <a:ext uri="{FF2B5EF4-FFF2-40B4-BE49-F238E27FC236}">
                <a16:creationId xmlns:a16="http://schemas.microsoft.com/office/drawing/2014/main" id="{A2454AF7-C7E9-487B-8798-E6F6BCEC38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2781300"/>
            <a:ext cx="521176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121CAC-31E7-473F-89EF-D0B35153D200}"/>
              </a:ext>
            </a:extLst>
          </p:cNvPr>
          <p:cNvSpPr>
            <a:spLocks noGrp="1"/>
          </p:cNvSpPr>
          <p:nvPr>
            <p:ph type="title"/>
          </p:nvPr>
        </p:nvSpPr>
        <p:spPr>
          <a:xfrm>
            <a:off x="457200" y="253536"/>
            <a:ext cx="8229600" cy="1143000"/>
          </a:xfrm>
        </p:spPr>
        <p:txBody>
          <a:bodyPr/>
          <a:lstStyle/>
          <a:p>
            <a:pPr marL="54864" fontAlgn="auto">
              <a:spcAft>
                <a:spcPts val="0"/>
              </a:spcAft>
              <a:defRPr/>
            </a:pPr>
            <a:r>
              <a:rPr lang="sl-SI" dirty="0">
                <a:solidFill>
                  <a:schemeClr val="tx2">
                    <a:tint val="100000"/>
                    <a:shade val="90000"/>
                    <a:satMod val="250000"/>
                    <a:alpha val="100000"/>
                  </a:schemeClr>
                </a:solidFill>
              </a:rPr>
              <a:t>Napad </a:t>
            </a:r>
          </a:p>
        </p:txBody>
      </p:sp>
      <p:sp>
        <p:nvSpPr>
          <p:cNvPr id="15363" name="Ograda vsebine 2">
            <a:extLst>
              <a:ext uri="{FF2B5EF4-FFF2-40B4-BE49-F238E27FC236}">
                <a16:creationId xmlns:a16="http://schemas.microsoft.com/office/drawing/2014/main" id="{CCFF46D1-336C-461B-9F81-DC49A7ED768A}"/>
              </a:ext>
            </a:extLst>
          </p:cNvPr>
          <p:cNvSpPr>
            <a:spLocks noGrp="1"/>
          </p:cNvSpPr>
          <p:nvPr>
            <p:ph idx="1"/>
          </p:nvPr>
        </p:nvSpPr>
        <p:spPr/>
        <p:txBody>
          <a:bodyPr/>
          <a:lstStyle/>
          <a:p>
            <a:r>
              <a:rPr lang="sl-SI" altLang="sl-SI"/>
              <a:t>177 letal – letališča</a:t>
            </a:r>
          </a:p>
          <a:p>
            <a:r>
              <a:rPr lang="sl-SI" altLang="sl-SI"/>
              <a:t>Otok Oahm – opozorilo</a:t>
            </a:r>
          </a:p>
          <a:p>
            <a:r>
              <a:rPr lang="sl-SI" altLang="sl-SI"/>
              <a:t>171 letal –ladjevje</a:t>
            </a:r>
          </a:p>
          <a:p>
            <a:r>
              <a:rPr lang="sl-SI" altLang="sl-SI"/>
              <a:t>Mislili da je vaja</a:t>
            </a:r>
          </a:p>
          <a:p>
            <a:r>
              <a:rPr lang="sl-SI" altLang="sl-SI"/>
              <a:t>3. napad</a:t>
            </a:r>
          </a:p>
          <a:p>
            <a:endParaRPr lang="sl-SI" altLang="sl-SI"/>
          </a:p>
          <a:p>
            <a:endParaRPr lang="sl-SI" altLang="sl-SI"/>
          </a:p>
        </p:txBody>
      </p:sp>
      <p:pic>
        <p:nvPicPr>
          <p:cNvPr id="15364" name="Slika 3">
            <a:extLst>
              <a:ext uri="{FF2B5EF4-FFF2-40B4-BE49-F238E27FC236}">
                <a16:creationId xmlns:a16="http://schemas.microsoft.com/office/drawing/2014/main" id="{32312CEF-DAFC-406F-8642-129D49A9B1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708275"/>
            <a:ext cx="4649787"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172CA5-E526-42EA-85D4-5D845B8C670C}"/>
              </a:ext>
            </a:extLst>
          </p:cNvPr>
          <p:cNvSpPr>
            <a:spLocks noGrp="1"/>
          </p:cNvSpPr>
          <p:nvPr>
            <p:ph type="title"/>
          </p:nvPr>
        </p:nvSpPr>
        <p:spPr>
          <a:xfrm>
            <a:off x="467544" y="260648"/>
            <a:ext cx="8229600" cy="1396536"/>
          </a:xfrm>
        </p:spPr>
        <p:txBody>
          <a:bodyPr>
            <a:normAutofit fontScale="90000"/>
          </a:bodyPr>
          <a:lstStyle/>
          <a:p>
            <a:pPr marL="54864" fontAlgn="auto">
              <a:spcAft>
                <a:spcPts val="0"/>
              </a:spcAft>
              <a:defRPr/>
            </a:pPr>
            <a:r>
              <a:rPr lang="sl-SI" b="1" dirty="0">
                <a:solidFill>
                  <a:schemeClr val="tx2">
                    <a:tint val="100000"/>
                    <a:shade val="90000"/>
                    <a:satMod val="250000"/>
                    <a:alpha val="100000"/>
                  </a:schemeClr>
                </a:solidFill>
              </a:rPr>
              <a:t>Franklin Delano Roosevelt</a:t>
            </a:r>
            <a:br>
              <a:rPr lang="sl-SI" b="1" dirty="0">
                <a:solidFill>
                  <a:schemeClr val="tx2">
                    <a:tint val="100000"/>
                    <a:shade val="90000"/>
                    <a:satMod val="250000"/>
                    <a:alpha val="100000"/>
                  </a:schemeClr>
                </a:solidFill>
              </a:rPr>
            </a:br>
            <a:endParaRPr lang="sl-SI" dirty="0">
              <a:solidFill>
                <a:schemeClr val="tx2">
                  <a:tint val="100000"/>
                  <a:shade val="90000"/>
                  <a:satMod val="250000"/>
                  <a:alpha val="100000"/>
                </a:schemeClr>
              </a:solidFill>
            </a:endParaRPr>
          </a:p>
        </p:txBody>
      </p:sp>
      <p:sp>
        <p:nvSpPr>
          <p:cNvPr id="16387" name="Ograda vsebine 2">
            <a:extLst>
              <a:ext uri="{FF2B5EF4-FFF2-40B4-BE49-F238E27FC236}">
                <a16:creationId xmlns:a16="http://schemas.microsoft.com/office/drawing/2014/main" id="{353D1AF3-D543-4B54-A304-A568DA4ACC64}"/>
              </a:ext>
            </a:extLst>
          </p:cNvPr>
          <p:cNvSpPr>
            <a:spLocks noGrp="1"/>
          </p:cNvSpPr>
          <p:nvPr>
            <p:ph idx="1"/>
          </p:nvPr>
        </p:nvSpPr>
        <p:spPr/>
        <p:txBody>
          <a:bodyPr/>
          <a:lstStyle/>
          <a:p>
            <a:r>
              <a:rPr lang="sl-SI" altLang="sl-SI"/>
              <a:t>3.1.1882 New Yourk</a:t>
            </a:r>
          </a:p>
          <a:p>
            <a:r>
              <a:rPr lang="sl-SI" altLang="sl-SI"/>
              <a:t>23. predsednik</a:t>
            </a:r>
          </a:p>
          <a:p>
            <a:r>
              <a:rPr lang="sl-SI" altLang="sl-SI"/>
              <a:t>1921 – bolezen</a:t>
            </a:r>
          </a:p>
          <a:p>
            <a:r>
              <a:rPr lang="sl-SI" altLang="sl-SI"/>
              <a:t>Program – New Deal</a:t>
            </a:r>
          </a:p>
          <a:p>
            <a:r>
              <a:rPr lang="sl-SI" altLang="sl-SI"/>
              <a:t>Eleanor</a:t>
            </a:r>
          </a:p>
          <a:p>
            <a:r>
              <a:rPr lang="sl-SI" altLang="sl-SI"/>
              <a:t>12.4.1945</a:t>
            </a:r>
          </a:p>
        </p:txBody>
      </p:sp>
      <p:pic>
        <p:nvPicPr>
          <p:cNvPr id="16388" name="Slika 3">
            <a:extLst>
              <a:ext uri="{FF2B5EF4-FFF2-40B4-BE49-F238E27FC236}">
                <a16:creationId xmlns:a16="http://schemas.microsoft.com/office/drawing/2014/main" id="{AA2248F5-9EC4-4CAC-B570-A105FE915E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57338"/>
            <a:ext cx="38989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460FFE-8DE2-45E0-B6CF-1756AE27AEEC}"/>
              </a:ext>
            </a:extLst>
          </p:cNvPr>
          <p:cNvSpPr>
            <a:spLocks noGrp="1"/>
          </p:cNvSpPr>
          <p:nvPr>
            <p:ph type="title"/>
          </p:nvPr>
        </p:nvSpPr>
        <p:spPr>
          <a:xfrm>
            <a:off x="457200" y="253536"/>
            <a:ext cx="8229600" cy="1143000"/>
          </a:xfrm>
        </p:spPr>
        <p:txBody>
          <a:bodyPr/>
          <a:lstStyle/>
          <a:p>
            <a:pPr marL="54864" fontAlgn="auto">
              <a:spcAft>
                <a:spcPts val="0"/>
              </a:spcAft>
              <a:defRPr/>
            </a:pPr>
            <a:r>
              <a:rPr lang="sl-SI" dirty="0">
                <a:solidFill>
                  <a:schemeClr val="tx2">
                    <a:tint val="100000"/>
                    <a:shade val="90000"/>
                    <a:satMod val="250000"/>
                    <a:alpha val="100000"/>
                  </a:schemeClr>
                </a:solidFill>
              </a:rPr>
              <a:t>20. stoletje </a:t>
            </a:r>
          </a:p>
        </p:txBody>
      </p:sp>
      <p:sp>
        <p:nvSpPr>
          <p:cNvPr id="17411" name="Ograda vsebine 2">
            <a:extLst>
              <a:ext uri="{FF2B5EF4-FFF2-40B4-BE49-F238E27FC236}">
                <a16:creationId xmlns:a16="http://schemas.microsoft.com/office/drawing/2014/main" id="{06CAC89C-F02C-4B72-890C-9FADB7789EC4}"/>
              </a:ext>
            </a:extLst>
          </p:cNvPr>
          <p:cNvSpPr>
            <a:spLocks noGrp="1"/>
          </p:cNvSpPr>
          <p:nvPr>
            <p:ph idx="1"/>
          </p:nvPr>
        </p:nvSpPr>
        <p:spPr/>
        <p:txBody>
          <a:bodyPr/>
          <a:lstStyle/>
          <a:p>
            <a:r>
              <a:rPr lang="sl-SI" altLang="sl-SI"/>
              <a:t>Razvoj</a:t>
            </a:r>
          </a:p>
          <a:p>
            <a:r>
              <a:rPr lang="sl-SI" altLang="sl-SI"/>
              <a:t>Globalizacija</a:t>
            </a:r>
          </a:p>
          <a:p>
            <a:r>
              <a:rPr lang="sl-SI" altLang="sl-SI"/>
              <a:t>Spremembe</a:t>
            </a:r>
          </a:p>
          <a:p>
            <a:r>
              <a:rPr lang="sl-SI" altLang="sl-SI"/>
              <a:t>Vojne – pobijanje</a:t>
            </a:r>
          </a:p>
          <a:p>
            <a:endParaRPr lang="sl-SI" altLang="sl-SI"/>
          </a:p>
          <a:p>
            <a:r>
              <a:rPr lang="sl-SI" altLang="sl-SI"/>
              <a:t>Zgodovinski nauki</a:t>
            </a:r>
          </a:p>
        </p:txBody>
      </p:sp>
      <p:pic>
        <p:nvPicPr>
          <p:cNvPr id="17412" name="Slika 3">
            <a:extLst>
              <a:ext uri="{FF2B5EF4-FFF2-40B4-BE49-F238E27FC236}">
                <a16:creationId xmlns:a16="http://schemas.microsoft.com/office/drawing/2014/main" id="{6D257C93-0BF2-483F-983D-5C67F2842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5038"/>
            <a:ext cx="4202113"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CE8586-7023-42FA-99B4-17F14320DA50}"/>
              </a:ext>
            </a:extLst>
          </p:cNvPr>
          <p:cNvSpPr>
            <a:spLocks noGrp="1"/>
          </p:cNvSpPr>
          <p:nvPr>
            <p:ph type="title"/>
          </p:nvPr>
        </p:nvSpPr>
        <p:spPr>
          <a:xfrm>
            <a:off x="457200" y="253536"/>
            <a:ext cx="8229600" cy="1143000"/>
          </a:xfrm>
        </p:spPr>
        <p:txBody>
          <a:bodyPr/>
          <a:lstStyle/>
          <a:p>
            <a:pPr marL="54864" fontAlgn="auto">
              <a:spcAft>
                <a:spcPts val="0"/>
              </a:spcAft>
              <a:defRPr/>
            </a:pPr>
            <a:r>
              <a:rPr lang="sl-SI" dirty="0">
                <a:solidFill>
                  <a:schemeClr val="tx2">
                    <a:tint val="100000"/>
                    <a:shade val="90000"/>
                    <a:satMod val="250000"/>
                    <a:alpha val="100000"/>
                  </a:schemeClr>
                </a:solidFill>
              </a:rPr>
              <a:t>Viri </a:t>
            </a:r>
          </a:p>
        </p:txBody>
      </p:sp>
      <p:sp>
        <p:nvSpPr>
          <p:cNvPr id="18435" name="Ograda vsebine 2">
            <a:extLst>
              <a:ext uri="{FF2B5EF4-FFF2-40B4-BE49-F238E27FC236}">
                <a16:creationId xmlns:a16="http://schemas.microsoft.com/office/drawing/2014/main" id="{E4EA93C3-B848-40C7-98A0-C3EFAD322178}"/>
              </a:ext>
            </a:extLst>
          </p:cNvPr>
          <p:cNvSpPr>
            <a:spLocks noGrp="1"/>
          </p:cNvSpPr>
          <p:nvPr>
            <p:ph idx="1"/>
          </p:nvPr>
        </p:nvSpPr>
        <p:spPr/>
        <p:txBody>
          <a:bodyPr/>
          <a:lstStyle/>
          <a:p>
            <a:r>
              <a:rPr lang="sl-SI" altLang="sl-SI"/>
              <a:t>Dvajseto stoletje, Človek in čas: Mladinska knjiga,  1998</a:t>
            </a:r>
            <a:endParaRPr lang="sl-SI" altLang="sl-SI" b="1"/>
          </a:p>
          <a:p>
            <a:r>
              <a:rPr lang="sl-SI" altLang="sl-SI"/>
              <a:t>Življenje 20. stoletja: Rokus, 2001</a:t>
            </a:r>
            <a:endParaRPr lang="sl-SI" altLang="sl-SI" b="1"/>
          </a:p>
          <a:p>
            <a:r>
              <a:rPr lang="sl-SI" altLang="sl-SI" sz="2800" u="sng">
                <a:hlinkClick r:id="rId2"/>
              </a:rPr>
              <a:t>http://www.rtvslo.si/zabava/na-danasnji-dan/japonski-napad-na-pearl-harbor/196700</a:t>
            </a:r>
            <a:r>
              <a:rPr lang="sl-SI" altLang="sl-SI" sz="2800"/>
              <a:t> </a:t>
            </a:r>
            <a:endParaRPr lang="sl-SI" altLang="sl-SI" sz="2800" b="1"/>
          </a:p>
          <a:p>
            <a:r>
              <a:rPr lang="sl-SI" altLang="sl-SI" sz="2800" u="sng">
                <a:hlinkClick r:id="rId3"/>
              </a:rPr>
              <a:t>http://www.drugisvetskirat.org/index.php?Page=napad_na_perl_harbur</a:t>
            </a:r>
            <a:r>
              <a:rPr lang="sl-SI" altLang="sl-SI" sz="2800"/>
              <a:t> </a:t>
            </a:r>
            <a:endParaRPr lang="sl-SI" altLang="sl-SI" sz="2800" b="1"/>
          </a:p>
          <a:p>
            <a:endParaRPr lang="sl-SI" altLang="sl-SI"/>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varna">
  <a:themeElements>
    <a:clrScheme name="Trda platnic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arn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arn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1041</Words>
  <Application>Microsoft Office PowerPoint</Application>
  <PresentationFormat>On-screen Show (4:3)</PresentationFormat>
  <Paragraphs>76</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Rockwell</vt:lpstr>
      <vt:lpstr>Wingdings 2</vt:lpstr>
      <vt:lpstr>Livarna</vt:lpstr>
      <vt:lpstr>Napad na Pearl Harbor</vt:lpstr>
      <vt:lpstr>Začetek </vt:lpstr>
      <vt:lpstr>Začetek </vt:lpstr>
      <vt:lpstr>Napad</vt:lpstr>
      <vt:lpstr>Napad </vt:lpstr>
      <vt:lpstr>Napad </vt:lpstr>
      <vt:lpstr>Franklin Delano Roosevelt </vt:lpstr>
      <vt:lpstr>20. stoletje </vt:lpstr>
      <vt:lpstr>Viri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2019-06-03T09:15:48Z</dcterms:created>
  <dcterms:modified xsi:type="dcterms:W3CDTF">2019-06-03T09:15:48Z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