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79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9088C8-1602-41DC-93D9-72DFEF1FA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7239A-862A-4442-B876-DE51950329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BD962F-AFD5-40D7-BD66-DD0022E0099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912293-2A5B-4DE4-88FE-22ADCF37FF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832B12D-10F5-4A2D-A68A-9417D82BF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12312-A8C3-40F7-A7C2-F86441BCF2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998B5-3CC4-4A6E-BBA7-9F091BDE4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B2862D1-8D34-4EFD-8593-E5B91C6C5C4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337BC9D-0B29-4EE9-8CCF-2A854E6BFB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0FBC2471-9BD8-4B6E-B02F-AFE74FBAA3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3/10-probie</a:t>
            </a:r>
          </a:p>
          <a:p>
            <a:pPr>
              <a:spcBef>
                <a:spcPct val="0"/>
              </a:spcBef>
            </a:pPr>
            <a:r>
              <a:rPr lang="sl-SI" altLang="sl-SI"/>
              <a:t>7/1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EE29B06-455C-4336-A834-F3EE476DD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026FA7AA-312C-48AD-A40A-826A903E4110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FF0913F-65E6-457B-B5F3-390D7510E6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C9BE0BC-3CF1-4B73-A121-3266DA4F93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Desno zgoraj – josephine (zapustil jo je , ker se je družila z ljubimci)     Pod njo – marie-louise (rodila mu je sina)  levo spodaj – mati maria letizia   Desno – oče  Carlo</a:t>
            </a:r>
          </a:p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46F32B1-662D-4610-9289-6C03FC9CB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D2ED301E-2B76-429E-882C-534BA812396D}" type="slidenum">
              <a:rPr lang="sl-SI" altLang="sl-SI">
                <a:latin typeface="Calibri" panose="020F0502020204030204" pitchFamily="34" charset="0"/>
              </a:rPr>
              <a:pPr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B8D5485-A75F-452F-B3A5-5615FD0A15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3F0A7C4-E710-42BF-9060-7A642DB994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Elbo – tam je začel z razvijanjem svojega novega imperija, ceste, vinogradi... Zato so ga premestili na otok sv. Lucije. Od tam je pobegnil z nekaj privrženci.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902C9F1-8D65-4C93-BB81-EFAAECD8B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B2EB8878-E43B-4C50-BAC1-8D08FB36B37D}" type="slidenum">
              <a:rPr lang="sl-SI" altLang="sl-SI">
                <a:latin typeface="Calibri" panose="020F0502020204030204" pitchFamily="34" charset="0"/>
              </a:rPr>
              <a:pPr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DB6FE70-EB95-4AFD-9723-75CC03C1C7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254F0BD-A23B-4CC5-AB61-3B5D45C95F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altLang="sl-SI"/>
              <a:t>Določali so enakopravnost, svobodo, versko strpnost, nedotakljivost zasebne lastnine, odpravo fevdalnih pravic – načela francoske revolucije.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0435D16C-98A1-4E68-8622-CA203A9DA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CCB68F28-A532-42B4-99D0-018EC702E684}" type="slidenum">
              <a:rPr lang="sl-SI" altLang="sl-SI">
                <a:latin typeface="Calibri" panose="020F0502020204030204" pitchFamily="34" charset="0"/>
              </a:rPr>
              <a:pPr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42209BFA-4D8A-4B1A-AF40-3B19C232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6366-8DF0-4E92-B906-24550997D95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C4B7FDB4-D89C-4868-B046-EEB11DFA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72DBCFE5-652B-4CB3-B933-B2BA51C3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9727B36-668B-45AC-BC10-7D6457BA43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1717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3889662-CC96-4D83-8871-DAA0B023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4908-C8A9-4328-9970-18D6CDCADAD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E7663B3-133A-453C-B2A5-C44E6B37F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D318A18-5B86-45B5-85FD-2FFB4019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C7292-6692-41E1-A824-0CDFDB5F51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908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57D8DF2-7423-47F4-91F3-26AFEC64F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8D75-EF5C-48AA-B392-B2240560404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FCA4ABF-CB26-4322-91EF-FB5C8A67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CC13FD3-265D-4209-A805-63C9D43C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5E56D-F315-415A-AFB1-501BB4CD07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689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3D97015-3CBC-453B-A78C-43AEE807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EB969-C5D7-4836-BDF4-63F04F94BD2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C650363-A478-4502-BD79-C0E011E0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11422AE-C9D0-40C6-8343-19E5C7EA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3E91-D8D9-4B3A-BBBB-F2C5BE38B4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492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FD715-A9EE-43BA-9FB6-AFE2F94D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638D-8FF1-4302-B309-EBD80CAE8DE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C2366-FDEB-476F-A0C9-ABFF6120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E6E14-B7F6-4B63-A898-FE436852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67C2C20-F219-4E30-A166-91E35BD8D3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2748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96A25EC-0D0C-4505-8BD5-F6ED1448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3E8A-8543-416F-99CD-41666E95EE0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F8B4D0DD-35CE-420E-B31B-3ABBE688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87BD68D-1518-45C4-BB1F-AD982EE2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621A-8C5C-4B4C-A400-C9E62B7AF6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4706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AE2653EA-F2FA-461A-B7E9-FF271EAC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B1570-9392-4EE5-B459-D5817093790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AADC4BFB-36C0-4CC7-8EA9-6A4A3C87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5599F2EC-DC6F-4AFE-8C2D-7090B183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C4472-2A2B-460B-AEAF-0A64F3A815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24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3D7F0510-055B-462A-BFD4-5AC22AD1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425D-11A7-4B52-9B06-E1FFF3E5FEC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5E2E802B-021B-4155-957F-F408C800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A5C8F6D0-D247-4948-8C49-8171B41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EFBD6-A277-4889-A0EC-AAB2B59503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902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4F86BC92-C895-4771-A701-B1B6D333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5083-B5D9-4583-A14D-C55FAFBB61C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7F6EEC21-813E-4F56-8D36-096F61E6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EBE85C5F-9429-46A5-927D-BFCEC475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07374-A1FB-4786-BD27-498BE37C7F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03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6A4B9299-0E7A-4E6A-B0D4-23B2A92B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5088-74C8-4C91-9502-D00E42C9561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AAD2806-011D-4F78-84A6-F89D7A98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880112C-0EDA-4590-8F0C-6E161193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BE1F4-981B-4FA0-B1FF-B09DF0097F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961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BB390B27-B4CD-473B-A056-7EDDDF3876A2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EE95E0D-EF15-4E5B-A6EC-7F30D5C4B2E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F31C019-7391-468D-B49C-8FF536679009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6BA460AC-F32E-4C31-8525-231439207B8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5F834B8-AD88-4D79-80DF-499737CBD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DA83-CBC9-41E7-ADE0-FA53768023B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0D31CF4-B9BE-4759-AF90-BF3D3E0D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77FDC23-3F6F-4AE6-8CF2-36B041BC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A76720D-4EFA-46C6-9290-DC46E8F797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3110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8D5285E-4D2F-4F55-9BE3-5B1FAEF1AA06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B60AB40-F2C8-4A9D-9F00-EF8A3F428CB7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50FA42FD-CA56-448A-BACB-18BF234223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0E343803-9CE4-42A3-A593-2E84ABD03E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1D5AF48-8DE0-4617-A452-0BD272098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02CE6F-4E52-4AEF-9424-5A7EFA16D39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1B9C6BF-F333-447B-87B4-0FAE0D306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4A1DA42-9B3C-45B1-82BA-1B3D0512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F7BD82E6-249A-47FA-B7A3-6008E1328067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C3153E4D-D94F-4B1E-9EC9-AA99F7BA59BB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C97407F-FBB5-4863-A772-A34D87116D0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0722F9D-ED08-40B8-B523-E316F794E75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3D72-5404-42F1-B639-6E4197C16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27158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NAPOLEON BONAPARTE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0DE34-5FCD-4E68-AD19-A9BD10BCA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379839">
            <a:off x="-1112611" y="1715906"/>
            <a:ext cx="7854696" cy="986282"/>
          </a:xfrm>
        </p:spPr>
        <p:txBody>
          <a:bodyPr spcFirstLastPara="1">
            <a:prstTxWarp prst="textArchDown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3080" name="Picture 8" descr="http://amazingscott.files.wordpress.com/2008/06/napoleon_bonaparte-1.jpg">
            <a:extLst>
              <a:ext uri="{FF2B5EF4-FFF2-40B4-BE49-F238E27FC236}">
                <a16:creationId xmlns:a16="http://schemas.microsoft.com/office/drawing/2014/main" id="{14300BEC-5DCD-452B-A090-97F146F74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2357454" cy="3990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://images.encarta.msn.com/xrefmedia/sharemed/targets/images/pho/t054/T054740A.jpg">
            <a:extLst>
              <a:ext uri="{FF2B5EF4-FFF2-40B4-BE49-F238E27FC236}">
                <a16:creationId xmlns:a16="http://schemas.microsoft.com/office/drawing/2014/main" id="{F30CB0A0-F84E-4BE5-9FCD-F91E8A01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414844"/>
            <a:ext cx="2714644" cy="1845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137B-D784-4D34-B04F-5FB3B9D1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KRATEK ŽIVLJENJEPIS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F0D4F-037F-40E6-AFA3-8A2717CEE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  <a:scene3d>
              <a:camera prst="perspectiveAbove"/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Rodil se je 15. avgusta 1769 na Korziki.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Bil je sin uradnika plemiškega rodu s Korzike.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Veljal je za enega od ‘razsvetljenih monarhov’.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Bil je prvi francoski cesar 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sl-SI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Umrl je 5. maja 1891 v Sveti Heleni.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http://members.tripod.com/~napoleone/nap11.jpg">
            <a:extLst>
              <a:ext uri="{FF2B5EF4-FFF2-40B4-BE49-F238E27FC236}">
                <a16:creationId xmlns:a16="http://schemas.microsoft.com/office/drawing/2014/main" id="{B98510B6-CC17-4012-A391-F4EFC5FF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7166"/>
            <a:ext cx="2696357" cy="207170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170" name="Picture 2" descr="http://thepeerage.com/112379_001.jpg">
            <a:extLst>
              <a:ext uri="{FF2B5EF4-FFF2-40B4-BE49-F238E27FC236}">
                <a16:creationId xmlns:a16="http://schemas.microsoft.com/office/drawing/2014/main" id="{2D7C3EA4-04D1-4A79-82D7-06318353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857604"/>
            <a:ext cx="2347145" cy="300039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9218" name="Picture 2" descr="https://www.art-prints-on-demand.com/kunst/jean_antoine_gros/napoleon_bonaparte.jpg">
            <a:extLst>
              <a:ext uri="{FF2B5EF4-FFF2-40B4-BE49-F238E27FC236}">
                <a16:creationId xmlns:a16="http://schemas.microsoft.com/office/drawing/2014/main" id="{D50EC04F-AB86-4D9E-B6F2-0DC0FB262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883582"/>
            <a:ext cx="1571636" cy="197441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med" advTm="2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01B8-5A95-443E-9203-C902531F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VOJAŠKI DOSEŽKI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23E48-C64C-48C6-80A2-8ED62C6C3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  <a:scene3d>
              <a:camera prst="isometricOffAxis2Left"/>
              <a:lightRig rig="threePt" dir="t"/>
            </a:scene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2"/>
              </a:buBlip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 šestnajstih je postal častnik.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2"/>
              </a:buBlip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 štiriindvajsetih je bil povišan v generala.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2"/>
              </a:buBlip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 oficirji in vojaki je bil zelo priljubljen.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2"/>
              </a:buBlip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Francoska vojska je osvojila velik del Evrope.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2"/>
              </a:buBlip>
              <a:defRPr/>
            </a:pPr>
            <a:r>
              <a:rPr lang="sl-SI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Imel je smisel za vojsko in delo v njej.</a:t>
            </a:r>
          </a:p>
        </p:txBody>
      </p:sp>
      <p:pic>
        <p:nvPicPr>
          <p:cNvPr id="1026" name="Picture 2" descr="http://users.bigpond.net.au/haintz/napoleon.gif">
            <a:extLst>
              <a:ext uri="{FF2B5EF4-FFF2-40B4-BE49-F238E27FC236}">
                <a16:creationId xmlns:a16="http://schemas.microsoft.com/office/drawing/2014/main" id="{539CB1E4-CC9E-4005-B0B2-CD41E617E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785794"/>
            <a:ext cx="1823617" cy="2786082"/>
          </a:xfrm>
          <a:prstGeom prst="rect">
            <a:avLst/>
          </a:prstGeom>
          <a:noFill/>
          <a:ln w="76200" cap="sq">
            <a:solidFill>
              <a:srgbClr val="FFC000"/>
            </a:solidFill>
            <a:prstDash val="solid"/>
            <a:bevel/>
          </a:ln>
          <a:scene3d>
            <a:camera prst="orthographicFront">
              <a:rot lat="20418985" lon="216989" rev="20962336"/>
            </a:camera>
            <a:lightRig rig="threePt" dir="t"/>
          </a:scene3d>
        </p:spPr>
      </p:pic>
      <p:pic>
        <p:nvPicPr>
          <p:cNvPr id="1030" name="Picture 6" descr="http://www.napoleonguide.com/images/napgal_vyngnap.jpg">
            <a:extLst>
              <a:ext uri="{FF2B5EF4-FFF2-40B4-BE49-F238E27FC236}">
                <a16:creationId xmlns:a16="http://schemas.microsoft.com/office/drawing/2014/main" id="{E35D7AD7-566F-4ECD-A6AF-33AF9A3DE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357694"/>
            <a:ext cx="1857356" cy="2242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C038F08-1B64-4D8F-927F-300C6E62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1143000"/>
          </a:xfrm>
        </p:spPr>
        <p:txBody>
          <a:bodyPr/>
          <a:lstStyle/>
          <a:p>
            <a:r>
              <a:rPr lang="sl-SI" altLang="sl-SI"/>
              <a:t>DRUŽINSKO ŽIVLJENJE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46D27-AB1A-4100-A913-9CA9ECFCE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14488"/>
            <a:ext cx="8229600" cy="2922280"/>
          </a:xfrm>
          <a:blipFill>
            <a:blip r:embed="rId3" cstate="print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4"/>
              </a:buBlip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Njegov oče je bil Carlo Bonaparte, ki je bil pravnik in politik.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4"/>
              </a:buBlip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Njegova mati je bila Maria Letizia.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4"/>
              </a:buBlip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Izhajal je iz premožne družine koroških plemstvo.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4"/>
              </a:buBlip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Prvič se je poročil leta 1796 z Josephine.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4"/>
              </a:buBlip>
              <a:defRPr/>
            </a:pPr>
            <a:r>
              <a:rPr lang="sl-SI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Drugič se je poročil z Marie – Louise, leta 1810.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22534" name="Picture 6" descr="http://www.missthing.net/assets/images/Josephine.jpg">
            <a:extLst>
              <a:ext uri="{FF2B5EF4-FFF2-40B4-BE49-F238E27FC236}">
                <a16:creationId xmlns:a16="http://schemas.microsoft.com/office/drawing/2014/main" id="{AE0BFBE1-5A00-4484-9EB2-AAB6B2FBB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1714488"/>
            <a:ext cx="1928794" cy="2675729"/>
          </a:xfrm>
          <a:prstGeom prst="rect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2536" name="Picture 8" descr="MarieTheresedAngouleme.jpg image by vanozzacatanei">
            <a:extLst>
              <a:ext uri="{FF2B5EF4-FFF2-40B4-BE49-F238E27FC236}">
                <a16:creationId xmlns:a16="http://schemas.microsoft.com/office/drawing/2014/main" id="{281EB229-1C79-4362-97D5-3BBC82112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071942"/>
            <a:ext cx="1893515" cy="25837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8" name="Picture 10" descr="http://www.reformation.org/e-maria-letizia-bonaparte.jpg">
            <a:extLst>
              <a:ext uri="{FF2B5EF4-FFF2-40B4-BE49-F238E27FC236}">
                <a16:creationId xmlns:a16="http://schemas.microsoft.com/office/drawing/2014/main" id="{A92F1C62-7195-418D-A8F4-91BCC2F6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500570"/>
            <a:ext cx="1600196" cy="2105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40" name="Picture 12" descr="http://www.landrucimetieres.fr/spip/IMG/jpg/bonaparte_charles.jpg">
            <a:extLst>
              <a:ext uri="{FF2B5EF4-FFF2-40B4-BE49-F238E27FC236}">
                <a16:creationId xmlns:a16="http://schemas.microsoft.com/office/drawing/2014/main" id="{8D031A12-22E9-4EC8-8FDD-33A2280F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4643446"/>
            <a:ext cx="1428750" cy="1733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08E0-A65D-4D96-A39D-6C6C8644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NAPOLEONOV KONEC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8874F-680F-4FDC-A0B4-87DFEEABC71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332964">
            <a:off x="443610" y="3313061"/>
            <a:ext cx="8229600" cy="4389120"/>
          </a:xfrm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3"/>
              </a:buBlip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Leta  1812 se mu je ponesrečil napad na Rusijo.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3"/>
              </a:buBlip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Dve leti po tem so ga izgnali na otok Elbo.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3"/>
              </a:buBlip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1815 pobegne in se odloči za napad na Pariz.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3"/>
              </a:buBlip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Še zadnjič ga premagajo pri kraju Waterloo.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3"/>
              </a:buBlip>
              <a:defRPr/>
            </a:pP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Izženejo ga na otok sv. Helene, kjer je do smrti živel zastražen.</a:t>
            </a:r>
          </a:p>
        </p:txBody>
      </p:sp>
      <p:pic>
        <p:nvPicPr>
          <p:cNvPr id="29698" name="Picture 2" descr="http://www.lescinqsaules.be/Waterloo.jpg">
            <a:extLst>
              <a:ext uri="{FF2B5EF4-FFF2-40B4-BE49-F238E27FC236}">
                <a16:creationId xmlns:a16="http://schemas.microsoft.com/office/drawing/2014/main" id="{9B0B1FF9-E4CD-482F-92B4-D3705C6C2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71480"/>
            <a:ext cx="4143404" cy="2527611"/>
          </a:xfrm>
          <a:prstGeom prst="downArrow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</p:spPr>
      </p:pic>
      <p:pic>
        <p:nvPicPr>
          <p:cNvPr id="29700" name="Picture 4" descr="http://wpcontent.answers.com/wikipedia/commons/thumb/9/93/Napoleon_III_after_Death_-_Illustrated_London_News_Jan_25_1873-2.PNG/350px-Napoleon_III_after_Death_-_Illustrated_London_News_Jan_25_1873-2.PNG">
            <a:extLst>
              <a:ext uri="{FF2B5EF4-FFF2-40B4-BE49-F238E27FC236}">
                <a16:creationId xmlns:a16="http://schemas.microsoft.com/office/drawing/2014/main" id="{F5233371-21A7-49DA-9555-19A3CB17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88848">
            <a:off x="1157056" y="1757461"/>
            <a:ext cx="2119894" cy="1635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E3C2-2266-4846-B9E9-F38641FA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ZANIMIVOSTI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8EB3-9BA7-4AA4-ACA8-A88B596F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8912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b="1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b="1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b="1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4"/>
              </a:buBlip>
              <a:defRPr/>
            </a:pPr>
            <a:r>
              <a:rPr lang="sl-SI" b="1" dirty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Ime mu je bilo Napoleon I. le grand (Napoleon I. Veliki).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4"/>
              </a:buBlip>
              <a:defRPr/>
            </a:pPr>
            <a:r>
              <a:rPr lang="sl-SI" b="1" dirty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sv. Helene je  živel osamljeno in narekoval svoje burne spomine.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4"/>
              </a:buBlip>
              <a:defRPr/>
            </a:pPr>
            <a:r>
              <a:rPr lang="sl-SI" b="1" dirty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vse odnose v  državi je urejal Napoleonov civilni zakonik (2251 členov).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Blip>
                <a:blip r:embed="rId4"/>
              </a:buBlip>
              <a:defRPr/>
            </a:pPr>
            <a:r>
              <a:rPr lang="sl-SI" b="1" dirty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Ljubljani je Napoleonov spomenik.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b="1" dirty="0">
              <a:ln w="11430">
                <a:solidFill>
                  <a:schemeClr val="bg1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76" name="Picture 4" descr="http://www.aoc.gov/images/napoleon.jpg">
            <a:extLst>
              <a:ext uri="{FF2B5EF4-FFF2-40B4-BE49-F238E27FC236}">
                <a16:creationId xmlns:a16="http://schemas.microsoft.com/office/drawing/2014/main" id="{8F8D66BE-E5AF-4574-ACBE-4AC89750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0"/>
            <a:ext cx="2365360" cy="2965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80" name="Picture 8" descr="http://www.best-of-perigord.tm.fr/sites/musees/napoleon/napoleon-sacre.jpg">
            <a:extLst>
              <a:ext uri="{FF2B5EF4-FFF2-40B4-BE49-F238E27FC236}">
                <a16:creationId xmlns:a16="http://schemas.microsoft.com/office/drawing/2014/main" id="{75C1DCC2-7F1B-46F4-846C-5935BF5D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41429">
            <a:off x="6785771" y="-30719"/>
            <a:ext cx="2287142" cy="3286124"/>
          </a:xfrm>
          <a:prstGeom prst="roundRect">
            <a:avLst/>
          </a:prstGeom>
          <a:noFill/>
        </p:spPr>
      </p:pic>
      <p:pic>
        <p:nvPicPr>
          <p:cNvPr id="4098" name="Picture 2" descr="http://upload.wikimedia.org/wikipedia/commons/7/79/Napoleon_Bonaparte_on_Saint_Helena.jpg">
            <a:extLst>
              <a:ext uri="{FF2B5EF4-FFF2-40B4-BE49-F238E27FC236}">
                <a16:creationId xmlns:a16="http://schemas.microsoft.com/office/drawing/2014/main" id="{95AD0886-B7A4-431F-9424-82811BC1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89260">
            <a:off x="1142976" y="1928802"/>
            <a:ext cx="1974960" cy="14287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>
              <a:rot lat="0" lon="0" rev="19200000"/>
            </a:lightRig>
          </a:scene3d>
          <a:sp3d extrusionH="25400">
            <a:bevelT w="304800" h="152400" prst="coolSlant"/>
            <a:extrusionClr>
              <a:srgbClr val="FFFFFF"/>
            </a:extrusion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media.2theadvocate.com/images/46cvcnapoleon+copy.jpg">
            <a:extLst>
              <a:ext uri="{FF2B5EF4-FFF2-40B4-BE49-F238E27FC236}">
                <a16:creationId xmlns:a16="http://schemas.microsoft.com/office/drawing/2014/main" id="{EDD0536E-76E2-4940-83AA-EA4C3DDC2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857250"/>
            <a:ext cx="3092450" cy="3779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2" name="Picture 4" descr="http://upload.wikimedia.org/wikipedia/commons/7/7d/Napoleon_I_kr%C3%B6ns_till_kejsare,_m%C3%A5lning_av_Jacques_Louis_David_1805-07.jpg">
            <a:extLst>
              <a:ext uri="{FF2B5EF4-FFF2-40B4-BE49-F238E27FC236}">
                <a16:creationId xmlns:a16="http://schemas.microsoft.com/office/drawing/2014/main" id="{CE5E6CB3-FDDA-459B-BC0C-9229C4B1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3114">
            <a:off x="4078665" y="289792"/>
            <a:ext cx="4358000" cy="312835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32774" name="Picture 6" descr="http://www.ddg.com/LIS/InfoDesignF96/Emin/napoleon/images/personal/napoleon4.jpg">
            <a:extLst>
              <a:ext uri="{FF2B5EF4-FFF2-40B4-BE49-F238E27FC236}">
                <a16:creationId xmlns:a16="http://schemas.microsoft.com/office/drawing/2014/main" id="{7CE53F67-8590-45F8-9214-7957FB97F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285992"/>
            <a:ext cx="2143125" cy="3276600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>
              <a:rot lat="20999996" lon="1200001" rev="20399999"/>
            </a:camera>
            <a:lightRig rig="threePt" dir="t"/>
          </a:scene3d>
          <a:sp3d>
            <a:bevelT w="152400" h="50800" prst="softRound"/>
          </a:sp3d>
        </p:spPr>
      </p:pic>
      <p:pic>
        <p:nvPicPr>
          <p:cNvPr id="32776" name="Picture 8" descr="http://i.dailymail.co.uk/i/pix/2008/05/30/article-1022943-004C318300000578-32_233x423_popup.jpg">
            <a:extLst>
              <a:ext uri="{FF2B5EF4-FFF2-40B4-BE49-F238E27FC236}">
                <a16:creationId xmlns:a16="http://schemas.microsoft.com/office/drawing/2014/main" id="{6D7F27C4-7EDE-4AD3-AB0D-E2CAEF62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928934"/>
            <a:ext cx="2228341" cy="3571900"/>
          </a:xfrm>
          <a:prstGeom prst="round2DiagRect">
            <a:avLst/>
          </a:prstGeom>
          <a:noFill/>
        </p:spPr>
      </p:pic>
      <p:pic>
        <p:nvPicPr>
          <p:cNvPr id="32778" name="Picture 10" descr="http://media-2.web.britannica.com/eb-media/00/115200-004-B7B9BC18.jpg">
            <a:extLst>
              <a:ext uri="{FF2B5EF4-FFF2-40B4-BE49-F238E27FC236}">
                <a16:creationId xmlns:a16="http://schemas.microsoft.com/office/drawing/2014/main" id="{4BA9CC61-C670-4A94-8E78-95F25841B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5311">
            <a:off x="395271" y="4537991"/>
            <a:ext cx="3283325" cy="214311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2780" name="Picture 12" descr="http://wwwdelivery.superstock.com/WI/223/1746/PreviewComp/SuperStock_1746-540.jpg">
            <a:extLst>
              <a:ext uri="{FF2B5EF4-FFF2-40B4-BE49-F238E27FC236}">
                <a16:creationId xmlns:a16="http://schemas.microsoft.com/office/drawing/2014/main" id="{7AF75EBC-51E7-461D-8FA4-5B6A479CD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4357694"/>
            <a:ext cx="2128834" cy="2699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344</Words>
  <Application>Microsoft Office PowerPoint</Application>
  <PresentationFormat>On-screen Show (4:3)</PresentationFormat>
  <Paragraphs>44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Wingdings</vt:lpstr>
      <vt:lpstr>Wingdings 2</vt:lpstr>
      <vt:lpstr>Flow</vt:lpstr>
      <vt:lpstr>NAPOLEON BONAPARTE</vt:lpstr>
      <vt:lpstr>KRATEK ŽIVLJENJEPIS</vt:lpstr>
      <vt:lpstr>VOJAŠKI DOSEŽKI</vt:lpstr>
      <vt:lpstr>DRUŽINSKO ŽIVLJENJE</vt:lpstr>
      <vt:lpstr>NAPOLEONOV KONEC</vt:lpstr>
      <vt:lpstr>ZANIMIVOSTI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2019-06-03T09:15:49Z</dcterms:created>
  <dcterms:modified xsi:type="dcterms:W3CDTF">2019-06-03T09:15:49Z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