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sldIdLst>
    <p:sldId id="257" r:id="rId2"/>
    <p:sldId id="272" r:id="rId3"/>
    <p:sldId id="258" r:id="rId4"/>
    <p:sldId id="259" r:id="rId5"/>
    <p:sldId id="260" r:id="rId6"/>
    <p:sldId id="269" r:id="rId7"/>
    <p:sldId id="262" r:id="rId8"/>
    <p:sldId id="277" r:id="rId9"/>
    <p:sldId id="271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>
            <a:extLst>
              <a:ext uri="{FF2B5EF4-FFF2-40B4-BE49-F238E27FC236}">
                <a16:creationId xmlns:a16="http://schemas.microsoft.com/office/drawing/2014/main" id="{B593DC82-CEBF-4BFC-9F51-7EA9B9DD4C9C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4EF31875-3918-496E-840D-15131E304F7F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>
            <a:extLst>
              <a:ext uri="{FF2B5EF4-FFF2-40B4-BE49-F238E27FC236}">
                <a16:creationId xmlns:a16="http://schemas.microsoft.com/office/drawing/2014/main" id="{21145D1E-2E60-412C-B3FC-087D6B9F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330E-6050-4629-B2A6-26822F7B4B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A29A5F5A-7341-4585-B65F-FE57E4DC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3B7081F2-A403-4276-B7C4-5B43190F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47D91-5097-4D8F-834A-9DEC3B8E80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5356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55CD349-20BD-489F-9754-813B6FC9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E3DC-D2E9-460C-8678-1152AD8316B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427600F-4418-4BB6-8305-5AB45BD6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2C81986-11E8-4B3B-8CDA-860F7596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AA139-8FD4-4BB7-9D3F-7511962BC4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33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6013B1B-E6EB-4CA1-A1D1-D1364060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B8D1-F139-4904-AF6A-C2024B46D65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4BEE72D-041B-43CB-BD23-AC3F4317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C24DA08-9549-4404-AF41-848D83B6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0C404-DFDF-41E9-A21E-358350BC92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661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7C771C4-2FA1-4F57-8750-81143713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8014-D0EC-4E3E-918B-50D33E2F688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8E16DA2-A5A2-4048-BBB5-F6CBB2A3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A4F54F1-352C-49EE-A5BC-5A21BC8A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FCCF1-C679-41AA-BB39-2599192799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597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>
            <a:extLst>
              <a:ext uri="{FF2B5EF4-FFF2-40B4-BE49-F238E27FC236}">
                <a16:creationId xmlns:a16="http://schemas.microsoft.com/office/drawing/2014/main" id="{88745128-020C-47B3-A0EF-01250B090E9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4E65D378-B189-43E8-9088-A7273441D07D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07FE11-654C-4F31-80AF-5B065580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B954-AB75-4DFB-A8F6-D30BBCFC4B5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7F007C-E071-4930-BE8D-905D42B3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948CFB-5B54-4E41-8F24-0E2228EF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7DBF3-3FEB-458B-A651-FFE0053F2E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248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4E64E1A-7AA8-46B1-8A82-56E156A5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BEBD-186A-44DE-860A-2DF2EEB1989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1C8D145-AD1B-4A8E-A46F-5C9D1AE0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461D969-207E-49D3-85D2-F9587D9C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B726-285A-40EA-817A-4C54B34B22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304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0F2AF-C964-450E-B768-DAED1233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031E-BE11-4D47-A661-50CF3C6BEA4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ADEFB-1A2B-4A82-8C53-75B0A574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20D05-4AC1-495E-BBBE-117ED986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D08E-D379-49AD-B2EA-E176DFE5FE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445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5B13BB53-CC6C-4272-970A-97290186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6E10-78CD-44E3-8977-C9C51F5587B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9F2F90D-8055-4A7E-9375-0CFCA179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2F79645-82CF-43AE-9DFE-B072E962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8C595-36E3-4508-8F23-40BDC75813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450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832ECC40-D544-4BA4-BE81-F96890B6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5232-D16B-474E-A747-1EAA6EF7D74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97B6050-1544-4E0F-95E3-D97558D0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AFC6FB1-31F4-46C1-AC49-E9C2ADCE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9A970-7EC2-49CA-984F-A65A2803AE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259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5BBBB-9555-432F-A352-1DC4FD8A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AE54-E7C2-4211-BDC0-B6FA3AEA773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07E8E-A5AC-4A9E-8A3E-E6C3D263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E5361-C30F-447D-8C1E-6E22F85C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976F89EA-3B45-4340-B07F-4F81EC5EFF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088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4590E-62BE-4B21-9A26-EDCAFFB3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9D42-C141-4415-85BE-448C767E1EB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22C07-AED5-42CE-BFF3-044DF465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F5200-0EAD-44EA-A4E4-ADC65D72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A15BE-C50E-4D4D-9211-CA3F456E6E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600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64148838-1B34-4925-8CE4-014AF6B39C9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ADD95C9-9ED2-4009-9F47-BC076566D39B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65DC3C3-4B8A-4229-9738-C1F189266C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D7A66C58-113E-49C8-8A4C-5BE49C831D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B0260F6-0C1F-4702-B3BD-4A9DCA166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526E7-2E9C-4B22-98CE-F47DD20AA7E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F6C5055-2861-4221-8576-411809C3C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7AB5027-302E-4C24-9FC4-38C5E4EDE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754EF987-562A-4561-9EB3-7B1F3576F43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33" r:id="rId2"/>
    <p:sldLayoutId id="2147483840" r:id="rId3"/>
    <p:sldLayoutId id="2147483834" r:id="rId4"/>
    <p:sldLayoutId id="2147483841" r:id="rId5"/>
    <p:sldLayoutId id="2147483835" r:id="rId6"/>
    <p:sldLayoutId id="2147483836" r:id="rId7"/>
    <p:sldLayoutId id="2147483842" r:id="rId8"/>
    <p:sldLayoutId id="2147483843" r:id="rId9"/>
    <p:sldLayoutId id="2147483837" r:id="rId10"/>
    <p:sldLayoutId id="21474838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5D9A-8661-4641-B108-338721DD1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31877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Algerian" pitchFamily="8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F6280-772A-4081-9CFE-60BBDDCE5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813"/>
            <a:ext cx="8172450" cy="273685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9600" dirty="0">
                <a:solidFill>
                  <a:srgbClr val="002060"/>
                </a:solidFill>
                <a:latin typeface="Algerian" pitchFamily="82" charset="0"/>
              </a:rPr>
              <a:t>NAP</a:t>
            </a:r>
            <a:r>
              <a:rPr lang="sl-SI" sz="9600" dirty="0">
                <a:latin typeface="Algerian" pitchFamily="82" charset="0"/>
              </a:rPr>
              <a:t>OL</a:t>
            </a:r>
            <a:r>
              <a:rPr lang="sl-SI" sz="9600" dirty="0">
                <a:solidFill>
                  <a:srgbClr val="FF0000"/>
                </a:solidFill>
                <a:latin typeface="Algerian" pitchFamily="82" charset="0"/>
              </a:rPr>
              <a:t>EON</a:t>
            </a:r>
            <a:r>
              <a:rPr lang="sl-SI" sz="9600" dirty="0">
                <a:latin typeface="Algerian" pitchFamily="82" charset="0"/>
              </a:rPr>
              <a:t> </a:t>
            </a:r>
            <a:r>
              <a:rPr lang="sl-SI" sz="9600" dirty="0">
                <a:solidFill>
                  <a:srgbClr val="002060"/>
                </a:solidFill>
                <a:latin typeface="Algerian" pitchFamily="82" charset="0"/>
              </a:rPr>
              <a:t>BON</a:t>
            </a:r>
            <a:r>
              <a:rPr lang="sl-SI" sz="9600" dirty="0">
                <a:latin typeface="Algerian" pitchFamily="82" charset="0"/>
              </a:rPr>
              <a:t>APA</a:t>
            </a:r>
            <a:r>
              <a:rPr lang="sl-SI" sz="9600" dirty="0">
                <a:solidFill>
                  <a:srgbClr val="FF0000"/>
                </a:solidFill>
                <a:latin typeface="Algerian" pitchFamily="82" charset="0"/>
              </a:rPr>
              <a:t>RTE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1874E1-E189-43B2-86BB-A8D1D17F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4526"/>
            <a:ext cx="52197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0DD22E3-809F-43FD-95DE-4168A532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33375"/>
            <a:ext cx="396081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upload.wikimedia.org/wikipedia/commons/thumb/0/00/Firma_Napole%C3%B3n_Bonaparte.svg/459px-Firma_Napole%C3%B3n_Bonaparte.svg.png">
            <a:extLst>
              <a:ext uri="{FF2B5EF4-FFF2-40B4-BE49-F238E27FC236}">
                <a16:creationId xmlns:a16="http://schemas.microsoft.com/office/drawing/2014/main" id="{E726B38E-939B-4428-88FD-1DEFAE40E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43719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32AF-EC71-4C3B-A964-83297398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ZANIMIVOSTI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2407-9FC5-4798-8E4D-EB9A5C31B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KLOBUK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NOČ V PONDORJU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ADMIRAL NELSON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VLADAVINA SORODNIKOV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POHLEP PO OSVOJITVI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/>
          </a:p>
        </p:txBody>
      </p:sp>
      <p:pic>
        <p:nvPicPr>
          <p:cNvPr id="2050" name="Picture 2" descr="http://upload.wikimedia.org/wikipedia/commons/9/93/Detail_from_a_painting_of_Napoleon.jpg">
            <a:extLst>
              <a:ext uri="{FF2B5EF4-FFF2-40B4-BE49-F238E27FC236}">
                <a16:creationId xmlns:a16="http://schemas.microsoft.com/office/drawing/2014/main" id="{E315A0C7-3EFA-48FD-8243-E717A2F6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127250"/>
            <a:ext cx="424815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7562E49E-10FC-490A-8D0C-AADF60ECDDB7}"/>
              </a:ext>
            </a:extLst>
          </p:cNvPr>
          <p:cNvSpPr/>
          <p:nvPr/>
        </p:nvSpPr>
        <p:spPr>
          <a:xfrm rot="5400000">
            <a:off x="5527675" y="1042988"/>
            <a:ext cx="1709738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52" name="Picture 4" descr="http://upload.wikimedia.org/wikipedia/commons/7/72/HoratioNelson1.jpg">
            <a:extLst>
              <a:ext uri="{FF2B5EF4-FFF2-40B4-BE49-F238E27FC236}">
                <a16:creationId xmlns:a16="http://schemas.microsoft.com/office/drawing/2014/main" id="{AEFEADA5-DF94-47C3-9A60-42066D11C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65625"/>
            <a:ext cx="195103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5/50/Jacques-Louis_David_-_The_Emperor_Napoleon_in_His_Study_at_the_Tuileries_-_Google_Art_Project.jpg">
            <a:extLst>
              <a:ext uri="{FF2B5EF4-FFF2-40B4-BE49-F238E27FC236}">
                <a16:creationId xmlns:a16="http://schemas.microsoft.com/office/drawing/2014/main" id="{8685041F-2152-4676-AF0F-DF063810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1773238"/>
            <a:ext cx="18129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http://www.svet.rs/wp-content/uploads/2014/01/alexander-the-great.jpg">
            <a:extLst>
              <a:ext uri="{FF2B5EF4-FFF2-40B4-BE49-F238E27FC236}">
                <a16:creationId xmlns:a16="http://schemas.microsoft.com/office/drawing/2014/main" id="{99E4D51E-C406-4787-AB58-80BF4224A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241550"/>
            <a:ext cx="14922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2" descr="http://upload.wikimedia.org/wikipedia/commons/thumb/1/13/Caesar_augustus.jpg/200px-Caesar_augustus.jpg">
            <a:extLst>
              <a:ext uri="{FF2B5EF4-FFF2-40B4-BE49-F238E27FC236}">
                <a16:creationId xmlns:a16="http://schemas.microsoft.com/office/drawing/2014/main" id="{B3FE0C0F-573D-4412-ACCF-24E353DA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65275"/>
            <a:ext cx="1905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qual 4">
            <a:extLst>
              <a:ext uri="{FF2B5EF4-FFF2-40B4-BE49-F238E27FC236}">
                <a16:creationId xmlns:a16="http://schemas.microsoft.com/office/drawing/2014/main" id="{B73C8322-5C6D-4BA0-AA9E-30EF853D64A4}"/>
              </a:ext>
            </a:extLst>
          </p:cNvPr>
          <p:cNvSpPr/>
          <p:nvPr/>
        </p:nvSpPr>
        <p:spPr>
          <a:xfrm>
            <a:off x="1692275" y="2924175"/>
            <a:ext cx="2374900" cy="12255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Equal 5">
            <a:extLst>
              <a:ext uri="{FF2B5EF4-FFF2-40B4-BE49-F238E27FC236}">
                <a16:creationId xmlns:a16="http://schemas.microsoft.com/office/drawing/2014/main" id="{56619306-EC54-4A15-B834-36C1D7538A6C}"/>
              </a:ext>
            </a:extLst>
          </p:cNvPr>
          <p:cNvSpPr/>
          <p:nvPr/>
        </p:nvSpPr>
        <p:spPr>
          <a:xfrm>
            <a:off x="5076825" y="2955925"/>
            <a:ext cx="2482850" cy="11350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DA2D14D-0089-4BAF-9760-0A98580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>
                <a:latin typeface="Algerian" panose="04020705040A02060702" pitchFamily="82" charset="0"/>
              </a:rPr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4675-1F95-475E-ACB8-DA7A4811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>
                <a:latin typeface="Algerian" panose="04020705040A02060702" pitchFamily="82" charset="0"/>
              </a:rPr>
              <a:t>GUIDO GEROSA: NAPOLEON 1, KMEČKI GLAS, 2012</a:t>
            </a:r>
          </a:p>
          <a:p>
            <a:pPr marL="420624" indent="-38404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>
                <a:latin typeface="Algerian" panose="04020705040A02060702" pitchFamily="82" charset="0"/>
              </a:rPr>
              <a:t>GUIDO GEROSA: NAPOLEON 2, KMEČKI GLAS, 2012</a:t>
            </a:r>
          </a:p>
          <a:p>
            <a:pPr marL="420624" indent="-38404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>
                <a:latin typeface="Algerian" panose="04020705040A02060702" pitchFamily="82" charset="0"/>
              </a:rPr>
              <a:t>http://sl.wikipedia.org/wiki/Napoleon_Bonaparte</a:t>
            </a:r>
          </a:p>
          <a:p>
            <a:pPr marL="420624" indent="-38404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>
                <a:latin typeface="Algerian" panose="04020705040A02060702" pitchFamily="82" charset="0"/>
              </a:rPr>
              <a:t>http://www.ukom.gov.si/si/projekti/ napoleon_bonaparte/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emeshappen.com/media/created/cacd9a.jpg">
            <a:extLst>
              <a:ext uri="{FF2B5EF4-FFF2-40B4-BE49-F238E27FC236}">
                <a16:creationId xmlns:a16="http://schemas.microsoft.com/office/drawing/2014/main" id="{B2FD460C-7A43-44B6-B126-F2356AEB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A1BB-29FD-4DE6-BEDD-C74D2D2B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OSNOVN PODATKI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E9B3B-B264-453B-8D0A-FF6C6441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863" indent="-514350"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1. FRANCOSKI CESAR IN GENERAL</a:t>
            </a:r>
          </a:p>
          <a:p>
            <a:pPr marL="550863" indent="-514350"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52 LET </a:t>
            </a:r>
          </a:p>
          <a:p>
            <a:pPr marL="550863" indent="-514350"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RAZSVETLJENI MONARH</a:t>
            </a:r>
          </a:p>
          <a:p>
            <a:pPr marL="550863" indent="-514350"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SMRT V UJETNIŠTVU</a:t>
            </a:r>
          </a:p>
          <a:p>
            <a:pPr marL="550863" indent="-514350"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VISOK 169 CM</a:t>
            </a:r>
          </a:p>
          <a:p>
            <a:pPr marL="550863" indent="-514350"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TRMAST IN ODLOČEN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470A-1C46-4D81-B5AF-49E315B6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OTROŠTVO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F321-BD54-4CCB-A911-37218B26F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3200">
                <a:latin typeface="Algerian" panose="04020705040A02060702" pitchFamily="82" charset="0"/>
              </a:rPr>
              <a:t>15.8.1769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200">
                <a:latin typeface="Algerian" panose="04020705040A02060702" pitchFamily="82" charset="0"/>
              </a:rPr>
              <a:t>AJACCIO, KORZIKA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200">
                <a:latin typeface="Algerian" panose="04020705040A02060702" pitchFamily="82" charset="0"/>
              </a:rPr>
              <a:t>PLEMIŠKI DRUŽINI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200">
                <a:latin typeface="Algerian" panose="04020705040A02060702" pitchFamily="82" charset="0"/>
              </a:rPr>
              <a:t>NESPOSOBEN</a:t>
            </a:r>
          </a:p>
          <a:p>
            <a:endParaRPr lang="sl-SI" altLang="sl-SI" sz="3200"/>
          </a:p>
        </p:txBody>
      </p:sp>
      <p:pic>
        <p:nvPicPr>
          <p:cNvPr id="3074" name="Picture 2" descr="http://upload.wikimedia.org/wikipedia/commons/6/66/Ajaccio.png">
            <a:extLst>
              <a:ext uri="{FF2B5EF4-FFF2-40B4-BE49-F238E27FC236}">
                <a16:creationId xmlns:a16="http://schemas.microsoft.com/office/drawing/2014/main" id="{3E2B76D7-FA54-4F33-9A34-E109D8F7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970213"/>
            <a:ext cx="41798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B8FC9101-BDF5-4E47-BE30-D88AADD78507}"/>
              </a:ext>
            </a:extLst>
          </p:cNvPr>
          <p:cNvSpPr/>
          <p:nvPr/>
        </p:nvSpPr>
        <p:spPr>
          <a:xfrm>
            <a:off x="4975225" y="5157788"/>
            <a:ext cx="1468438" cy="719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3076" name="Picture 4" descr="http://iamachild.files.wordpress.com/2011/10/napolc3a9on-franc3a7ois-charles-joseph-bonaparte-king-of-rome-called-napolc3a9on-ii.jpg">
            <a:extLst>
              <a:ext uri="{FF2B5EF4-FFF2-40B4-BE49-F238E27FC236}">
                <a16:creationId xmlns:a16="http://schemas.microsoft.com/office/drawing/2014/main" id="{0C03D506-091C-4725-89F2-8BCECF97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04813"/>
            <a:ext cx="3478213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hidayaresearch.com/wp-content/uploads/2011/03/napoleon-bonaparte.jpg">
            <a:extLst>
              <a:ext uri="{FF2B5EF4-FFF2-40B4-BE49-F238E27FC236}">
                <a16:creationId xmlns:a16="http://schemas.microsoft.com/office/drawing/2014/main" id="{B1E992DD-1411-4FD7-9125-E3F40FEF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167063"/>
            <a:ext cx="27797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AutoShape 8" descr="data:image/jpeg;base64,/9j/4AAQSkZJRgABAQAAAQABAAD/2wCEAAkGBxQTEhUUExQVFhUWGBgXGBcYGBcXFxoXFxcWFxgXGBcaHCggGBwlHBcXITEhJSkrLi4uFx8zODMsNygtLiwBCgoKDg0OGxAQGywkICUsLCwsLCwsLCwsLCwsLCwsLCwsLCwsLCwsLCwsLCwsLCwsLCwsLCwsLCwsLCwsLCwsLP/AABEIAQoAvgMBIgACEQEDEQH/xAAcAAABBQEBAQAAAAAAAAAAAAAFAgMEBgcBAAj/xAA9EAABAwIDBgQEAwcEAgMAAAABAAIRAyEEEjEFBkFRYXETIoGRobHB8Acy0RQjQlJysuFigpLxM3MkU6L/xAAaAQACAwEBAAAAAAAAAAAAAAADBAECBQAG/8QAKBEAAgICAwABAwQDAQAAAAAAAAECEQMhBBIxQSIyURMzYXEjgZEF/9oADAMBAAIRAxEAPwDNS264QprqcpHgLTVGfsjsoqSyiYT7KXRPFtlyZLWtg11NJNImbIhkCQ5ihtkxiiIBa8pTU42neyWynKGwiiNMpp6LdUqrUbTElBcVtFzzYlreQ4obyUEjisNNM24ngEd2Ru/UrXGVo5mT9I+KDbu0WyHPaQ3mQT1Vmp7UpuDnNz0hTmweYcOFuBQJ8iXwHjgXySnbnsbrWB4SGW98y6dzGEeWuz/jH1VQxm8rs8OeTGgmBHRRMRvCSZDiBawJULLk/JEseP8ABZ8Xuy9kkQ4Di0/QwULGFjmo+H2+8wC4kcSdVJdjJ/MJBMhwN9Lo0c0vkFLFE9lTjAo4xIBuZB0KmMbKNHJYCWOjjeCWKZhOMYpFOnzRo7BtUR6LfsqcMNaev3dNsYZ/W6mMFvv0ROoNsapUoU/A0/N/t/RM0GcxCJ7OoCfT6hVktHR9M7DF3IIUt9L74pvJHZCGaGWJeWycY0JRaFBaiO9iZNJSnfd1wNlTZWiM1kJROUSpBpQgu38RDQ3+b5BDnKlYWEbBG0cWajunAJOGdB4KMlUnEGyTbsYi9l2Zjv3H5r2nsom0qmSiy5l4zm/WB2TOwNiVq93SGaibSe3JFt7t3y2mH0xOWzh0SzywU+o2sMnDtRTDDuJSm4N3GY4FRqdTLfWOCIDaYcMp8p4HhKYsUdE/A0edv0RWkWXa425qru2idDYjiEgY53EqUQw63FgA0yb3jvzTuxcdJylVmpX82ZScNivPbTUc+yvF9dg5KzQKcWUmkhmy6pcGn0PdF6dPjC0cdNWhOVocayVMw1DU/JIpieSeY3iNJRX4Do74Xop2z9Y6fUL1Kla/33UzA4cZjPLQdwgyloslszgsKaycUTfRMLzaAieCB3Q11IAavCnPUqRWYUprYClSOaB9Rl1xql1m6pFGkpv4I6keobKn7YrZ6h5Cw9FccZTOUqiVTLj3S2Z7DwVRO0qcq8btbvNMOcJgC3CVXtj4PM4LUNjUYYFl8nM1pGtw+OnthPA4YAD79lMOFabG40iyj0qgEFEMM6Rf0WdezQkqMy3w3EdLquHb1cwfMfoqFU2ZUH8J/wA8iOBX0eG3kIftXYNOp+8ygPjUCzhycOKcxcqUVT2Z+biwm7Wj53gixXSFft7t08suY2Pp07KkijIcDqPmFoQyKStGfkwuDpnG0rSulsQ4ag/f1SG1rQnW6dDAP6oyAMuGwKk2nhIhWvDM5clR9h0y0iDYQQVo2EoHLPMJvDPVAZQ3Ylj73UijltM8F5mGk3KlfsmsREpptUA6sfo029dfu6mYNpzcNPqmv2Uhv0U7Z9N0kdP0QJvRMVszmvRg3+idotkRGnBE8Y2fvVRalOBbj8EopDriQMTTGnyXGUYbE+6mnC6GT/0u+FA0upUjnGwUWgG4SSwKTUoJPgQRx0Kt2JjAG45/kJ0tPrCz0m6vG9OJhsDjPsqRCC9svPVII4HaBpmY+Kvu7O89N5yEFriLA6T0KzmlVy8Ae6JOwr2ZakDKbtc0yO14ISmbBGWx7j8iUdWarVe7IXC8XQKrv42mcuRxi3JWzZFLNRb1AJ9lQ9/t3HUiKzYhxgN4zzSGHHGTqRo58kkvpDOzd/2uN6Tv+QVpwe8lJ4uHNnmJHwWO7ErB7vD8DM/UHOGu7CYnsEdwteo15Y0OkXLHiCB30IRp4FFaQrDN39ZoeKY2qCJEfFYpvBQ8HEuHNansp1Rw8zSCqH+JVGMS3q0H6fRV4raydSOZH/H2KzSwuYSNZUjD4POwj+Js2+/f0UKnUcwyFYMBWBObidVptsyBWw6sQDMgwfSy1zZ7ZpNuO3EBZZRpjNyPzWnbtsc6iIi36IsJtHKNhNuHBHK+vqp2Gp6Dn+qdpUIF1KwtGXE9Ez2tA5RoZ8Ii/NS8O0+ida3n/m6fYy/RBySIjEzGo53ZepMMaf8AXNWrE7EB8zR6CPgoFTAkagj75JeOWL8GOrANRpsNR6D7hOGl5ZROthRz99VFc2CRwj4Kylfh1Aioy6ae66I0xIMXKiYikJ+qiy6RSd9WQWwOaqau++NKWA6AW9VSV0WVyLZYtl7FL4cIc06gxr6qfiaJc+nTcbFwEcAJ4KDsjGlrYm36qZgTnxFPo6fbVJTcuzs1cSh1XVbZq2Cblpt9/okbXwRq0y0wZ5gG69SdIgBTKVbywdVnN0x2S2ULZeyHYeuH+EzMNHHNaehMK40MOXnM/wDMeXLknnVBxAUilXaBZEeRyWynRR+1DL6YY0wsj/EmpOIZ/RB9ytQ2jibHj96LKN/3TWB/0hX4v7ovzF/iAOKjKNJ/wk7PrwVGdUkDou0TBWsYjYep4y49lqO4215ZltKxxlQl0Cyue5uLLKzBzkfBQ5NFopWbM2tIFhdFdnt58PmhWAoZgDOvNHcFhyJRVLRExL6ZP3/lOUwny31C8aarKRVFdFW068vsJutB/Vcq4gCw6fcrwrjr98lnU1saIGIpwZy/dvih1R7c0uB++6J4qrfT6oRiK5PQaaJjE5MrNJELwGl5jyputhgNLx9wlMqXvCUXj/V639yjStHQKhvdRDmHUBonueCzwlaJvi+GPtP+FnBUY2Rm9QT2fUtCObErsZWBcbRYqsYOpB7qSCSdY6oWSNtjXHy9Un+DWqu8dBpGVzjLZgNkiAimysQ2qC5pMcFTd3KTab5Lw9kDVwM9hwV8pYluW0AdNFlZILxGxbasTW06plzrei4+qDokFwIQ/NEkSqA4rOd+qf70X4LQ8RVDeizHfCqTUuU3xXcxHm/tlcIXpSSutK1TDHqT4Kt+6mbNSOvm+oAVQwrczgOZWs7mbDJczOMrWjNBEHuekrpeExWzTdkOOUWCsmFuNIQ3Z9DK0affdFWFVlLZZjuVJelQuOC6ypSq4HKVGa0A8feyfa9h49rymKlpAP2Uqmhqh6OJKg4nDtdfTsvPqkKLUxJnREjohjlDCtE8e6c8BhGgUIViuh3Xv/0q5FJ/ITFVgnezYralF0CDE26ArGMRSyuIOoK3+tTkQTYgrJ97dgOp1C6JB5fNRhn1dSL58XZWirUjBlEyBKFvbEdUV2OzO5rSY6o2R6sDx/eoYwDqUAOa4e8d9VbtmYVsQyo8DkCfrKcwmwMPlFiTzJuprcM1g8tlmZMifhvY4tKnQwKXhO8rnOaed4KlitATD+uig7S2kxrYzD3Qq7EN0RNpY0ybrPdt4jO8ojtrbBMtBQrAbNqVy4saS1gzPdwa0aknn0Wlx8XX6mY/Lz9vpRBKWxnRLdTl0BW/dfcyviSyG+WA6TYRPNNuSStiCi34P7gbuipWDnT5bxHK8nktn3f2XILj/EeOuQJO6+7f7O0sc3gCSI80zbS0R8VZ2UgBYW6JR5ez0HUVFC2tAGilU3KK2mfuU8wGfuFaLBtEgFceV4BecLIiZUoLyBppI9rcUh7+Xuhf7ZfX79E43GjiZ+XZL9WN2iQ7nZMVXESDe/6LoxA1n7suGs06qY2QxunUabWP+PVLIGvLkJ9E0C3hCVT62HT0UTTa9CY3TONM6E+14Tr6LXASJ78kkGDaEirjmMGYmQ0En0CW/geiY1vHg4r1A3QOcI9TCG4aqWOlEcVWLnuJ/iJd6lRq1KdNU7GX00xLJjublH0sOy97C2A7QInit8GRIKp+Dw9O4qS08Hi4HdmhHxT9c4jA1R+TzAOZUa1jmPbwc0x8NQqfoY5SLvlZoR2WChicXizlw9J5H80ENE8S42RnDfhli60eLiKTJ1DZcR62BsqXV31xrhBruHYNHyCbxG9mNfT8Lx3inxa2Gz3IEn1KIuPJfbSFp8rt6aLjN19kbNb/APKqmvUickgkn+lvDuqTvHvb47fBw9JtCgNGNAk9yFVp4kyePGe5Vm3GpAVXVnNaW0xDcwkeIfymOkSiqEcUe0nYGLllkoR+Tuwt16ri19RjqbHEBmYQXkwAGjUi+q+itk7ObRpsYGjyNAFuPFZzuNhnV8Ua1Uuf4YzSZPmOn1PotUY4HokZ5XkdsczYFgqC2/kUCeSkM7JikQDqpGYLoC0h0FLCasltTCdAmLSXrvzXHaK92QYSMYV1uLP2ULfVTXjHRFov2D4x/NOtxo/71QCTAN/8rrqhjVRSJ7MOsxgnh7pyjjYv8P8AKqeKx4bdzsvcx7BBsTvVEhnm6mwQ5wvwJGdel/xe1GiSYHZVja+8lLK5odJIiLnXiqTjdpVKp8zrchooiouOvku+W19oceA67TZJa0hCKFYtNvZFMPWzBRKDiGxZoz/hi3MnunadTPTNCofKTLD/APW/mP8ASdCF0Uibhce0aEKilTDyxdkAn0y0lrpBBghekdUeODpVRFR2Rw0qRIPIPH1QXGYN9J2V4vAPMEHRzTxB5p3HlTRk5sLg9nKNAvcGt1cYCvWAw4p02026NuT/ADOOrvoEB3Yw2ryLnyjoB+Y+pgehVkHICSbAcykuXlt9UbP/AJXGpfqy/wBF93BGWk4gwXPIP+0CPmVcjiII7clle6O3msa+lUdlc15kQZAMQ/twPJaHhMY0w4kEECHDlwQYwF+TLtkcglTqwdOKJ0bjkg/7S3Xqp1KtPbnyRVSE5Jk9rU7TUMutciF6jUvY+itaKUEZTbk14ndKzWRFJMrVHza+ofqlNtqCVxuLpte3xLAugkcB7ceaIV9qsjK0AnnY21kW/wAqM2ecWlGNhsWBS22CMTtUAQL9pMet4QfG7ZqQQ0Nb/qBl3x09lZWYVz4yU3X56Xm5n7shO18lOW1Axzho0AgTpDiIJ/yq487lKqLzwqKuys16NQjxHBxB/iNwYtr3UZPeKYjUcBJgdhKZITdP5E3XwcKXTpEiRokIrsynLDZQ3RaEbYPp0pRdmHECEvC7MabybahFqOEEKrDQVeAynScNDPwKW6t/M0+31RJlAzpIRbZmxH1iIb72CFOEPRnHnyLRU4YdSQnNo4QGjlBc7L5qZi4mMzD/AKTqORHVaVh/w5fI8SMvGLnsrPQ3PwrTTIpNy5DTdI4uFnd+qVeaMWnF2EclOLU4mRbNpQ1rWS42AABkxaw43+a0LdXc+oHNr4hpbluxnGeBcOHZXPYWz6dKmwNpsaW+QkNAMtkTMTJRdzEu5OVsJPltQWOKpGV77bkMdV8Zj/De7iOYBd9OPNVg7zYjAFtOr5mxItFjqCOHcLadq4EVGgOuBf2uD7qn7V/D1lXDua94NTM59NzREAx5SPRMYsm0peCzlcf5IGx976dcCDBP8J+nNWPCbVkWI9/0WC7b2YcNULQ+4JByniES2JvK5jMj5Ls05g4zEARr0n1TksMku0doDGab6vRutPHE/evBScPi3dfvosY2JvhVNTwz4jjNmiJiYEz3V+2JvCx4nMY4SAHHiehjohymo+oIo9vC3ftJmdCpdHEk2vMII3aDSe6m0qnEcuFlKoHJUfOW2MUPyj1QptYjRcqmSSdUjKnlD4E+2whS21XDcoqOAMW7KHUeXElxJJ4lJBXHBXjiitpEPJJ6bEwkuaurkKXGyEeYBIkT0Wsbn7QwT6TWPpsBiDIGvVZQ1P8A7XUz5wfNaSLT1IS2fjOdUNYM6hpmz7Z3ToOb4lBsHUgaEcwE3u3sqkKjRUY1wP8ANoq/uRviZFKoYPXQ/oryMP8AvGuboTI78ki3KKcJDyjGX1RJ2M3UZJcymBfT6hIweCym1o4KzYPGAjK4ibKS/CNN4vzS96plf1HHTQ1g6ktk2KTjKcgwuND28lIe6fZBa2D8djOBYJf/AKod7iD/AGqYGqCzyvZeAczT6+YfIqcRCvFUUn6crU5adFXsdjvCZUD7AAlvcAmJR9zuqA7eILC13a8eiOki2NHzTtTFGpUc48T/ANqIUQ3hw4p16jRoHFD16DGl1RnZL7OyXsbFup12kHXymeVrK/bpbXa9rgW6FzSLEQ42F+Wk9eizQ2cDMdUf2RjrnIA0uDmuE2cHWaQNbW+CzeZhuxvjZK+TW8LUboDA/gvOZp0ibzqIPJG9lvn259llGH2tNNggioMzDpOZjm+sw4+yve520DUDmuaczLO7yLHrqlMScVsLlkpeGGON1wuSiEha6M86SkkpXqkFS2QelJc5cK4qdi1HZSwU3KVKvGZ1DjH6EGCNFrX4f7ymtTyvAdUptMD+Yx5T7wPZZECiu7e0fAxFOp/DIDh0KBysanC16McbI4y6vxmhbv7XxHjNa5znVSSSJMDjccFruy8SXNGaxi44T06IXsltMiYEmLgajUHtCN0aTeAWF3vQ9la+SSCCEmozivALlRytf5FUDdqVIZPFsO/43+UolOYA8wChuJuYInh1g2PzTmwak0Gg6slh/wBpLforerQWa0mPv4wdNbQPfl2VK/EKoRTY6SBmgkdZDSeYkq8tgofjqLX+VwaRxBEg+isnSJg6Z85754E062YmfEaHSOJAgn4D3VeatW/GLZoaKVRv5SXC3A2MLJzqtzjZO+NMQzxqbFVErC1XMOZpgj1+Bskk2XqTkeUVJ7ApteBzdt+fEMZU/KXEzxl0ekGOS2zY9NjScgAzCTEa2WCYSqWuBHAgrU929sucf9s/EJDlYEmnENhy6aZkxaminXFNlMoGchcLV4ldXEDLlxKekobLCgF4pK6ApRJ0JabSgixV6ONr/Dzbpq4enJvT8hvwiB7RCvuC2o0CC6/VYT+GeOyV3Uz+V0OjnEqw42niaeMfmDi4uOUeYgszQ0DhosTLhUJs2INZIJs2qhWzR/2pOqqe71WrlBda1gVZ6NYEaqvRC2SHV6GsUzk2/NDNgmKlds/xB8dHtBJ9wUeIlCqtMMxTHcKjHMPdvmb8MyrRCn9LQSbTUPGsGsKczRRdoUiWnsrLwpF7M3/ESsKuFqMtLfMNNW8fmsOqarYt9cC9rw5jS5r3EEiSWnKGwR/Kdel1j1RkEgrR4D+lopy/UJZYrzQvApxwgrREmOU1eNyqhkjk0/Nqo7SrduW+Kp/9Z/uYhZ/tKw+4pzimyUp0pKGgxyV7MvFcIXWdQhxSSUoriqSdaAuSvB0Li448E4E2ClhFiyAruxifDxVI8MwB7HVfQuAccomDFhx0iV80UH5XA8iPgt+2JtQGk0mJcA71i6z+XC5WaXElcK/kt1GsDob81MovA4qrUMeJiRHPqi+FrC1+CTegk4B5jpULazIaH8WODh6G/wACV2mDEfGeai13EtcxxmQ4f/kqvov1phdhTeINioeyq2am106tBTtZ9joV3bVFeuwDjh5tAQbHseawHfPZfgYmo0flLi5vYmVuu3quWDPNZD+ItVrzTqAzMg+nD4pviOp/2dnVwKUAnXcE0wp2LDutdNUZ7HqY0Vm3Td++P9B/uYqtQcrLukZrO/oP9zFE2nEGrUipvK5C6UlLDJ6VwleISSuOEyuLxXmqCT0pYSIXZXWcKK8CuSuFWTOFSr83G1f2OmaWsBpPrH1Hus/WnbjAfstMmDLqjYNwQMhiEDkfDGeM/UGNwNqeI59N7XnLlGYXGYyHX5WC0zAYcOhVXZT2MgNptYOTQAJ52VgpPOrIJ5aJCcX6NN2qsONDQk52zHHXThoo2GY4gZi2el/8p7wTxMpaVoFS/JD2PShhHFrnN6QHGPhCfqj7kpFHy1ajeeV/vY/JP1HN4nkPcqrk0zit7xYdrgZFjLT6rFt6dmV8tdz2ENZVBmPKQ6wI4cAt62wwZSqRtx+ejUovEhwgdDqLpnBkakmiZJSjTMPYlvdZcqthxB4GEhy2e2jOa3sfw/BWnc3/AMzv/Wf7mKs4ZtuKsu5o/fO/9Z/uYrPwE/Sqlcypbk2hBzxTZKUUhccJXF1cKg48ugri4uOFrySEpSjjrVr/AOHGBa+hSk/lDjHVxH0Cx9o4K87q7xGi5tNpPC3CT14IHITcdDHHdM1x+DA0spODowZ4n5X4ofsnaYqtBHHVFMO4SlFdbG5BnC0jrKkPB4KNhaqkHEcggTQF3ZVdu7dFDG02Efmp+Y9yY9o+Ke2rjywte0gg+yqm+my61bE1KjQ/yZQwiTZogi2lwfddwuKeKfhVmOa+JGYHQiRcroxTaLrXpaDj2vZPTS+pVW2tGsqKdrMpHzvDZXsXiA+m7I4GQSDrfUfFXjFxZL2jKNvUcuIqgaZj8YP1Q94UvaL3OdndqZB7tt8oURx0WtH7TOn9zJuE0Vo3RZFV39B/uaqnh3WVs3Rd+8P9B/uaifAL5KxXYoxHRF6rRyUdzROioEBxSYRFzRyC8WiNAoJBkLhCI5RyTb2jkFxxAhehS8o5LxaFBxFU3D4Odfgm4U3A6DupRzG8LhYeiFTZzxcCQ7kbeq4zU9wpbDdDmXiy5bsVzSYG9pKvGAxYKzrZpsFbsL9f1SshtMtrMQdAVLoHrKDYQ6IlS/i7H5FAkizJ2Ew8Nm0nXuhW82G8rXRMeX0OiN4U+VRNrj90/wBPmECenorjf1owD8R9nEVWuaTDhpwkclP3OwoqYcHxgyrmLQx35XREdjcXRn8SGDwG2H/k+hVT3e/LU7O+QTabli/oI30yMRvfgS1pBp5ajHS4d9SOdlTnFbDvaJ8Em5NMSTqbcSs523TAqCALi9upR+Jmco0ynL40YwWSP/AVTfCtm5cmof6D/cxVukPor1uaweI+w/L9QnDLZ//Z">
            <a:extLst>
              <a:ext uri="{FF2B5EF4-FFF2-40B4-BE49-F238E27FC236}">
                <a16:creationId xmlns:a16="http://schemas.microsoft.com/office/drawing/2014/main" id="{8CB19B6B-9B2F-46BD-AD2E-5AED8FE68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3082" name="Picture 10" descr="http://www.napoleonicsociety.com/images/JeuneBonaparte.jpg">
            <a:extLst>
              <a:ext uri="{FF2B5EF4-FFF2-40B4-BE49-F238E27FC236}">
                <a16:creationId xmlns:a16="http://schemas.microsoft.com/office/drawing/2014/main" id="{A818F531-8191-4F02-A4C7-9688C308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9213"/>
            <a:ext cx="19510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6FC1-7E82-4870-9257-DB02B779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ŠOLANJE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6309-BA02-45B2-BDE1-7C067EA1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7467600" cy="4568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3200">
                <a:latin typeface="Algerian" panose="04020705040A02060702" pitchFamily="82" charset="0"/>
              </a:rPr>
              <a:t>BRIENU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200">
                <a:latin typeface="Algerian" panose="04020705040A02060702" pitchFamily="82" charset="0"/>
              </a:rPr>
              <a:t>PARIZ</a:t>
            </a:r>
          </a:p>
          <a:p>
            <a:endParaRPr lang="sl-SI" altLang="sl-SI" sz="3200"/>
          </a:p>
          <a:p>
            <a:endParaRPr lang="sl-SI" altLang="sl-SI" sz="3200"/>
          </a:p>
          <a:p>
            <a:endParaRPr lang="sl-SI" altLang="sl-SI" sz="3200"/>
          </a:p>
          <a:p>
            <a:endParaRPr lang="sl-SI" altLang="sl-SI" sz="3200"/>
          </a:p>
        </p:txBody>
      </p:sp>
      <p:pic>
        <p:nvPicPr>
          <p:cNvPr id="2050" name="Picture 2" descr="http://www.mrodenberg.com/wp-content/uploads/2011/03/Ecole-Militaire-Brienne4.jpg">
            <a:extLst>
              <a:ext uri="{FF2B5EF4-FFF2-40B4-BE49-F238E27FC236}">
                <a16:creationId xmlns:a16="http://schemas.microsoft.com/office/drawing/2014/main" id="{AFBC93F8-D7B7-43EF-8709-7278AF12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84016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b/b4/02_%C3%89cole_Militaire.jpg">
            <a:extLst>
              <a:ext uri="{FF2B5EF4-FFF2-40B4-BE49-F238E27FC236}">
                <a16:creationId xmlns:a16="http://schemas.microsoft.com/office/drawing/2014/main" id="{25AD2DF6-46CF-4557-877E-B2A78CA7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3421062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C41A-E985-4FF6-A5DD-B7C4904C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DRUŽINA</a:t>
            </a: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17D262D9-F3D0-4D62-9916-C02DBB266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sl-SI" altLang="sl-SI"/>
            </a:br>
            <a:endParaRPr lang="sl-SI" alt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DA222-A94A-4371-AE4D-A84AE0E08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3200" dirty="0">
                <a:latin typeface="Algerian" pitchFamily="82" charset="0"/>
              </a:rPr>
              <a:t>CARLO MARIA BUONAPARTE</a:t>
            </a:r>
          </a:p>
          <a:p>
            <a:pPr marL="420624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3200" dirty="0">
                <a:latin typeface="Algerian" pitchFamily="82" charset="0"/>
              </a:rPr>
              <a:t>LETIZIA RAMOLINI</a:t>
            </a:r>
          </a:p>
          <a:p>
            <a:pPr marL="420624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3200" dirty="0">
                <a:latin typeface="Algerian" pitchFamily="82" charset="0"/>
              </a:rPr>
              <a:t>12 BRATOV, SESTER</a:t>
            </a:r>
          </a:p>
          <a:p>
            <a:pPr marL="420624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3200" dirty="0">
                <a:latin typeface="Algerian" pitchFamily="82" charset="0"/>
              </a:rPr>
              <a:t>ČLANI DRUŽINE MONARHI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600" dirty="0">
                <a:latin typeface="Algerian" pitchFamily="82" charset="0"/>
              </a:rPr>
              <a:t>ZAKON:</a:t>
            </a:r>
          </a:p>
          <a:p>
            <a:pPr marL="420624" indent="-38404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sz="3200" dirty="0">
                <a:latin typeface="Algerian" panose="04020705040A02060702" pitchFamily="82" charset="0"/>
              </a:rPr>
              <a:t>MARIE LOUISE</a:t>
            </a:r>
          </a:p>
          <a:p>
            <a:pPr marL="420624" indent="-38404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sz="3200" dirty="0">
                <a:latin typeface="Algerian" panose="04020705040A02060702" pitchFamily="82" charset="0"/>
              </a:rPr>
              <a:t>JOSHEPINE</a:t>
            </a:r>
          </a:p>
        </p:txBody>
      </p:sp>
      <p:sp>
        <p:nvSpPr>
          <p:cNvPr id="11269" name="AutoShape 3" descr="data:image/jpeg;base64,/9j/4AAQSkZJRgABAQAAAQABAAD/2wCEAAkGBxQTEhQUExQVFBUXFxcYGBcXFxQXFxUUFxQaFhgXFBQYHCggGBolHBcVITEhJSkrLi4uFx8zODMsNygtLisBCgoKDg0OGhAQGiwkICUsLC8sLCwsLCwsLCwsLCwsLCwsLCwsLCwsLCwsLCwsLCwsLCwsLCwsLCwsLCwsLCwsLP/AABEIAQUAwQMBIgACEQEDEQH/xAAbAAABBQEBAAAAAAAAAAAAAAAEAAECAwUGB//EAD0QAAEDAgQDBQYEBgEEAwAAAAEAAhEDIQQSMUEFUWEicYGRoQYTMrHB8BRCUtEVI2Jy4fGSJGOT0jNTVP/EABkBAAMBAQEAAAAAAAAAAAAAAAECAwAEBf/EACsRAAICAQQBBAAFBQAAAAAAAAABAhEDBBIhMUETIjJRYXGh4fAFIzNCkf/aAAwDAQACEQMRAD8A8blIFMEkoBOKinKZFAGTpJImGSTpljDJJ0oWMJJJOFjDQnhOnhAxBPKdJYxFOEk4WMOnCUJwEAiKZThMAiYSiVYQolAxHOeqSUJLUYQShOksYiQmhO4JkUBjJJ0kTDJQpJQhZiMJAKUJw1azDAJ4RNLA1HaU3nua4/RV1qDmWe1zDyc0t+aFhophPClCllWsxXCUKzKkWrWYrhKFZlSAWsxGE7QnITtCxhEJwFMNSAWMRDU5olWNCmVgAnuyki4HX0SS2YEITZUbiqO4QxCydlKKnhQVrwohqZCMgkFLKnDUTURhOAphqIwmGc9waxpc46ACSlbME8E4I/EPhtgPicdAF33C+AUaEQA527jr4J+AYIUqLQPi/N3nkt/hWAzydhbmn4irZknJ0gXM2bg/fNDY3GNDIygjk7tehXY0cBTiCJVFfg9E3yep+SR5olVgkeOcY4cw9ukzJzA+HwH5fCyw8i9Y9oOGgAECQCLQFw/H+G5HBzbiJJ77g+qRSUuULKDi6Zge7TZEU1qfIhuBQJ7tL3aN90n90tuNRnuZdJoRNVlyoNYmTAyICWVX5U7aacUoAUiEWwJzRlY1gmTr8kyJ/D9yS21gtD4mn5IJwWjWdHcg3sUYsuwRw+/FRIVlXVQVUTYg1SATsClCFmE1i6v2Swoa33oJzyQBsW2nz+i5vDASJ0kT3SvRWUmvAfTsWwGgbCNhumgrYGW4do63E9x3Hguk4FXAYRoJXNUqZGdx1Jvr8l0PDRNEFo1+Ux8ghnl7aK4I3Ivq+02HYYc5wJ0lj4PjEIqljWPGYGW2XOYvEVc4aMPma6ZqPLREA2DYJ5axKKewjCvAEPyk2O65GzsSMn2o9oWA+7YC9xOjRMeS5evXzSL6i2+s6ea0H8PqClTqU20nhwl7nB7n5uQI+G9t4jdZGJJFSXAtzN+WnzKbF2QzJ0ANoajlZS90iKFK0xEqZpp2c4KGJ8ivLEg1AwBVpqgNujq41VNJieHYGQYxPlRTKSsFNWSsm5UCMEKwOV7qEqBpQqxg7IzmqKs6SsSVNsvsTdEevRlC1KcCJRJfIQ7mLzonoszauo7iq4V2JGipCquib7JgKSg0q2mEDEmrS4fxB9OzXGOX7ckE1iuYIS2GjreF4yriTlbY2zSbAc+i7HhdT3YDRsI/deXYPEPpnMxxbsSORXd+zmLzUWkmTAH0Usjk+zpwOKOqqkRc2O23jCpqjMSBpEWFtOSArVxEudDRc9e88lmcSFOoQ9lQscd21IEc8swpOzrVeAfgz25X03EZmuNrfDzHksLHs95UcT+WAqcPSDKph/vHmd5kc7bIrDN+LqUYKmc+aVxoFfTVRajagVDmqpyAxCjlV7mqEXRAB12qGGpq+qFfw5lj3p8fLFn0RbSU8h5ffRFhig5l11rgg1YO4clV7gm6OaBKkQimBxM73KSMyJlrYNqOaw1aDGyMlZzNURTeuNo7SniOo7kI0orGm47ihAU8ehH2WNKvYhmlXsKDCEsUnVABP3KpaqqtWCOh8zKVK2ZmthjfKILzNyeyNjbfu/yuv9mMBV/CCuzt08zw4NuWZXEBxA2se75cVwLg9TEvIpg5ROd8SGttPe6NuZvZeu+w1MMJo05o2zBpMzsc0G5sC4a3naxbg5LG+2NBSS3IzsO5r8swRIPSxS4twQPl7WUXbkvaCZ74+u66LjfBRUDn0Q1tQE56Zs0uGuR35T6GQbTK4epxCq0EFrwOrT8xY94UcmKUXTR14s6SsoOCFGX9gGCIaIAm0QoUmQ0c1Bji4hzpvMA9N4U3OQUWuyOXJufBW9DuRJKHeiQKiFU4XVpKr3CYwOUXwqlIPehdkdwnQ9/0TQdMzVhDmqJYinNlRYwTyXQslk3AFFEq9mEndEAM3cFCtxBjYydrqdPIIpt8IVpLsb+HlJR/jn/bb5u/dJGsn0bdjOEad1YHKgmykwqBcbGHTxQsK/FHRUJl0KyTQrgqQVaw/e6zMWtKL4NwOriSMoIYD2nnQXAOWdTZbfs97MOcQ+sIbqGaE/3ch01Xe0KQAAAAAEAAQPJPDH5YrYL+AbToObTEBgytAMWLYMwbm8943Wd+IczK5oJIbcSbBo2LbtI1zDQhb2azh1HyKzRhjBAAhx7W8i1svKQuXW6e2pxX5nTp8qXtZpP9oXVKckueCAPeNaBUAuclcCzoE3ETfWSjMRTp1KbTSdmkEyZbpqcrrwOa47FUixzoMAl4/oOV2munTVGcK43TDoqB7RpDD2SNx2j8JgW581DDqZLiXKKZMKfKBuM8NYAzM6swlwLKga33V7SCYcQCRpzKx24oglj4zcxobx811mMqucagPaa0zSIIzANOaASC0ukNm0drcQucxuPZia0huVpG4aCCBlgZbEQB3kkxsrXGTTXkjtaTTKjUVT6iu/hrpgOsdJ58pQeKw76fxC3PZPLG4k0yReo5kOaijn070oSzZE4GqQDHP6IPMjeHAQZBN+cJo8MVl7sU5UueTqSrnUxOhTGl3+f+FVSQjTZQmciWsA2UTTCpHITcAaEkRlCSf1GD0zjs0p4VNMq8lc50lNfZVBTrm6rCZAZIXXe+yvBGMh7xLzv+noFyns3hPeVhOjb+O330XqXDcOIVIRvkVsLpMAiEXSpjL1lRNO2nko4cxLT0I7pgj1VxAZrf5z+WVvzKeEQGdpx7h8z9VCu24WCAcR4cHtkWfYd8aBA1KIpggZS7sgywteCLOaCdgZkiP23a7exy6rC4riS6BkgsIJOZuWbiGAXM9BYC68jXwjGarydumk3F2aNEE0aD84ytYGum05ajw7eS7MA6I0zXsVx3FMOKeIeGHszmbtY3/bzXTEZcECSJLnEC94q1WmI3ADe7N3IL2y4eWGlU1gBpItMNy3GxIAKXb7f+Bb5I4SsHsnfRw67H76ouoMzYdqInq02n75LncFijTeDsduY/ddHAeLbi3VpGi7cGTfGn2QyQ2vg5fiuANJ39J9Oiz5uF2OKoipTE7sE99wfUFcZXZldB2KXJGnwKi0uUmY3JyPfyQwchMZUh3glh2CXRu0OKD8wHfCK/GCLRC5alVmLrQoYhuh20Mm8dydxRPczWOJn8yZ1Y7FY1TGX7JsoYjHEmx206pkgWzYzu5pLG/Hu+5/dMmoFsywFeSqGXVzXc0hcHr6qsKdfVVooDO69g8B/LdVOrnQO4f5ld9hGQuS9kX/8AT0h0C7HCOXRj6EZcUHXrAOYDYlzQPEwfmi6juWqz+JVQQwnUVGeYdv4KjAaNQXH930CbFU5BSrOuO/6q06FGjAOI/wDjO9jZYePwxaSHQZOgHww0uAmbgidzNtVsV3fy39B87LnMW92pJfFxmJluxt1EaryP6hzOKO3TcRZp8BxAbRzH46XvHC4hzX9kWcCDBznTcXvBP47TNXB1ZF8orsI0LabsjhqTOUkmdwfDDo1XU6NN8Atc0teDMFpcHRI0MiZ6biQuj4Ti6b6VSkH5s1F+TPlDh/LJqU7b7+Ltk6STcGLzSkec5ZZP6fkf2+q2OC4qW5dxJHdv99Vm4CA/K7R3ZOm+h84UGPdRqdWmD1Gny+ahjk4tSQ8lfDOoF7c5Pjv9T4lc17SYLLleO49622VpAcD1CH4lFSmevoV6EluRy9HIgoDiB7XgFoFsGFn4/wCLwUI9ml0CsfCuZiI5odKVUSi33xT5j5qDVIlEwsp6+SSu9y7kfIpImoGpq0qphVzdO5IUB6qrU6xuoBMugM9A9i6k0G9DHku1wWi4X2JP8nucfmu7wmmqtDoVl9TqsXjrJaSPiAOmhAErdc2QsniFO0dD8lSrQpp1Dp3BWB6HxLr+CnSdZOYoxjwwFx03Btpe0X284XKY7El0wCBli8S6SIgDl9Sul4pWaG9rrAmJdBEes+C5hlQve0WPbb6nNEdzfVePqVu1CX5HbidYmzfxeH/6fJAJa0QDpI+yl7P0misWmMzWOptJMNBPae6BOozAETqFpVhc8ihuFV3CpTDmF1zSzZJkNMtnKJLgHN1vYm8ro1EEsikSxy9rRx3GMP7vEVWQRD3WtIBOYCR0IupcapSWv/W0E98StL28eDiyBBLWNDoMgOvDZ3huW55xsg8cyaIPJrfRt/Rcyj80VcviyvB1f5ccvr9lc/xLiVWlULWOsYMESDtHTwWrgH/ED0I9Vi+0rYqMPMEeX+104ncEQyKpE3Vg/tDc36EaqitRDrqjhL/jad4I70UAlkqYqKBhQn/BhXxCZruqFsJS3DBS/ChTkKTXhFNgor9wEytzjonRtm4MulT6FTLIO/krmYc9fVO7C/d0bQaAKtLcAqqFpDCn7BQeIolpvvomTA0db7BOkPbydPmF6HhRZeZewVaKlQf0g/NekYBxhXx9CMvqAi4/2gq75JkbIvEvtBDu8ArHx1U02l0yOuosqoBqY09s9EQwdlBYx0uMbkLRcICLMYXHXABsjML2Jt4zrpp0KA4XgxUqEsOQNGZsAai31urPaIlzxBFrQeup06KXsvSLS87RE7FxOYx0Fh4LzEt2qf4HU3WE2gDF3CeY/YrMxPEalFzgwXdD82wcOyHNAuHDvi9wVpVFn8Uw+dsizgDHW1wujVQlKFx7RLDJKXJzGOe5z5OsgnqYv6+i1sS5jKca287brHxrhG5MbaWLiTp1aPPw0/w802xJlrY8QFy6Xmy2bijDw9nD7+9UD7TiWtPJ0eYR1Zhacu4KA41em7+4FNhtNxEyc0zIwJh0rYxTIg7H5qrgHDjUeDByNFyBqeXKV0+I4bmYQacDaDLh4AR6q+20Ss5culVq2tSLSWkXB7vRVqPQxBOE6SKANCShCSJiDa3T1P7KTq33dXNp/wBB81ItH6fVLY4KapH2ULiHkxIWlVYCIyev+FVVweYaR4pk+QMt9k6sYlvJwI+q9YwI0C8Y4fW93WY79LhPyK9dbUlg1h2zficP0gjQHc8h1XVi8k2X4/ibGnKJe79Lb+fJZOPxdUtOakQCDPwuMHnlK08HhYElob0Gjf3PUqx1ERAt3a+apTFM3A4gupsO9vT/AEt2rUssMYUsmDImdreSNdihC1/YTnuM1ZqkTMRabAnb5H/S6TBMim1rSCANRGu581yzqs4mSJlwgW0Aib+C6miGkzAnlBY7y0XJplzKX2y2R8JCe09PVVu6+YV1Q9/jf1VWddbSInNcUpOAp2yw2LAjvgxf/arw3ESGlsyBYTryha+PoF8NALzmdlGYCxEnS48beq5rEUstRzSIuDHeATHSZ8l4eOThOl4PQlFSiVVTLj3T6oXEUi8ZBqY7rc0dgaRfVkNlobcyAL9TaeiKr4N7CXwCDAMdrKAIgyOmq6m3GTaRzpJpI0OE0gymGtc2QNrkb6aCb31V1WtbWVhsjmRe8ev38kxx5HZeQbxO4+pHenx6m+GCWKlwLjLg8CfiGh+hWIWrQrul3ih6zEcnZOIImVmVRypUFlKSsgp04BBzv1O8imc88z5FVgWSi6Qcm555nyUm1T1UCAptZZYxl4w9s9f2Xpvs5jjUosIIBywTy5rzPGjtldH7FcRyk0z3ju/3810Y3RNnoYqH4Wacz8+9XZLICjXCJbi11WIO6mqH0Btb5LRpQQqa7Ba4AJEk6ATqkySUYtsaKbdIwMBwt7K/vag/lgkAgFwJMx3QAPkt1tAETTMjltPdsVXjKuVmaRlBsLQdAABPxfFboqKLiKjohpN4aIa47BrYgm+u/ovMwaurte39Tqnh+uws1IsbdDceCg9m40+qm/EdmTBBmJFyBvyVLaoiQCB6L0ceWOSNxOaUHF0wSpmBJE5tW5dZEC3mrOB4Jr8UTm7RY4EHV0EElp2IibRodFXiKw2J+7bIOhWNOrTqMfcOMSLxly+WoNhuvJ1EfTzWvJ24nuhTOl4pw2O1doLrkMpagEnsgQQY267hYNem5sSIlocIgy12jhB0XQ8TxYdYOIMgkAm4BmCNx3oZtNr4a0hxi8+7a/sgQxk6jKZtsDMAwuzHkvshlgl0chxGiBdviP2WVUAm/wCm3W8Aeq2faBhpvcwgjQgEQYP2QsauLt7/ACsoZoKMuPI2OVojQbfun7+aaoFcBAVNRyLdkqB3tVcK5yiQijFOVMrJSTWKZ4rDn6FS98OZ8kI3KnOXp6J6HCvft+x/lS/Fjqg5b0Tkt5BajFj3MJkhxPePktX2YwjX1SRIyt16lY0sXT+y4ytLhufkE0eWK+jRxGMdSdldHeNP8I3C8Ta7cKivhA8SdVj4nhj2XYZ6K/KJnYU8QToUZQquLbBpM5QXNzAGJMCIn4dQdVwOD44W9l1j5hdjwyqXURkhweXECRIc2RIBtpmnw0sVyazJ/aovp17wirUa95NRjMzSHWYxtyLEOibzubZUmVgZDuwYPa5QSchvGWd7mTrdCtpAPqfzJIGYPg7NblADZyxa99CZOqqygOEOzDmBAgHMQbk387+fntXtgv5Z1J1cjWfTJEuu6Lzc9BPTRRNItBMxaT3RKgysTqq+JYiGEG+YtbExIJuJ2le4koR48HA22w3hvBQ+matVziXglrGjK5txAfmF5BB/dZ/FPZ3EBzxRoOLcxy5izMIEfndaTeR9Aurr+8zdh3Y7Hbi+UuykgG0gEkfJbTizQad64M0VPs68So8s4lVrUyyl7stqOgS4QOva025os8PIpuAc6pUdlzO7MNaQ4HI1skC1iTJjQRfpuPVK9MZ2NbXpgXacucDoPzD171ylT2kw+RxFB0umW2DJ6HbfTmVoNLwbJH8TC4yWZ2spkuaxsBxF3lxLpPS4v3ndCObcEjTQfVD4XHF9U5vzaDkdv2R72o5XbOePBQ9UOCKc1D1ClRiglVlytbRc8wxrnf2gu+Slj+H1KQHvG5ZHiDycNj6HZMkAGlJFfwet+g+bP3To0Y5aUp+4ThqfKqmoaU8pw1KEDCBXa8KoZabQdTfzXNcCwHvqzW7AOc4/0saXeVgPFdhSCeDVgldBbXWU2hQaEqj4BJVyZge0VBgPZHaWfgcViKV2Oc0G8T2TyMaT11Vpd7+uBPZmLcl1JwDC2LWEdVzuO+yidGVwv2kiqXVm5c0S5gkNgi+Q7W6laf8AEKMtLHtIgixMza5a4BwnqNisbiHDMsnbnt5rNOHUvQipqX0P6rqjt24sRYgp/wAU7O1zRIptdUdpA0pt8SXiPPZcZQqvYZafqtKhxh4zEABzg0F1zAaSbDTWDPTy6HK1RNM7DE8TOYUyTLHkukXMGGtJ17IHoOS1qHEyR2hI52PyXm1Tib2uNUmXEkkn8xNzK0eH+0M626EwO4lcWTh8nXilaO5xGPgj3Zzc2A38JWLxbhmHxAd7s+4qj4muENn+ppuO8eqwPx1MuntMOxbBHiCLhDYzij3/ABEOIFniQY6nUdySMpXwVm4tcmXj+DVsO7+Y3LezgQ5h5Q4fIwVays43n5KXC+O1czm5pZuCA4R1mbJVSA82yg3AG3MBXVy7OSaiuUTbJ3Ksp4Zup+pUaYV7G9VqFOhwNIvYPckNNpmYbzAAGsxFtPTRHCmhpOIqB5IgBzWZD0cCBnHryWFwZ9Rjs7LgawDHjBC3KPFiCTkoSdzTLnHvJcVWEo3b/Yzbqin8Phv/AKh/yxX7JIn+LP8A00//ABH/ANkk++Ih4k1/3CWb7hJqTlMYRqfcKPvCkQrcNQLnBvMomOo9k6EMc4iS4i8Hssg6gXInYLZp1xl7Qvc6EEE3G82BFtJFwdVHDUstMNA5Dw/19ENiq3uw5xbIteGku5AEizuvpy4tRGp8Pk6MTuPJoGqO07sloMDIezykOeJInp9Fj8b4gcuVu9p57dkRYa89Nt4tpkAzAOpPXSG+KCwtI1qrifhb12Fo66JsW9vlgybUugrgtPKM+XMS4NgTIB0y2vsugp4lhsZB5GAUCym6WuYQS3SdumU+G+yfE1XTdsGDLiA0OMyCdZN/VN6mXH44AowkHVAdiCOqxsdhxPwEHpf5K+rIILXEkgadkf8ABsd0pqbyQcziInMSLcxsbxPl5stUmuUB4X4MrRTZHNFVWC95It+W5/tIB79UNUo66W10+llSOZS6JSxtA+Pf2YG6qz2i4+/9J8Q4nuFz3W/z5qkC1idb362j0UpNSZaKpGpRbAg77yQRG3+1Xja8CBuh21ALadZk+MqDGySfUp5ZEukTUG+yGCOStbWAW2m9tu8fJG46rZruXyWdWqjO10WFjpp8kXVdIOt+cddwkTqSf2PJWg7B1QQI+/qtrDUJvt3LkMJUIuDH1XoHAaQczaYuPvUdVWiRju9oGtJa0OeZEkuawX0ubX6opvGMsOeww4x2HCoQeRhoE9JTj2ersqkhlJ4mQXXbBc47XBgsF+RUanC51pNLv0sBcPNqhuki22LL/wCPYb9T/I/ukqv4Yf8A8jf+DUkPVn9A9OJ5o8QSOSg4J0l1kSULZ9mKAc++2nqfp6pkkmR1Fjx7Onon3jg06AHns0naOQWZiyPeNGUQG5+9xJaCe6/enSXEm2239HTVIq4g4hki0gn1jX1S4azKGR+bMT1iAJ5gaxzTJKn+oi+RpUhmaHaSCfIE6+CuZWdzOk80klTDkk3TZPJFIei2c7/0NBi/aBe1kEg21QzxDvsXjUckklHL/kZXH8UD4UAgOi5sd7G8DkIPzO6qxZmeVjG1/uEkkY+TS8GLxKqRYd3qVPAuloB2t4cvBJJWS9hNv3FrjBO9/wBlLDjUcjA6BJJJ4HZViqcBPRqHL980kkfAoLQrFtQjYnT/ACvQ8BOQEEggAjySSVpMikdXwXHF40gggSN5+S1quI/lkkE5f6on0SSVo/FsV9oEzDl6lJJJAej/2Q==">
            <a:extLst>
              <a:ext uri="{FF2B5EF4-FFF2-40B4-BE49-F238E27FC236}">
                <a16:creationId xmlns:a16="http://schemas.microsoft.com/office/drawing/2014/main" id="{0EAC2127-C224-43F6-ACF2-29A26D7E43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0" name="AutoShape 5" descr="data:image/jpeg;base64,/9j/4AAQSkZJRgABAQAAAQABAAD/2wCEAAkGBxQTEhQUExQVFBUXFxcYGBcXFxQXFxUUFxQaFhgXFBQYHCggGBolHBcVITEhJSkrLi4uFx8zODMsNygtLisBCgoKDg0OGhAQGiwkICUsLC8sLCwsLCwsLCwsLCwsLCwsLCwsLCwsLCwsLCwsLCwsLCwsLCwsLCwsLCwsLCwsLP/AABEIAQUAwQMBIgACEQEDEQH/xAAbAAABBQEBAAAAAAAAAAAAAAAEAAECAwUGB//EAD0QAAEDAgQDBQYEBgEEAwAAAAEAAhEDIQQSMUEFUWEicYGRoQYTMrHB8BRCUtEVI2Jy4fGSJGOT0jNTVP/EABkBAAMBAQEAAAAAAAAAAAAAAAECAwAEBf/EACsRAAICAQQBBAAFBQAAAAAAAAABAhEDBBIhMUETIjJRYXGh4fAFIzNCkf/aAAwDAQACEQMRAD8A8blIFMEkoBOKinKZFAGTpJImGSTpljDJJ0oWMJJJOFjDQnhOnhAxBPKdJYxFOEk4WMOnCUJwEAiKZThMAiYSiVYQolAxHOeqSUJLUYQShOksYiQmhO4JkUBjJJ0kTDJQpJQhZiMJAKUJw1azDAJ4RNLA1HaU3nua4/RV1qDmWe1zDyc0t+aFhophPClCllWsxXCUKzKkWrWYrhKFZlSAWsxGE7QnITtCxhEJwFMNSAWMRDU5olWNCmVgAnuyki4HX0SS2YEITZUbiqO4QxCydlKKnhQVrwohqZCMgkFLKnDUTURhOAphqIwmGc9waxpc46ACSlbME8E4I/EPhtgPicdAF33C+AUaEQA527jr4J+AYIUqLQPi/N3nkt/hWAzydhbmn4irZknJ0gXM2bg/fNDY3GNDIygjk7tehXY0cBTiCJVFfg9E3yep+SR5olVgkeOcY4cw9ukzJzA+HwH5fCyw8i9Y9oOGgAECQCLQFw/H+G5HBzbiJJ77g+qRSUuULKDi6Zge7TZEU1qfIhuBQJ7tL3aN90n90tuNRnuZdJoRNVlyoNYmTAyICWVX5U7aacUoAUiEWwJzRlY1gmTr8kyJ/D9yS21gtD4mn5IJwWjWdHcg3sUYsuwRw+/FRIVlXVQVUTYg1SATsClCFmE1i6v2Swoa33oJzyQBsW2nz+i5vDASJ0kT3SvRWUmvAfTsWwGgbCNhumgrYGW4do63E9x3Hguk4FXAYRoJXNUqZGdx1Jvr8l0PDRNEFo1+Ux8ghnl7aK4I3Ivq+02HYYc5wJ0lj4PjEIqljWPGYGW2XOYvEVc4aMPma6ZqPLREA2DYJ5axKKewjCvAEPyk2O65GzsSMn2o9oWA+7YC9xOjRMeS5evXzSL6i2+s6ea0H8PqClTqU20nhwl7nB7n5uQI+G9t4jdZGJJFSXAtzN+WnzKbF2QzJ0ANoajlZS90iKFK0xEqZpp2c4KGJ8ivLEg1AwBVpqgNujq41VNJieHYGQYxPlRTKSsFNWSsm5UCMEKwOV7qEqBpQqxg7IzmqKs6SsSVNsvsTdEevRlC1KcCJRJfIQ7mLzonoszauo7iq4V2JGipCquib7JgKSg0q2mEDEmrS4fxB9OzXGOX7ckE1iuYIS2GjreF4yriTlbY2zSbAc+i7HhdT3YDRsI/deXYPEPpnMxxbsSORXd+zmLzUWkmTAH0Usjk+zpwOKOqqkRc2O23jCpqjMSBpEWFtOSArVxEudDRc9e88lmcSFOoQ9lQscd21IEc8swpOzrVeAfgz25X03EZmuNrfDzHksLHs95UcT+WAqcPSDKph/vHmd5kc7bIrDN+LqUYKmc+aVxoFfTVRajagVDmqpyAxCjlV7mqEXRAB12qGGpq+qFfw5lj3p8fLFn0RbSU8h5ffRFhig5l11rgg1YO4clV7gm6OaBKkQimBxM73KSMyJlrYNqOaw1aDGyMlZzNURTeuNo7SniOo7kI0orGm47ihAU8ehH2WNKvYhmlXsKDCEsUnVABP3KpaqqtWCOh8zKVK2ZmthjfKILzNyeyNjbfu/yuv9mMBV/CCuzt08zw4NuWZXEBxA2se75cVwLg9TEvIpg5ROd8SGttPe6NuZvZeu+w1MMJo05o2zBpMzsc0G5sC4a3naxbg5LG+2NBSS3IzsO5r8swRIPSxS4twQPl7WUXbkvaCZ74+u66LjfBRUDn0Q1tQE56Zs0uGuR35T6GQbTK4epxCq0EFrwOrT8xY94UcmKUXTR14s6SsoOCFGX9gGCIaIAm0QoUmQ0c1Bji4hzpvMA9N4U3OQUWuyOXJufBW9DuRJKHeiQKiFU4XVpKr3CYwOUXwqlIPehdkdwnQ9/0TQdMzVhDmqJYinNlRYwTyXQslk3AFFEq9mEndEAM3cFCtxBjYydrqdPIIpt8IVpLsb+HlJR/jn/bb5u/dJGsn0bdjOEad1YHKgmykwqBcbGHTxQsK/FHRUJl0KyTQrgqQVaw/e6zMWtKL4NwOriSMoIYD2nnQXAOWdTZbfs97MOcQ+sIbqGaE/3ch01Xe0KQAAAAAEAAQPJPDH5YrYL+AbToObTEBgytAMWLYMwbm8943Wd+IczK5oJIbcSbBo2LbtI1zDQhb2azh1HyKzRhjBAAhx7W8i1svKQuXW6e2pxX5nTp8qXtZpP9oXVKckueCAPeNaBUAuclcCzoE3ETfWSjMRTp1KbTSdmkEyZbpqcrrwOa47FUixzoMAl4/oOV2munTVGcK43TDoqB7RpDD2SNx2j8JgW581DDqZLiXKKZMKfKBuM8NYAzM6swlwLKga33V7SCYcQCRpzKx24oglj4zcxobx811mMqucagPaa0zSIIzANOaASC0ukNm0drcQucxuPZia0huVpG4aCCBlgZbEQB3kkxsrXGTTXkjtaTTKjUVT6iu/hrpgOsdJ58pQeKw76fxC3PZPLG4k0yReo5kOaijn070oSzZE4GqQDHP6IPMjeHAQZBN+cJo8MVl7sU5UueTqSrnUxOhTGl3+f+FVSQjTZQmciWsA2UTTCpHITcAaEkRlCSf1GD0zjs0p4VNMq8lc50lNfZVBTrm6rCZAZIXXe+yvBGMh7xLzv+noFyns3hPeVhOjb+O330XqXDcOIVIRvkVsLpMAiEXSpjL1lRNO2nko4cxLT0I7pgj1VxAZrf5z+WVvzKeEQGdpx7h8z9VCu24WCAcR4cHtkWfYd8aBA1KIpggZS7sgywteCLOaCdgZkiP23a7exy6rC4riS6BkgsIJOZuWbiGAXM9BYC68jXwjGarydumk3F2aNEE0aD84ytYGum05ajw7eS7MA6I0zXsVx3FMOKeIeGHszmbtY3/bzXTEZcECSJLnEC94q1WmI3ADe7N3IL2y4eWGlU1gBpItMNy3GxIAKXb7f+Bb5I4SsHsnfRw67H76ouoMzYdqInq02n75LncFijTeDsduY/ddHAeLbi3VpGi7cGTfGn2QyQ2vg5fiuANJ39J9Oiz5uF2OKoipTE7sE99wfUFcZXZldB2KXJGnwKi0uUmY3JyPfyQwchMZUh3glh2CXRu0OKD8wHfCK/GCLRC5alVmLrQoYhuh20Mm8dydxRPczWOJn8yZ1Y7FY1TGX7JsoYjHEmx206pkgWzYzu5pLG/Hu+5/dMmoFsywFeSqGXVzXc0hcHr6qsKdfVVooDO69g8B/LdVOrnQO4f5ld9hGQuS9kX/8AT0h0C7HCOXRj6EZcUHXrAOYDYlzQPEwfmi6juWqz+JVQQwnUVGeYdv4KjAaNQXH930CbFU5BSrOuO/6q06FGjAOI/wDjO9jZYePwxaSHQZOgHww0uAmbgidzNtVsV3fy39B87LnMW92pJfFxmJluxt1EaryP6hzOKO3TcRZp8BxAbRzH46XvHC4hzX9kWcCDBznTcXvBP47TNXB1ZF8orsI0LabsjhqTOUkmdwfDDo1XU6NN8Atc0teDMFpcHRI0MiZ6biQuj4Ti6b6VSkH5s1F+TPlDh/LJqU7b7+Ltk6STcGLzSkec5ZZP6fkf2+q2OC4qW5dxJHdv99Vm4CA/K7R3ZOm+h84UGPdRqdWmD1Gny+ahjk4tSQ8lfDOoF7c5Pjv9T4lc17SYLLleO49622VpAcD1CH4lFSmevoV6EluRy9HIgoDiB7XgFoFsGFn4/wCLwUI9ml0CsfCuZiI5odKVUSi33xT5j5qDVIlEwsp6+SSu9y7kfIpImoGpq0qphVzdO5IUB6qrU6xuoBMugM9A9i6k0G9DHku1wWi4X2JP8nucfmu7wmmqtDoVl9TqsXjrJaSPiAOmhAErdc2QsniFO0dD8lSrQpp1Dp3BWB6HxLr+CnSdZOYoxjwwFx03Btpe0X284XKY7El0wCBli8S6SIgDl9Sul4pWaG9rrAmJdBEes+C5hlQve0WPbb6nNEdzfVePqVu1CX5HbidYmzfxeH/6fJAJa0QDpI+yl7P0misWmMzWOptJMNBPae6BOozAETqFpVhc8ihuFV3CpTDmF1zSzZJkNMtnKJLgHN1vYm8ro1EEsikSxy9rRx3GMP7vEVWQRD3WtIBOYCR0IupcapSWv/W0E98StL28eDiyBBLWNDoMgOvDZ3huW55xsg8cyaIPJrfRt/Rcyj80VcviyvB1f5ccvr9lc/xLiVWlULWOsYMESDtHTwWrgH/ED0I9Vi+0rYqMPMEeX+104ncEQyKpE3Vg/tDc36EaqitRDrqjhL/jad4I70UAlkqYqKBhQn/BhXxCZruqFsJS3DBS/ChTkKTXhFNgor9wEytzjonRtm4MulT6FTLIO/krmYc9fVO7C/d0bQaAKtLcAqqFpDCn7BQeIolpvvomTA0db7BOkPbydPmF6HhRZeZewVaKlQf0g/NekYBxhXx9CMvqAi4/2gq75JkbIvEvtBDu8ArHx1U02l0yOuosqoBqY09s9EQwdlBYx0uMbkLRcICLMYXHXABsjML2Jt4zrpp0KA4XgxUqEsOQNGZsAai31urPaIlzxBFrQeup06KXsvSLS87RE7FxOYx0Fh4LzEt2qf4HU3WE2gDF3CeY/YrMxPEalFzgwXdD82wcOyHNAuHDvi9wVpVFn8Uw+dsizgDHW1wujVQlKFx7RLDJKXJzGOe5z5OsgnqYv6+i1sS5jKca287brHxrhG5MbaWLiTp1aPPw0/w802xJlrY8QFy6Xmy2bijDw9nD7+9UD7TiWtPJ0eYR1Zhacu4KA41em7+4FNhtNxEyc0zIwJh0rYxTIg7H5qrgHDjUeDByNFyBqeXKV0+I4bmYQacDaDLh4AR6q+20Ss5culVq2tSLSWkXB7vRVqPQxBOE6SKANCShCSJiDa3T1P7KTq33dXNp/wBB81ItH6fVLY4KapH2ULiHkxIWlVYCIyev+FVVweYaR4pk+QMt9k6sYlvJwI+q9YwI0C8Y4fW93WY79LhPyK9dbUlg1h2zficP0gjQHc8h1XVi8k2X4/ibGnKJe79Lb+fJZOPxdUtOakQCDPwuMHnlK08HhYElob0Gjf3PUqx1ERAt3a+apTFM3A4gupsO9vT/AEt2rUssMYUsmDImdreSNdihC1/YTnuM1ZqkTMRabAnb5H/S6TBMim1rSCANRGu581yzqs4mSJlwgW0Aib+C6miGkzAnlBY7y0XJplzKX2y2R8JCe09PVVu6+YV1Q9/jf1VWddbSInNcUpOAp2yw2LAjvgxf/arw3ESGlsyBYTryha+PoF8NALzmdlGYCxEnS48beq5rEUstRzSIuDHeATHSZ8l4eOThOl4PQlFSiVVTLj3T6oXEUi8ZBqY7rc0dgaRfVkNlobcyAL9TaeiKr4N7CXwCDAMdrKAIgyOmq6m3GTaRzpJpI0OE0gymGtc2QNrkb6aCb31V1WtbWVhsjmRe8ev38kxx5HZeQbxO4+pHenx6m+GCWKlwLjLg8CfiGh+hWIWrQrul3ih6zEcnZOIImVmVRypUFlKSsgp04BBzv1O8imc88z5FVgWSi6Qcm555nyUm1T1UCAptZZYxl4w9s9f2Xpvs5jjUosIIBywTy5rzPGjtldH7FcRyk0z3ju/3810Y3RNnoYqH4Wacz8+9XZLICjXCJbi11WIO6mqH0Btb5LRpQQqa7Ba4AJEk6ATqkySUYtsaKbdIwMBwt7K/vag/lgkAgFwJMx3QAPkt1tAETTMjltPdsVXjKuVmaRlBsLQdAABPxfFboqKLiKjohpN4aIa47BrYgm+u/ovMwaurte39Tqnh+uws1IsbdDceCg9m40+qm/EdmTBBmJFyBvyVLaoiQCB6L0ceWOSNxOaUHF0wSpmBJE5tW5dZEC3mrOB4Jr8UTm7RY4EHV0EElp2IibRodFXiKw2J+7bIOhWNOrTqMfcOMSLxly+WoNhuvJ1EfTzWvJ24nuhTOl4pw2O1doLrkMpagEnsgQQY267hYNem5sSIlocIgy12jhB0XQ8TxYdYOIMgkAm4BmCNx3oZtNr4a0hxi8+7a/sgQxk6jKZtsDMAwuzHkvshlgl0chxGiBdviP2WVUAm/wCm3W8Aeq2faBhpvcwgjQgEQYP2QsauLt7/ACsoZoKMuPI2OVojQbfun7+aaoFcBAVNRyLdkqB3tVcK5yiQijFOVMrJSTWKZ4rDn6FS98OZ8kI3KnOXp6J6HCvft+x/lS/Fjqg5b0Tkt5BajFj3MJkhxPePktX2YwjX1SRIyt16lY0sXT+y4ytLhufkE0eWK+jRxGMdSdldHeNP8I3C8Ta7cKivhA8SdVj4nhj2XYZ6K/KJnYU8QToUZQquLbBpM5QXNzAGJMCIn4dQdVwOD44W9l1j5hdjwyqXURkhweXECRIc2RIBtpmnw0sVyazJ/aovp17wirUa95NRjMzSHWYxtyLEOibzubZUmVgZDuwYPa5QSchvGWd7mTrdCtpAPqfzJIGYPg7NblADZyxa99CZOqqygOEOzDmBAgHMQbk387+fntXtgv5Z1J1cjWfTJEuu6Lzc9BPTRRNItBMxaT3RKgysTqq+JYiGEG+YtbExIJuJ2le4koR48HA22w3hvBQ+matVziXglrGjK5txAfmF5BB/dZ/FPZ3EBzxRoOLcxy5izMIEfndaTeR9Aurr+8zdh3Y7Hbi+UuykgG0gEkfJbTizQad64M0VPs68So8s4lVrUyyl7stqOgS4QOva025os8PIpuAc6pUdlzO7MNaQ4HI1skC1iTJjQRfpuPVK9MZ2NbXpgXacucDoPzD171ylT2kw+RxFB0umW2DJ6HbfTmVoNLwbJH8TC4yWZ2spkuaxsBxF3lxLpPS4v3ndCObcEjTQfVD4XHF9U5vzaDkdv2R72o5XbOePBQ9UOCKc1D1ClRiglVlytbRc8wxrnf2gu+Slj+H1KQHvG5ZHiDycNj6HZMkAGlJFfwet+g+bP3To0Y5aUp+4ThqfKqmoaU8pw1KEDCBXa8KoZabQdTfzXNcCwHvqzW7AOc4/0saXeVgPFdhSCeDVgldBbXWU2hQaEqj4BJVyZge0VBgPZHaWfgcViKV2Oc0G8T2TyMaT11Vpd7+uBPZmLcl1JwDC2LWEdVzuO+yidGVwv2kiqXVm5c0S5gkNgi+Q7W6laf8AEKMtLHtIgixMza5a4BwnqNisbiHDMsnbnt5rNOHUvQipqX0P6rqjt24sRYgp/wAU7O1zRIptdUdpA0pt8SXiPPZcZQqvYZafqtKhxh4zEABzg0F1zAaSbDTWDPTy6HK1RNM7DE8TOYUyTLHkukXMGGtJ17IHoOS1qHEyR2hI52PyXm1Tib2uNUmXEkkn8xNzK0eH+0M626EwO4lcWTh8nXilaO5xGPgj3Zzc2A38JWLxbhmHxAd7s+4qj4muENn+ppuO8eqwPx1MuntMOxbBHiCLhDYzij3/ABEOIFniQY6nUdySMpXwVm4tcmXj+DVsO7+Y3LezgQ5h5Q4fIwVays43n5KXC+O1czm5pZuCA4R1mbJVSA82yg3AG3MBXVy7OSaiuUTbJ3Ksp4Zup+pUaYV7G9VqFOhwNIvYPckNNpmYbzAAGsxFtPTRHCmhpOIqB5IgBzWZD0cCBnHryWFwZ9Rjs7LgawDHjBC3KPFiCTkoSdzTLnHvJcVWEo3b/Yzbqin8Phv/AKh/yxX7JIn+LP8A00//ABH/ANkk++Ih4k1/3CWb7hJqTlMYRqfcKPvCkQrcNQLnBvMomOo9k6EMc4iS4i8Hssg6gXInYLZp1xl7Qvc6EEE3G82BFtJFwdVHDUstMNA5Dw/19ENiq3uw5xbIteGku5AEizuvpy4tRGp8Pk6MTuPJoGqO07sloMDIezykOeJInp9Fj8b4gcuVu9p57dkRYa89Nt4tpkAzAOpPXSG+KCwtI1qrifhb12Fo66JsW9vlgybUugrgtPKM+XMS4NgTIB0y2vsugp4lhsZB5GAUCym6WuYQS3SdumU+G+yfE1XTdsGDLiA0OMyCdZN/VN6mXH44AowkHVAdiCOqxsdhxPwEHpf5K+rIILXEkgadkf8ABsd0pqbyQcziInMSLcxsbxPl5stUmuUB4X4MrRTZHNFVWC95It+W5/tIB79UNUo66W10+llSOZS6JSxtA+Pf2YG6qz2i4+/9J8Q4nuFz3W/z5qkC1idb362j0UpNSZaKpGpRbAg77yQRG3+1Xja8CBuh21ALadZk+MqDGySfUp5ZEukTUG+yGCOStbWAW2m9tu8fJG46rZruXyWdWqjO10WFjpp8kXVdIOt+cddwkTqSf2PJWg7B1QQI+/qtrDUJvt3LkMJUIuDH1XoHAaQczaYuPvUdVWiRju9oGtJa0OeZEkuawX0ubX6opvGMsOeww4x2HCoQeRhoE9JTj2ersqkhlJ4mQXXbBc47XBgsF+RUanC51pNLv0sBcPNqhuki22LL/wCPYb9T/I/ukqv4Yf8A8jf+DUkPVn9A9OJ5o8QSOSg4J0l1kSULZ9mKAc++2nqfp6pkkmR1Fjx7Onon3jg06AHns0naOQWZiyPeNGUQG5+9xJaCe6/enSXEm2239HTVIq4g4hki0gn1jX1S4azKGR+bMT1iAJ5gaxzTJKn+oi+RpUhmaHaSCfIE6+CuZWdzOk80klTDkk3TZPJFIei2c7/0NBi/aBe1kEg21QzxDvsXjUckklHL/kZXH8UD4UAgOi5sd7G8DkIPzO6qxZmeVjG1/uEkkY+TS8GLxKqRYd3qVPAuloB2t4cvBJJWS9hNv3FrjBO9/wBlLDjUcjA6BJJJ4HZViqcBPRqHL980kkfAoLQrFtQjYnT/ACvQ8BOQEEggAjySSVpMikdXwXHF40gggSN5+S1quI/lkkE5f6on0SSVo/FsV9oEzDl6lJJJAej/2Q==">
            <a:extLst>
              <a:ext uri="{FF2B5EF4-FFF2-40B4-BE49-F238E27FC236}">
                <a16:creationId xmlns:a16="http://schemas.microsoft.com/office/drawing/2014/main" id="{2C52EA04-3C8F-45D8-9431-1BC398955D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1" name="AutoShape 7" descr="data:image/jpeg;base64,/9j/4AAQSkZJRgABAQAAAQABAAD/2wCEAAkGBxQTEhQUExQVFBUXFxcYGBcXFxQXFxUUFxQaFhgXFBQYHCggGBolHBcVITEhJSkrLi4uFx8zODMsNygtLisBCgoKDg0OGhAQGiwkICUsLC8sLCwsLCwsLCwsLCwsLCwsLCwsLCwsLCwsLCwsLCwsLCwsLCwsLCwsLCwsLCwsLP/AABEIAQUAwQMBIgACEQEDEQH/xAAbAAABBQEBAAAAAAAAAAAAAAAEAAECAwUGB//EAD0QAAEDAgQDBQYEBgEEAwAAAAEAAhEDIQQSMUEFUWEicYGRoQYTMrHB8BRCUtEVI2Jy4fGSJGOT0jNTVP/EABkBAAMBAQEAAAAAAAAAAAAAAAECAwAEBf/EACsRAAICAQQBBAAFBQAAAAAAAAABAhEDBBIhMUETIjJRYXGh4fAFIzNCkf/aAAwDAQACEQMRAD8A8blIFMEkoBOKinKZFAGTpJImGSTpljDJJ0oWMJJJOFjDQnhOnhAxBPKdJYxFOEk4WMOnCUJwEAiKZThMAiYSiVYQolAxHOeqSUJLUYQShOksYiQmhO4JkUBjJJ0kTDJQpJQhZiMJAKUJw1azDAJ4RNLA1HaU3nua4/RV1qDmWe1zDyc0t+aFhophPClCllWsxXCUKzKkWrWYrhKFZlSAWsxGE7QnITtCxhEJwFMNSAWMRDU5olWNCmVgAnuyki4HX0SS2YEITZUbiqO4QxCydlKKnhQVrwohqZCMgkFLKnDUTURhOAphqIwmGc9waxpc46ACSlbME8E4I/EPhtgPicdAF33C+AUaEQA527jr4J+AYIUqLQPi/N3nkt/hWAzydhbmn4irZknJ0gXM2bg/fNDY3GNDIygjk7tehXY0cBTiCJVFfg9E3yep+SR5olVgkeOcY4cw9ukzJzA+HwH5fCyw8i9Y9oOGgAECQCLQFw/H+G5HBzbiJJ77g+qRSUuULKDi6Zge7TZEU1qfIhuBQJ7tL3aN90n90tuNRnuZdJoRNVlyoNYmTAyICWVX5U7aacUoAUiEWwJzRlY1gmTr8kyJ/D9yS21gtD4mn5IJwWjWdHcg3sUYsuwRw+/FRIVlXVQVUTYg1SATsClCFmE1i6v2Swoa33oJzyQBsW2nz+i5vDASJ0kT3SvRWUmvAfTsWwGgbCNhumgrYGW4do63E9x3Hguk4FXAYRoJXNUqZGdx1Jvr8l0PDRNEFo1+Ux8ghnl7aK4I3Ivq+02HYYc5wJ0lj4PjEIqljWPGYGW2XOYvEVc4aMPma6ZqPLREA2DYJ5axKKewjCvAEPyk2O65GzsSMn2o9oWA+7YC9xOjRMeS5evXzSL6i2+s6ea0H8PqClTqU20nhwl7nB7n5uQI+G9t4jdZGJJFSXAtzN+WnzKbF2QzJ0ANoajlZS90iKFK0xEqZpp2c4KGJ8ivLEg1AwBVpqgNujq41VNJieHYGQYxPlRTKSsFNWSsm5UCMEKwOV7qEqBpQqxg7IzmqKs6SsSVNsvsTdEevRlC1KcCJRJfIQ7mLzonoszauo7iq4V2JGipCquib7JgKSg0q2mEDEmrS4fxB9OzXGOX7ckE1iuYIS2GjreF4yriTlbY2zSbAc+i7HhdT3YDRsI/deXYPEPpnMxxbsSORXd+zmLzUWkmTAH0Usjk+zpwOKOqqkRc2O23jCpqjMSBpEWFtOSArVxEudDRc9e88lmcSFOoQ9lQscd21IEc8swpOzrVeAfgz25X03EZmuNrfDzHksLHs95UcT+WAqcPSDKph/vHmd5kc7bIrDN+LqUYKmc+aVxoFfTVRajagVDmqpyAxCjlV7mqEXRAB12qGGpq+qFfw5lj3p8fLFn0RbSU8h5ffRFhig5l11rgg1YO4clV7gm6OaBKkQimBxM73KSMyJlrYNqOaw1aDGyMlZzNURTeuNo7SniOo7kI0orGm47ihAU8ehH2WNKvYhmlXsKDCEsUnVABP3KpaqqtWCOh8zKVK2ZmthjfKILzNyeyNjbfu/yuv9mMBV/CCuzt08zw4NuWZXEBxA2se75cVwLg9TEvIpg5ROd8SGttPe6NuZvZeu+w1MMJo05o2zBpMzsc0G5sC4a3naxbg5LG+2NBSS3IzsO5r8swRIPSxS4twQPl7WUXbkvaCZ74+u66LjfBRUDn0Q1tQE56Zs0uGuR35T6GQbTK4epxCq0EFrwOrT8xY94UcmKUXTR14s6SsoOCFGX9gGCIaIAm0QoUmQ0c1Bji4hzpvMA9N4U3OQUWuyOXJufBW9DuRJKHeiQKiFU4XVpKr3CYwOUXwqlIPehdkdwnQ9/0TQdMzVhDmqJYinNlRYwTyXQslk3AFFEq9mEndEAM3cFCtxBjYydrqdPIIpt8IVpLsb+HlJR/jn/bb5u/dJGsn0bdjOEad1YHKgmykwqBcbGHTxQsK/FHRUJl0KyTQrgqQVaw/e6zMWtKL4NwOriSMoIYD2nnQXAOWdTZbfs97MOcQ+sIbqGaE/3ch01Xe0KQAAAAAEAAQPJPDH5YrYL+AbToObTEBgytAMWLYMwbm8943Wd+IczK5oJIbcSbBo2LbtI1zDQhb2azh1HyKzRhjBAAhx7W8i1svKQuXW6e2pxX5nTp8qXtZpP9oXVKckueCAPeNaBUAuclcCzoE3ETfWSjMRTp1KbTSdmkEyZbpqcrrwOa47FUixzoMAl4/oOV2munTVGcK43TDoqB7RpDD2SNx2j8JgW581DDqZLiXKKZMKfKBuM8NYAzM6swlwLKga33V7SCYcQCRpzKx24oglj4zcxobx811mMqucagPaa0zSIIzANOaASC0ukNm0drcQucxuPZia0huVpG4aCCBlgZbEQB3kkxsrXGTTXkjtaTTKjUVT6iu/hrpgOsdJ58pQeKw76fxC3PZPLG4k0yReo5kOaijn070oSzZE4GqQDHP6IPMjeHAQZBN+cJo8MVl7sU5UueTqSrnUxOhTGl3+f+FVSQjTZQmciWsA2UTTCpHITcAaEkRlCSf1GD0zjs0p4VNMq8lc50lNfZVBTrm6rCZAZIXXe+yvBGMh7xLzv+noFyns3hPeVhOjb+O330XqXDcOIVIRvkVsLpMAiEXSpjL1lRNO2nko4cxLT0I7pgj1VxAZrf5z+WVvzKeEQGdpx7h8z9VCu24WCAcR4cHtkWfYd8aBA1KIpggZS7sgywteCLOaCdgZkiP23a7exy6rC4riS6BkgsIJOZuWbiGAXM9BYC68jXwjGarydumk3F2aNEE0aD84ytYGum05ajw7eS7MA6I0zXsVx3FMOKeIeGHszmbtY3/bzXTEZcECSJLnEC94q1WmI3ADe7N3IL2y4eWGlU1gBpItMNy3GxIAKXb7f+Bb5I4SsHsnfRw67H76ouoMzYdqInq02n75LncFijTeDsduY/ddHAeLbi3VpGi7cGTfGn2QyQ2vg5fiuANJ39J9Oiz5uF2OKoipTE7sE99wfUFcZXZldB2KXJGnwKi0uUmY3JyPfyQwchMZUh3glh2CXRu0OKD8wHfCK/GCLRC5alVmLrQoYhuh20Mm8dydxRPczWOJn8yZ1Y7FY1TGX7JsoYjHEmx206pkgWzYzu5pLG/Hu+5/dMmoFsywFeSqGXVzXc0hcHr6qsKdfVVooDO69g8B/LdVOrnQO4f5ld9hGQuS9kX/8AT0h0C7HCOXRj6EZcUHXrAOYDYlzQPEwfmi6juWqz+JVQQwnUVGeYdv4KjAaNQXH930CbFU5BSrOuO/6q06FGjAOI/wDjO9jZYePwxaSHQZOgHww0uAmbgidzNtVsV3fy39B87LnMW92pJfFxmJluxt1EaryP6hzOKO3TcRZp8BxAbRzH46XvHC4hzX9kWcCDBznTcXvBP47TNXB1ZF8orsI0LabsjhqTOUkmdwfDDo1XU6NN8Atc0teDMFpcHRI0MiZ6biQuj4Ti6b6VSkH5s1F+TPlDh/LJqU7b7+Ltk6STcGLzSkec5ZZP6fkf2+q2OC4qW5dxJHdv99Vm4CA/K7R3ZOm+h84UGPdRqdWmD1Gny+ahjk4tSQ8lfDOoF7c5Pjv9T4lc17SYLLleO49622VpAcD1CH4lFSmevoV6EluRy9HIgoDiB7XgFoFsGFn4/wCLwUI9ml0CsfCuZiI5odKVUSi33xT5j5qDVIlEwsp6+SSu9y7kfIpImoGpq0qphVzdO5IUB6qrU6xuoBMugM9A9i6k0G9DHku1wWi4X2JP8nucfmu7wmmqtDoVl9TqsXjrJaSPiAOmhAErdc2QsniFO0dD8lSrQpp1Dp3BWB6HxLr+CnSdZOYoxjwwFx03Btpe0X284XKY7El0wCBli8S6SIgDl9Sul4pWaG9rrAmJdBEes+C5hlQve0WPbb6nNEdzfVePqVu1CX5HbidYmzfxeH/6fJAJa0QDpI+yl7P0misWmMzWOptJMNBPae6BOozAETqFpVhc8ihuFV3CpTDmF1zSzZJkNMtnKJLgHN1vYm8ro1EEsikSxy9rRx3GMP7vEVWQRD3WtIBOYCR0IupcapSWv/W0E98StL28eDiyBBLWNDoMgOvDZ3huW55xsg8cyaIPJrfRt/Rcyj80VcviyvB1f5ccvr9lc/xLiVWlULWOsYMESDtHTwWrgH/ED0I9Vi+0rYqMPMEeX+104ncEQyKpE3Vg/tDc36EaqitRDrqjhL/jad4I70UAlkqYqKBhQn/BhXxCZruqFsJS3DBS/ChTkKTXhFNgor9wEytzjonRtm4MulT6FTLIO/krmYc9fVO7C/d0bQaAKtLcAqqFpDCn7BQeIolpvvomTA0db7BOkPbydPmF6HhRZeZewVaKlQf0g/NekYBxhXx9CMvqAi4/2gq75JkbIvEvtBDu8ArHx1U02l0yOuosqoBqY09s9EQwdlBYx0uMbkLRcICLMYXHXABsjML2Jt4zrpp0KA4XgxUqEsOQNGZsAai31urPaIlzxBFrQeup06KXsvSLS87RE7FxOYx0Fh4LzEt2qf4HU3WE2gDF3CeY/YrMxPEalFzgwXdD82wcOyHNAuHDvi9wVpVFn8Uw+dsizgDHW1wujVQlKFx7RLDJKXJzGOe5z5OsgnqYv6+i1sS5jKca287brHxrhG5MbaWLiTp1aPPw0/w802xJlrY8QFy6Xmy2bijDw9nD7+9UD7TiWtPJ0eYR1Zhacu4KA41em7+4FNhtNxEyc0zIwJh0rYxTIg7H5qrgHDjUeDByNFyBqeXKV0+I4bmYQacDaDLh4AR6q+20Ss5culVq2tSLSWkXB7vRVqPQxBOE6SKANCShCSJiDa3T1P7KTq33dXNp/wBB81ItH6fVLY4KapH2ULiHkxIWlVYCIyev+FVVweYaR4pk+QMt9k6sYlvJwI+q9YwI0C8Y4fW93WY79LhPyK9dbUlg1h2zficP0gjQHc8h1XVi8k2X4/ibGnKJe79Lb+fJZOPxdUtOakQCDPwuMHnlK08HhYElob0Gjf3PUqx1ERAt3a+apTFM3A4gupsO9vT/AEt2rUssMYUsmDImdreSNdihC1/YTnuM1ZqkTMRabAnb5H/S6TBMim1rSCANRGu581yzqs4mSJlwgW0Aib+C6miGkzAnlBY7y0XJplzKX2y2R8JCe09PVVu6+YV1Q9/jf1VWddbSInNcUpOAp2yw2LAjvgxf/arw3ESGlsyBYTryha+PoF8NALzmdlGYCxEnS48beq5rEUstRzSIuDHeATHSZ8l4eOThOl4PQlFSiVVTLj3T6oXEUi8ZBqY7rc0dgaRfVkNlobcyAL9TaeiKr4N7CXwCDAMdrKAIgyOmq6m3GTaRzpJpI0OE0gymGtc2QNrkb6aCb31V1WtbWVhsjmRe8ev38kxx5HZeQbxO4+pHenx6m+GCWKlwLjLg8CfiGh+hWIWrQrul3ih6zEcnZOIImVmVRypUFlKSsgp04BBzv1O8imc88z5FVgWSi6Qcm555nyUm1T1UCAptZZYxl4w9s9f2Xpvs5jjUosIIBywTy5rzPGjtldH7FcRyk0z3ju/3810Y3RNnoYqH4Wacz8+9XZLICjXCJbi11WIO6mqH0Btb5LRpQQqa7Ba4AJEk6ATqkySUYtsaKbdIwMBwt7K/vag/lgkAgFwJMx3QAPkt1tAETTMjltPdsVXjKuVmaRlBsLQdAABPxfFboqKLiKjohpN4aIa47BrYgm+u/ovMwaurte39Tqnh+uws1IsbdDceCg9m40+qm/EdmTBBmJFyBvyVLaoiQCB6L0ceWOSNxOaUHF0wSpmBJE5tW5dZEC3mrOB4Jr8UTm7RY4EHV0EElp2IibRodFXiKw2J+7bIOhWNOrTqMfcOMSLxly+WoNhuvJ1EfTzWvJ24nuhTOl4pw2O1doLrkMpagEnsgQQY267hYNem5sSIlocIgy12jhB0XQ8TxYdYOIMgkAm4BmCNx3oZtNr4a0hxi8+7a/sgQxk6jKZtsDMAwuzHkvshlgl0chxGiBdviP2WVUAm/wCm3W8Aeq2faBhpvcwgjQgEQYP2QsauLt7/ACsoZoKMuPI2OVojQbfun7+aaoFcBAVNRyLdkqB3tVcK5yiQijFOVMrJSTWKZ4rDn6FS98OZ8kI3KnOXp6J6HCvft+x/lS/Fjqg5b0Tkt5BajFj3MJkhxPePktX2YwjX1SRIyt16lY0sXT+y4ytLhufkE0eWK+jRxGMdSdldHeNP8I3C8Ta7cKivhA8SdVj4nhj2XYZ6K/KJnYU8QToUZQquLbBpM5QXNzAGJMCIn4dQdVwOD44W9l1j5hdjwyqXURkhweXECRIc2RIBtpmnw0sVyazJ/aovp17wirUa95NRjMzSHWYxtyLEOibzubZUmVgZDuwYPa5QSchvGWd7mTrdCtpAPqfzJIGYPg7NblADZyxa99CZOqqygOEOzDmBAgHMQbk387+fntXtgv5Z1J1cjWfTJEuu6Lzc9BPTRRNItBMxaT3RKgysTqq+JYiGEG+YtbExIJuJ2le4koR48HA22w3hvBQ+matVziXglrGjK5txAfmF5BB/dZ/FPZ3EBzxRoOLcxy5izMIEfndaTeR9Aurr+8zdh3Y7Hbi+UuykgG0gEkfJbTizQad64M0VPs68So8s4lVrUyyl7stqOgS4QOva025os8PIpuAc6pUdlzO7MNaQ4HI1skC1iTJjQRfpuPVK9MZ2NbXpgXacucDoPzD171ylT2kw+RxFB0umW2DJ6HbfTmVoNLwbJH8TC4yWZ2spkuaxsBxF3lxLpPS4v3ndCObcEjTQfVD4XHF9U5vzaDkdv2R72o5XbOePBQ9UOCKc1D1ClRiglVlytbRc8wxrnf2gu+Slj+H1KQHvG5ZHiDycNj6HZMkAGlJFfwet+g+bP3To0Y5aUp+4ThqfKqmoaU8pw1KEDCBXa8KoZabQdTfzXNcCwHvqzW7AOc4/0saXeVgPFdhSCeDVgldBbXWU2hQaEqj4BJVyZge0VBgPZHaWfgcViKV2Oc0G8T2TyMaT11Vpd7+uBPZmLcl1JwDC2LWEdVzuO+yidGVwv2kiqXVm5c0S5gkNgi+Q7W6laf8AEKMtLHtIgixMza5a4BwnqNisbiHDMsnbnt5rNOHUvQipqX0P6rqjt24sRYgp/wAU7O1zRIptdUdpA0pt8SXiPPZcZQqvYZafqtKhxh4zEABzg0F1zAaSbDTWDPTy6HK1RNM7DE8TOYUyTLHkukXMGGtJ17IHoOS1qHEyR2hI52PyXm1Tib2uNUmXEkkn8xNzK0eH+0M626EwO4lcWTh8nXilaO5xGPgj3Zzc2A38JWLxbhmHxAd7s+4qj4muENn+ppuO8eqwPx1MuntMOxbBHiCLhDYzij3/ABEOIFniQY6nUdySMpXwVm4tcmXj+DVsO7+Y3LezgQ5h5Q4fIwVays43n5KXC+O1czm5pZuCA4R1mbJVSA82yg3AG3MBXVy7OSaiuUTbJ3Ksp4Zup+pUaYV7G9VqFOhwNIvYPckNNpmYbzAAGsxFtPTRHCmhpOIqB5IgBzWZD0cCBnHryWFwZ9Rjs7LgawDHjBC3KPFiCTkoSdzTLnHvJcVWEo3b/Yzbqin8Phv/AKh/yxX7JIn+LP8A00//ABH/ANkk++Ih4k1/3CWb7hJqTlMYRqfcKPvCkQrcNQLnBvMomOo9k6EMc4iS4i8Hssg6gXInYLZp1xl7Qvc6EEE3G82BFtJFwdVHDUstMNA5Dw/19ENiq3uw5xbIteGku5AEizuvpy4tRGp8Pk6MTuPJoGqO07sloMDIezykOeJInp9Fj8b4gcuVu9p57dkRYa89Nt4tpkAzAOpPXSG+KCwtI1qrifhb12Fo66JsW9vlgybUugrgtPKM+XMS4NgTIB0y2vsugp4lhsZB5GAUCym6WuYQS3SdumU+G+yfE1XTdsGDLiA0OMyCdZN/VN6mXH44AowkHVAdiCOqxsdhxPwEHpf5K+rIILXEkgadkf8ABsd0pqbyQcziInMSLcxsbxPl5stUmuUB4X4MrRTZHNFVWC95It+W5/tIB79UNUo66W10+llSOZS6JSxtA+Pf2YG6qz2i4+/9J8Q4nuFz3W/z5qkC1idb362j0UpNSZaKpGpRbAg77yQRG3+1Xja8CBuh21ALadZk+MqDGySfUp5ZEukTUG+yGCOStbWAW2m9tu8fJG46rZruXyWdWqjO10WFjpp8kXVdIOt+cddwkTqSf2PJWg7B1QQI+/qtrDUJvt3LkMJUIuDH1XoHAaQczaYuPvUdVWiRju9oGtJa0OeZEkuawX0ubX6opvGMsOeww4x2HCoQeRhoE9JTj2ersqkhlJ4mQXXbBc47XBgsF+RUanC51pNLv0sBcPNqhuki22LL/wCPYb9T/I/ukqv4Yf8A8jf+DUkPVn9A9OJ5o8QSOSg4J0l1kSULZ9mKAc++2nqfp6pkkmR1Fjx7Onon3jg06AHns0naOQWZiyPeNGUQG5+9xJaCe6/enSXEm2239HTVIq4g4hki0gn1jX1S4azKGR+bMT1iAJ5gaxzTJKn+oi+RpUhmaHaSCfIE6+CuZWdzOk80klTDkk3TZPJFIei2c7/0NBi/aBe1kEg21QzxDvsXjUckklHL/kZXH8UD4UAgOi5sd7G8DkIPzO6qxZmeVjG1/uEkkY+TS8GLxKqRYd3qVPAuloB2t4cvBJJWS9hNv3FrjBO9/wBlLDjUcjA6BJJJ4HZViqcBPRqHL980kkfAoLQrFtQjYnT/ACvQ8BOQEEggAjySSVpMikdXwXHF40gggSN5+S1quI/lkkE5f6on0SSVo/FsV9oEzDl6lJJJAej/2Q==">
            <a:extLst>
              <a:ext uri="{FF2B5EF4-FFF2-40B4-BE49-F238E27FC236}">
                <a16:creationId xmlns:a16="http://schemas.microsoft.com/office/drawing/2014/main" id="{4EA0838B-21F0-4F9B-9D28-ED3B063A6A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2" name="AutoShape 9" descr="data:image/jpeg;base64,/9j/4AAQSkZJRgABAQAAAQABAAD/2wCEAAkGBxQTEhQUExQVFBUXFxcYGBcXFxQXFxUUFxQaFhgXFBQYHCggGBolHBcVITEhJSkrLi4uFx8zODMsNygtLisBCgoKDg0OGhAQGiwkICUsLC8sLCwsLCwsLCwsLCwsLCwsLCwsLCwsLCwsLCwsLCwsLCwsLCwsLCwsLCwsLCwsLP/AABEIAQUAwQMBIgACEQEDEQH/xAAbAAABBQEBAAAAAAAAAAAAAAAEAAECAwUGB//EAD0QAAEDAgQDBQYEBgEEAwAAAAEAAhEDIQQSMUEFUWEicYGRoQYTMrHB8BRCUtEVI2Jy4fGSJGOT0jNTVP/EABkBAAMBAQEAAAAAAAAAAAAAAAECAwAEBf/EACsRAAICAQQBBAAFBQAAAAAAAAABAhEDBBIhMUETIjJRYXGh4fAFIzNCkf/aAAwDAQACEQMRAD8A8blIFMEkoBOKinKZFAGTpJImGSTpljDJJ0oWMJJJOFjDQnhOnhAxBPKdJYxFOEk4WMOnCUJwEAiKZThMAiYSiVYQolAxHOeqSUJLUYQShOksYiQmhO4JkUBjJJ0kTDJQpJQhZiMJAKUJw1azDAJ4RNLA1HaU3nua4/RV1qDmWe1zDyc0t+aFhophPClCllWsxXCUKzKkWrWYrhKFZlSAWsxGE7QnITtCxhEJwFMNSAWMRDU5olWNCmVgAnuyki4HX0SS2YEITZUbiqO4QxCydlKKnhQVrwohqZCMgkFLKnDUTURhOAphqIwmGc9waxpc46ACSlbME8E4I/EPhtgPicdAF33C+AUaEQA527jr4J+AYIUqLQPi/N3nkt/hWAzydhbmn4irZknJ0gXM2bg/fNDY3GNDIygjk7tehXY0cBTiCJVFfg9E3yep+SR5olVgkeOcY4cw9ukzJzA+HwH5fCyw8i9Y9oOGgAECQCLQFw/H+G5HBzbiJJ77g+qRSUuULKDi6Zge7TZEU1qfIhuBQJ7tL3aN90n90tuNRnuZdJoRNVlyoNYmTAyICWVX5U7aacUoAUiEWwJzRlY1gmTr8kyJ/D9yS21gtD4mn5IJwWjWdHcg3sUYsuwRw+/FRIVlXVQVUTYg1SATsClCFmE1i6v2Swoa33oJzyQBsW2nz+i5vDASJ0kT3SvRWUmvAfTsWwGgbCNhumgrYGW4do63E9x3Hguk4FXAYRoJXNUqZGdx1Jvr8l0PDRNEFo1+Ux8ghnl7aK4I3Ivq+02HYYc5wJ0lj4PjEIqljWPGYGW2XOYvEVc4aMPma6ZqPLREA2DYJ5axKKewjCvAEPyk2O65GzsSMn2o9oWA+7YC9xOjRMeS5evXzSL6i2+s6ea0H8PqClTqU20nhwl7nB7n5uQI+G9t4jdZGJJFSXAtzN+WnzKbF2QzJ0ANoajlZS90iKFK0xEqZpp2c4KGJ8ivLEg1AwBVpqgNujq41VNJieHYGQYxPlRTKSsFNWSsm5UCMEKwOV7qEqBpQqxg7IzmqKs6SsSVNsvsTdEevRlC1KcCJRJfIQ7mLzonoszauo7iq4V2JGipCquib7JgKSg0q2mEDEmrS4fxB9OzXGOX7ckE1iuYIS2GjreF4yriTlbY2zSbAc+i7HhdT3YDRsI/deXYPEPpnMxxbsSORXd+zmLzUWkmTAH0Usjk+zpwOKOqqkRc2O23jCpqjMSBpEWFtOSArVxEudDRc9e88lmcSFOoQ9lQscd21IEc8swpOzrVeAfgz25X03EZmuNrfDzHksLHs95UcT+WAqcPSDKph/vHmd5kc7bIrDN+LqUYKmc+aVxoFfTVRajagVDmqpyAxCjlV7mqEXRAB12qGGpq+qFfw5lj3p8fLFn0RbSU8h5ffRFhig5l11rgg1YO4clV7gm6OaBKkQimBxM73KSMyJlrYNqOaw1aDGyMlZzNURTeuNo7SniOo7kI0orGm47ihAU8ehH2WNKvYhmlXsKDCEsUnVABP3KpaqqtWCOh8zKVK2ZmthjfKILzNyeyNjbfu/yuv9mMBV/CCuzt08zw4NuWZXEBxA2se75cVwLg9TEvIpg5ROd8SGttPe6NuZvZeu+w1MMJo05o2zBpMzsc0G5sC4a3naxbg5LG+2NBSS3IzsO5r8swRIPSxS4twQPl7WUXbkvaCZ74+u66LjfBRUDn0Q1tQE56Zs0uGuR35T6GQbTK4epxCq0EFrwOrT8xY94UcmKUXTR14s6SsoOCFGX9gGCIaIAm0QoUmQ0c1Bji4hzpvMA9N4U3OQUWuyOXJufBW9DuRJKHeiQKiFU4XVpKr3CYwOUXwqlIPehdkdwnQ9/0TQdMzVhDmqJYinNlRYwTyXQslk3AFFEq9mEndEAM3cFCtxBjYydrqdPIIpt8IVpLsb+HlJR/jn/bb5u/dJGsn0bdjOEad1YHKgmykwqBcbGHTxQsK/FHRUJl0KyTQrgqQVaw/e6zMWtKL4NwOriSMoIYD2nnQXAOWdTZbfs97MOcQ+sIbqGaE/3ch01Xe0KQAAAAAEAAQPJPDH5YrYL+AbToObTEBgytAMWLYMwbm8943Wd+IczK5oJIbcSbBo2LbtI1zDQhb2azh1HyKzRhjBAAhx7W8i1svKQuXW6e2pxX5nTp8qXtZpP9oXVKckueCAPeNaBUAuclcCzoE3ETfWSjMRTp1KbTSdmkEyZbpqcrrwOa47FUixzoMAl4/oOV2munTVGcK43TDoqB7RpDD2SNx2j8JgW581DDqZLiXKKZMKfKBuM8NYAzM6swlwLKga33V7SCYcQCRpzKx24oglj4zcxobx811mMqucagPaa0zSIIzANOaASC0ukNm0drcQucxuPZia0huVpG4aCCBlgZbEQB3kkxsrXGTTXkjtaTTKjUVT6iu/hrpgOsdJ58pQeKw76fxC3PZPLG4k0yReo5kOaijn070oSzZE4GqQDHP6IPMjeHAQZBN+cJo8MVl7sU5UueTqSrnUxOhTGl3+f+FVSQjTZQmciWsA2UTTCpHITcAaEkRlCSf1GD0zjs0p4VNMq8lc50lNfZVBTrm6rCZAZIXXe+yvBGMh7xLzv+noFyns3hPeVhOjb+O330XqXDcOIVIRvkVsLpMAiEXSpjL1lRNO2nko4cxLT0I7pgj1VxAZrf5z+WVvzKeEQGdpx7h8z9VCu24WCAcR4cHtkWfYd8aBA1KIpggZS7sgywteCLOaCdgZkiP23a7exy6rC4riS6BkgsIJOZuWbiGAXM9BYC68jXwjGarydumk3F2aNEE0aD84ytYGum05ajw7eS7MA6I0zXsVx3FMOKeIeGHszmbtY3/bzXTEZcECSJLnEC94q1WmI3ADe7N3IL2y4eWGlU1gBpItMNy3GxIAKXb7f+Bb5I4SsHsnfRw67H76ouoMzYdqInq02n75LncFijTeDsduY/ddHAeLbi3VpGi7cGTfGn2QyQ2vg5fiuANJ39J9Oiz5uF2OKoipTE7sE99wfUFcZXZldB2KXJGnwKi0uUmY3JyPfyQwchMZUh3glh2CXRu0OKD8wHfCK/GCLRC5alVmLrQoYhuh20Mm8dydxRPczWOJn8yZ1Y7FY1TGX7JsoYjHEmx206pkgWzYzu5pLG/Hu+5/dMmoFsywFeSqGXVzXc0hcHr6qsKdfVVooDO69g8B/LdVOrnQO4f5ld9hGQuS9kX/8AT0h0C7HCOXRj6EZcUHXrAOYDYlzQPEwfmi6juWqz+JVQQwnUVGeYdv4KjAaNQXH930CbFU5BSrOuO/6q06FGjAOI/wDjO9jZYePwxaSHQZOgHww0uAmbgidzNtVsV3fy39B87LnMW92pJfFxmJluxt1EaryP6hzOKO3TcRZp8BxAbRzH46XvHC4hzX9kWcCDBznTcXvBP47TNXB1ZF8orsI0LabsjhqTOUkmdwfDDo1XU6NN8Atc0teDMFpcHRI0MiZ6biQuj4Ti6b6VSkH5s1F+TPlDh/LJqU7b7+Ltk6STcGLzSkec5ZZP6fkf2+q2OC4qW5dxJHdv99Vm4CA/K7R3ZOm+h84UGPdRqdWmD1Gny+ahjk4tSQ8lfDOoF7c5Pjv9T4lc17SYLLleO49622VpAcD1CH4lFSmevoV6EluRy9HIgoDiB7XgFoFsGFn4/wCLwUI9ml0CsfCuZiI5odKVUSi33xT5j5qDVIlEwsp6+SSu9y7kfIpImoGpq0qphVzdO5IUB6qrU6xuoBMugM9A9i6k0G9DHku1wWi4X2JP8nucfmu7wmmqtDoVl9TqsXjrJaSPiAOmhAErdc2QsniFO0dD8lSrQpp1Dp3BWB6HxLr+CnSdZOYoxjwwFx03Btpe0X284XKY7El0wCBli8S6SIgDl9Sul4pWaG9rrAmJdBEes+C5hlQve0WPbb6nNEdzfVePqVu1CX5HbidYmzfxeH/6fJAJa0QDpI+yl7P0misWmMzWOptJMNBPae6BOozAETqFpVhc8ihuFV3CpTDmF1zSzZJkNMtnKJLgHN1vYm8ro1EEsikSxy9rRx3GMP7vEVWQRD3WtIBOYCR0IupcapSWv/W0E98StL28eDiyBBLWNDoMgOvDZ3huW55xsg8cyaIPJrfRt/Rcyj80VcviyvB1f5ccvr9lc/xLiVWlULWOsYMESDtHTwWrgH/ED0I9Vi+0rYqMPMEeX+104ncEQyKpE3Vg/tDc36EaqitRDrqjhL/jad4I70UAlkqYqKBhQn/BhXxCZruqFsJS3DBS/ChTkKTXhFNgor9wEytzjonRtm4MulT6FTLIO/krmYc9fVO7C/d0bQaAKtLcAqqFpDCn7BQeIolpvvomTA0db7BOkPbydPmF6HhRZeZewVaKlQf0g/NekYBxhXx9CMvqAi4/2gq75JkbIvEvtBDu8ArHx1U02l0yOuosqoBqY09s9EQwdlBYx0uMbkLRcICLMYXHXABsjML2Jt4zrpp0KA4XgxUqEsOQNGZsAai31urPaIlzxBFrQeup06KXsvSLS87RE7FxOYx0Fh4LzEt2qf4HU3WE2gDF3CeY/YrMxPEalFzgwXdD82wcOyHNAuHDvi9wVpVFn8Uw+dsizgDHW1wujVQlKFx7RLDJKXJzGOe5z5OsgnqYv6+i1sS5jKca287brHxrhG5MbaWLiTp1aPPw0/w802xJlrY8QFy6Xmy2bijDw9nD7+9UD7TiWtPJ0eYR1Zhacu4KA41em7+4FNhtNxEyc0zIwJh0rYxTIg7H5qrgHDjUeDByNFyBqeXKV0+I4bmYQacDaDLh4AR6q+20Ss5culVq2tSLSWkXB7vRVqPQxBOE6SKANCShCSJiDa3T1P7KTq33dXNp/wBB81ItH6fVLY4KapH2ULiHkxIWlVYCIyev+FVVweYaR4pk+QMt9k6sYlvJwI+q9YwI0C8Y4fW93WY79LhPyK9dbUlg1h2zficP0gjQHc8h1XVi8k2X4/ibGnKJe79Lb+fJZOPxdUtOakQCDPwuMHnlK08HhYElob0Gjf3PUqx1ERAt3a+apTFM3A4gupsO9vT/AEt2rUssMYUsmDImdreSNdihC1/YTnuM1ZqkTMRabAnb5H/S6TBMim1rSCANRGu581yzqs4mSJlwgW0Aib+C6miGkzAnlBY7y0XJplzKX2y2R8JCe09PVVu6+YV1Q9/jf1VWddbSInNcUpOAp2yw2LAjvgxf/arw3ESGlsyBYTryha+PoF8NALzmdlGYCxEnS48beq5rEUstRzSIuDHeATHSZ8l4eOThOl4PQlFSiVVTLj3T6oXEUi8ZBqY7rc0dgaRfVkNlobcyAL9TaeiKr4N7CXwCDAMdrKAIgyOmq6m3GTaRzpJpI0OE0gymGtc2QNrkb6aCb31V1WtbWVhsjmRe8ev38kxx5HZeQbxO4+pHenx6m+GCWKlwLjLg8CfiGh+hWIWrQrul3ih6zEcnZOIImVmVRypUFlKSsgp04BBzv1O8imc88z5FVgWSi6Qcm555nyUm1T1UCAptZZYxl4w9s9f2Xpvs5jjUosIIBywTy5rzPGjtldH7FcRyk0z3ju/3810Y3RNnoYqH4Wacz8+9XZLICjXCJbi11WIO6mqH0Btb5LRpQQqa7Ba4AJEk6ATqkySUYtsaKbdIwMBwt7K/vag/lgkAgFwJMx3QAPkt1tAETTMjltPdsVXjKuVmaRlBsLQdAABPxfFboqKLiKjohpN4aIa47BrYgm+u/ovMwaurte39Tqnh+uws1IsbdDceCg9m40+qm/EdmTBBmJFyBvyVLaoiQCB6L0ceWOSNxOaUHF0wSpmBJE5tW5dZEC3mrOB4Jr8UTm7RY4EHV0EElp2IibRodFXiKw2J+7bIOhWNOrTqMfcOMSLxly+WoNhuvJ1EfTzWvJ24nuhTOl4pw2O1doLrkMpagEnsgQQY267hYNem5sSIlocIgy12jhB0XQ8TxYdYOIMgkAm4BmCNx3oZtNr4a0hxi8+7a/sgQxk6jKZtsDMAwuzHkvshlgl0chxGiBdviP2WVUAm/wCm3W8Aeq2faBhpvcwgjQgEQYP2QsauLt7/ACsoZoKMuPI2OVojQbfun7+aaoFcBAVNRyLdkqB3tVcK5yiQijFOVMrJSTWKZ4rDn6FS98OZ8kI3KnOXp6J6HCvft+x/lS/Fjqg5b0Tkt5BajFj3MJkhxPePktX2YwjX1SRIyt16lY0sXT+y4ytLhufkE0eWK+jRxGMdSdldHeNP8I3C8Ta7cKivhA8SdVj4nhj2XYZ6K/KJnYU8QToUZQquLbBpM5QXNzAGJMCIn4dQdVwOD44W9l1j5hdjwyqXURkhweXECRIc2RIBtpmnw0sVyazJ/aovp17wirUa95NRjMzSHWYxtyLEOibzubZUmVgZDuwYPa5QSchvGWd7mTrdCtpAPqfzJIGYPg7NblADZyxa99CZOqqygOEOzDmBAgHMQbk387+fntXtgv5Z1J1cjWfTJEuu6Lzc9BPTRRNItBMxaT3RKgysTqq+JYiGEG+YtbExIJuJ2le4koR48HA22w3hvBQ+matVziXglrGjK5txAfmF5BB/dZ/FPZ3EBzxRoOLcxy5izMIEfndaTeR9Aurr+8zdh3Y7Hbi+UuykgG0gEkfJbTizQad64M0VPs68So8s4lVrUyyl7stqOgS4QOva025os8PIpuAc6pUdlzO7MNaQ4HI1skC1iTJjQRfpuPVK9MZ2NbXpgXacucDoPzD171ylT2kw+RxFB0umW2DJ6HbfTmVoNLwbJH8TC4yWZ2spkuaxsBxF3lxLpPS4v3ndCObcEjTQfVD4XHF9U5vzaDkdv2R72o5XbOePBQ9UOCKc1D1ClRiglVlytbRc8wxrnf2gu+Slj+H1KQHvG5ZHiDycNj6HZMkAGlJFfwet+g+bP3To0Y5aUp+4ThqfKqmoaU8pw1KEDCBXa8KoZabQdTfzXNcCwHvqzW7AOc4/0saXeVgPFdhSCeDVgldBbXWU2hQaEqj4BJVyZge0VBgPZHaWfgcViKV2Oc0G8T2TyMaT11Vpd7+uBPZmLcl1JwDC2LWEdVzuO+yidGVwv2kiqXVm5c0S5gkNgi+Q7W6laf8AEKMtLHtIgixMza5a4BwnqNisbiHDMsnbnt5rNOHUvQipqX0P6rqjt24sRYgp/wAU7O1zRIptdUdpA0pt8SXiPPZcZQqvYZafqtKhxh4zEABzg0F1zAaSbDTWDPTy6HK1RNM7DE8TOYUyTLHkukXMGGtJ17IHoOS1qHEyR2hI52PyXm1Tib2uNUmXEkkn8xNzK0eH+0M626EwO4lcWTh8nXilaO5xGPgj3Zzc2A38JWLxbhmHxAd7s+4qj4muENn+ppuO8eqwPx1MuntMOxbBHiCLhDYzij3/ABEOIFniQY6nUdySMpXwVm4tcmXj+DVsO7+Y3LezgQ5h5Q4fIwVays43n5KXC+O1czm5pZuCA4R1mbJVSA82yg3AG3MBXVy7OSaiuUTbJ3Ksp4Zup+pUaYV7G9VqFOhwNIvYPckNNpmYbzAAGsxFtPTRHCmhpOIqB5IgBzWZD0cCBnHryWFwZ9Rjs7LgawDHjBC3KPFiCTkoSdzTLnHvJcVWEo3b/Yzbqin8Phv/AKh/yxX7JIn+LP8A00//ABH/ANkk++Ih4k1/3CWb7hJqTlMYRqfcKPvCkQrcNQLnBvMomOo9k6EMc4iS4i8Hssg6gXInYLZp1xl7Qvc6EEE3G82BFtJFwdVHDUstMNA5Dw/19ENiq3uw5xbIteGku5AEizuvpy4tRGp8Pk6MTuPJoGqO07sloMDIezykOeJInp9Fj8b4gcuVu9p57dkRYa89Nt4tpkAzAOpPXSG+KCwtI1qrifhb12Fo66JsW9vlgybUugrgtPKM+XMS4NgTIB0y2vsugp4lhsZB5GAUCym6WuYQS3SdumU+G+yfE1XTdsGDLiA0OMyCdZN/VN6mXH44AowkHVAdiCOqxsdhxPwEHpf5K+rIILXEkgadkf8ABsd0pqbyQcziInMSLcxsbxPl5stUmuUB4X4MrRTZHNFVWC95It+W5/tIB79UNUo66W10+llSOZS6JSxtA+Pf2YG6qz2i4+/9J8Q4nuFz3W/z5qkC1idb362j0UpNSZaKpGpRbAg77yQRG3+1Xja8CBuh21ALadZk+MqDGySfUp5ZEukTUG+yGCOStbWAW2m9tu8fJG46rZruXyWdWqjO10WFjpp8kXVdIOt+cddwkTqSf2PJWg7B1QQI+/qtrDUJvt3LkMJUIuDH1XoHAaQczaYuPvUdVWiRju9oGtJa0OeZEkuawX0ubX6opvGMsOeww4x2HCoQeRhoE9JTj2ersqkhlJ4mQXXbBc47XBgsF+RUanC51pNLv0sBcPNqhuki22LL/wCPYb9T/I/ukqv4Yf8A8jf+DUkPVn9A9OJ5o8QSOSg4J0l1kSULZ9mKAc++2nqfp6pkkmR1Fjx7Onon3jg06AHns0naOQWZiyPeNGUQG5+9xJaCe6/enSXEm2239HTVIq4g4hki0gn1jX1S4azKGR+bMT1iAJ5gaxzTJKn+oi+RpUhmaHaSCfIE6+CuZWdzOk80klTDkk3TZPJFIei2c7/0NBi/aBe1kEg21QzxDvsXjUckklHL/kZXH8UD4UAgOi5sd7G8DkIPzO6qxZmeVjG1/uEkkY+TS8GLxKqRYd3qVPAuloB2t4cvBJJWS9hNv3FrjBO9/wBlLDjUcjA6BJJJ4HZViqcBPRqHL980kkfAoLQrFtQjYnT/ACvQ8BOQEEggAjySSVpMikdXwXHF40gggSN5+S1quI/lkkE5f6on0SSVo/FsV9oEzDl6lJJJAej/2Q==">
            <a:extLst>
              <a:ext uri="{FF2B5EF4-FFF2-40B4-BE49-F238E27FC236}">
                <a16:creationId xmlns:a16="http://schemas.microsoft.com/office/drawing/2014/main" id="{4B6177D4-C6E5-4A23-929D-A2C66CE8C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3" name="AutoShape 11" descr="data:image/jpeg;base64,/9j/4AAQSkZJRgABAQAAAQABAAD/2wCEAAkGBxQTEhQUExQVFBUXFxcYGBcXFxQXFxUUFxQaFhgXFBQYHCggGBolHBcVITEhJSkrLi4uFx8zODMsNygtLisBCgoKDg0OGhAQGiwkICUsLC8sLCwsLCwsLCwsLCwsLCwsLCwsLCwsLCwsLCwsLCwsLCwsLCwsLCwsLCwsLCwsLP/AABEIAQUAwQMBIgACEQEDEQH/xAAbAAABBQEBAAAAAAAAAAAAAAAEAAECAwUGB//EAD0QAAEDAgQDBQYEBgEEAwAAAAEAAhEDIQQSMUEFUWEicYGRoQYTMrHB8BRCUtEVI2Jy4fGSJGOT0jNTVP/EABkBAAMBAQEAAAAAAAAAAAAAAAECAwAEBf/EACsRAAICAQQBBAAFBQAAAAAAAAABAhEDBBIhMUETIjJRYXGh4fAFIzNCkf/aAAwDAQACEQMRAD8A8blIFMEkoBOKinKZFAGTpJImGSTpljDJJ0oWMJJJOFjDQnhOnhAxBPKdJYxFOEk4WMOnCUJwEAiKZThMAiYSiVYQolAxHOeqSUJLUYQShOksYiQmhO4JkUBjJJ0kTDJQpJQhZiMJAKUJw1azDAJ4RNLA1HaU3nua4/RV1qDmWe1zDyc0t+aFhophPClCllWsxXCUKzKkWrWYrhKFZlSAWsxGE7QnITtCxhEJwFMNSAWMRDU5olWNCmVgAnuyki4HX0SS2YEITZUbiqO4QxCydlKKnhQVrwohqZCMgkFLKnDUTURhOAphqIwmGc9waxpc46ACSlbME8E4I/EPhtgPicdAF33C+AUaEQA527jr4J+AYIUqLQPi/N3nkt/hWAzydhbmn4irZknJ0gXM2bg/fNDY3GNDIygjk7tehXY0cBTiCJVFfg9E3yep+SR5olVgkeOcY4cw9ukzJzA+HwH5fCyw8i9Y9oOGgAECQCLQFw/H+G5HBzbiJJ77g+qRSUuULKDi6Zge7TZEU1qfIhuBQJ7tL3aN90n90tuNRnuZdJoRNVlyoNYmTAyICWVX5U7aacUoAUiEWwJzRlY1gmTr8kyJ/D9yS21gtD4mn5IJwWjWdHcg3sUYsuwRw+/FRIVlXVQVUTYg1SATsClCFmE1i6v2Swoa33oJzyQBsW2nz+i5vDASJ0kT3SvRWUmvAfTsWwGgbCNhumgrYGW4do63E9x3Hguk4FXAYRoJXNUqZGdx1Jvr8l0PDRNEFo1+Ux8ghnl7aK4I3Ivq+02HYYc5wJ0lj4PjEIqljWPGYGW2XOYvEVc4aMPma6ZqPLREA2DYJ5axKKewjCvAEPyk2O65GzsSMn2o9oWA+7YC9xOjRMeS5evXzSL6i2+s6ea0H8PqClTqU20nhwl7nB7n5uQI+G9t4jdZGJJFSXAtzN+WnzKbF2QzJ0ANoajlZS90iKFK0xEqZpp2c4KGJ8ivLEg1AwBVpqgNujq41VNJieHYGQYxPlRTKSsFNWSsm5UCMEKwOV7qEqBpQqxg7IzmqKs6SsSVNsvsTdEevRlC1KcCJRJfIQ7mLzonoszauo7iq4V2JGipCquib7JgKSg0q2mEDEmrS4fxB9OzXGOX7ckE1iuYIS2GjreF4yriTlbY2zSbAc+i7HhdT3YDRsI/deXYPEPpnMxxbsSORXd+zmLzUWkmTAH0Usjk+zpwOKOqqkRc2O23jCpqjMSBpEWFtOSArVxEudDRc9e88lmcSFOoQ9lQscd21IEc8swpOzrVeAfgz25X03EZmuNrfDzHksLHs95UcT+WAqcPSDKph/vHmd5kc7bIrDN+LqUYKmc+aVxoFfTVRajagVDmqpyAxCjlV7mqEXRAB12qGGpq+qFfw5lj3p8fLFn0RbSU8h5ffRFhig5l11rgg1YO4clV7gm6OaBKkQimBxM73KSMyJlrYNqOaw1aDGyMlZzNURTeuNo7SniOo7kI0orGm47ihAU8ehH2WNKvYhmlXsKDCEsUnVABP3KpaqqtWCOh8zKVK2ZmthjfKILzNyeyNjbfu/yuv9mMBV/CCuzt08zw4NuWZXEBxA2se75cVwLg9TEvIpg5ROd8SGttPe6NuZvZeu+w1MMJo05o2zBpMzsc0G5sC4a3naxbg5LG+2NBSS3IzsO5r8swRIPSxS4twQPl7WUXbkvaCZ74+u66LjfBRUDn0Q1tQE56Zs0uGuR35T6GQbTK4epxCq0EFrwOrT8xY94UcmKUXTR14s6SsoOCFGX9gGCIaIAm0QoUmQ0c1Bji4hzpvMA9N4U3OQUWuyOXJufBW9DuRJKHeiQKiFU4XVpKr3CYwOUXwqlIPehdkdwnQ9/0TQdMzVhDmqJYinNlRYwTyXQslk3AFFEq9mEndEAM3cFCtxBjYydrqdPIIpt8IVpLsb+HlJR/jn/bb5u/dJGsn0bdjOEad1YHKgmykwqBcbGHTxQsK/FHRUJl0KyTQrgqQVaw/e6zMWtKL4NwOriSMoIYD2nnQXAOWdTZbfs97MOcQ+sIbqGaE/3ch01Xe0KQAAAAAEAAQPJPDH5YrYL+AbToObTEBgytAMWLYMwbm8943Wd+IczK5oJIbcSbBo2LbtI1zDQhb2azh1HyKzRhjBAAhx7W8i1svKQuXW6e2pxX5nTp8qXtZpP9oXVKckueCAPeNaBUAuclcCzoE3ETfWSjMRTp1KbTSdmkEyZbpqcrrwOa47FUixzoMAl4/oOV2munTVGcK43TDoqB7RpDD2SNx2j8JgW581DDqZLiXKKZMKfKBuM8NYAzM6swlwLKga33V7SCYcQCRpzKx24oglj4zcxobx811mMqucagPaa0zSIIzANOaASC0ukNm0drcQucxuPZia0huVpG4aCCBlgZbEQB3kkxsrXGTTXkjtaTTKjUVT6iu/hrpgOsdJ58pQeKw76fxC3PZPLG4k0yReo5kOaijn070oSzZE4GqQDHP6IPMjeHAQZBN+cJo8MVl7sU5UueTqSrnUxOhTGl3+f+FVSQjTZQmciWsA2UTTCpHITcAaEkRlCSf1GD0zjs0p4VNMq8lc50lNfZVBTrm6rCZAZIXXe+yvBGMh7xLzv+noFyns3hPeVhOjb+O330XqXDcOIVIRvkVsLpMAiEXSpjL1lRNO2nko4cxLT0I7pgj1VxAZrf5z+WVvzKeEQGdpx7h8z9VCu24WCAcR4cHtkWfYd8aBA1KIpggZS7sgywteCLOaCdgZkiP23a7exy6rC4riS6BkgsIJOZuWbiGAXM9BYC68jXwjGarydumk3F2aNEE0aD84ytYGum05ajw7eS7MA6I0zXsVx3FMOKeIeGHszmbtY3/bzXTEZcECSJLnEC94q1WmI3ADe7N3IL2y4eWGlU1gBpItMNy3GxIAKXb7f+Bb5I4SsHsnfRw67H76ouoMzYdqInq02n75LncFijTeDsduY/ddHAeLbi3VpGi7cGTfGn2QyQ2vg5fiuANJ39J9Oiz5uF2OKoipTE7sE99wfUFcZXZldB2KXJGnwKi0uUmY3JyPfyQwchMZUh3glh2CXRu0OKD8wHfCK/GCLRC5alVmLrQoYhuh20Mm8dydxRPczWOJn8yZ1Y7FY1TGX7JsoYjHEmx206pkgWzYzu5pLG/Hu+5/dMmoFsywFeSqGXVzXc0hcHr6qsKdfVVooDO69g8B/LdVOrnQO4f5ld9hGQuS9kX/8AT0h0C7HCOXRj6EZcUHXrAOYDYlzQPEwfmi6juWqz+JVQQwnUVGeYdv4KjAaNQXH930CbFU5BSrOuO/6q06FGjAOI/wDjO9jZYePwxaSHQZOgHww0uAmbgidzNtVsV3fy39B87LnMW92pJfFxmJluxt1EaryP6hzOKO3TcRZp8BxAbRzH46XvHC4hzX9kWcCDBznTcXvBP47TNXB1ZF8orsI0LabsjhqTOUkmdwfDDo1XU6NN8Atc0teDMFpcHRI0MiZ6biQuj4Ti6b6VSkH5s1F+TPlDh/LJqU7b7+Ltk6STcGLzSkec5ZZP6fkf2+q2OC4qW5dxJHdv99Vm4CA/K7R3ZOm+h84UGPdRqdWmD1Gny+ahjk4tSQ8lfDOoF7c5Pjv9T4lc17SYLLleO49622VpAcD1CH4lFSmevoV6EluRy9HIgoDiB7XgFoFsGFn4/wCLwUI9ml0CsfCuZiI5odKVUSi33xT5j5qDVIlEwsp6+SSu9y7kfIpImoGpq0qphVzdO5IUB6qrU6xuoBMugM9A9i6k0G9DHku1wWi4X2JP8nucfmu7wmmqtDoVl9TqsXjrJaSPiAOmhAErdc2QsniFO0dD8lSrQpp1Dp3BWB6HxLr+CnSdZOYoxjwwFx03Btpe0X284XKY7El0wCBli8S6SIgDl9Sul4pWaG9rrAmJdBEes+C5hlQve0WPbb6nNEdzfVePqVu1CX5HbidYmzfxeH/6fJAJa0QDpI+yl7P0misWmMzWOptJMNBPae6BOozAETqFpVhc8ihuFV3CpTDmF1zSzZJkNMtnKJLgHN1vYm8ro1EEsikSxy9rRx3GMP7vEVWQRD3WtIBOYCR0IupcapSWv/W0E98StL28eDiyBBLWNDoMgOvDZ3huW55xsg8cyaIPJrfRt/Rcyj80VcviyvB1f5ccvr9lc/xLiVWlULWOsYMESDtHTwWrgH/ED0I9Vi+0rYqMPMEeX+104ncEQyKpE3Vg/tDc36EaqitRDrqjhL/jad4I70UAlkqYqKBhQn/BhXxCZruqFsJS3DBS/ChTkKTXhFNgor9wEytzjonRtm4MulT6FTLIO/krmYc9fVO7C/d0bQaAKtLcAqqFpDCn7BQeIolpvvomTA0db7BOkPbydPmF6HhRZeZewVaKlQf0g/NekYBxhXx9CMvqAi4/2gq75JkbIvEvtBDu8ArHx1U02l0yOuosqoBqY09s9EQwdlBYx0uMbkLRcICLMYXHXABsjML2Jt4zrpp0KA4XgxUqEsOQNGZsAai31urPaIlzxBFrQeup06KXsvSLS87RE7FxOYx0Fh4LzEt2qf4HU3WE2gDF3CeY/YrMxPEalFzgwXdD82wcOyHNAuHDvi9wVpVFn8Uw+dsizgDHW1wujVQlKFx7RLDJKXJzGOe5z5OsgnqYv6+i1sS5jKca287brHxrhG5MbaWLiTp1aPPw0/w802xJlrY8QFy6Xmy2bijDw9nD7+9UD7TiWtPJ0eYR1Zhacu4KA41em7+4FNhtNxEyc0zIwJh0rYxTIg7H5qrgHDjUeDByNFyBqeXKV0+I4bmYQacDaDLh4AR6q+20Ss5culVq2tSLSWkXB7vRVqPQxBOE6SKANCShCSJiDa3T1P7KTq33dXNp/wBB81ItH6fVLY4KapH2ULiHkxIWlVYCIyev+FVVweYaR4pk+QMt9k6sYlvJwI+q9YwI0C8Y4fW93WY79LhPyK9dbUlg1h2zficP0gjQHc8h1XVi8k2X4/ibGnKJe79Lb+fJZOPxdUtOakQCDPwuMHnlK08HhYElob0Gjf3PUqx1ERAt3a+apTFM3A4gupsO9vT/AEt2rUssMYUsmDImdreSNdihC1/YTnuM1ZqkTMRabAnb5H/S6TBMim1rSCANRGu581yzqs4mSJlwgW0Aib+C6miGkzAnlBY7y0XJplzKX2y2R8JCe09PVVu6+YV1Q9/jf1VWddbSInNcUpOAp2yw2LAjvgxf/arw3ESGlsyBYTryha+PoF8NALzmdlGYCxEnS48beq5rEUstRzSIuDHeATHSZ8l4eOThOl4PQlFSiVVTLj3T6oXEUi8ZBqY7rc0dgaRfVkNlobcyAL9TaeiKr4N7CXwCDAMdrKAIgyOmq6m3GTaRzpJpI0OE0gymGtc2QNrkb6aCb31V1WtbWVhsjmRe8ev38kxx5HZeQbxO4+pHenx6m+GCWKlwLjLg8CfiGh+hWIWrQrul3ih6zEcnZOIImVmVRypUFlKSsgp04BBzv1O8imc88z5FVgWSi6Qcm555nyUm1T1UCAptZZYxl4w9s9f2Xpvs5jjUosIIBywTy5rzPGjtldH7FcRyk0z3ju/3810Y3RNnoYqH4Wacz8+9XZLICjXCJbi11WIO6mqH0Btb5LRpQQqa7Ba4AJEk6ATqkySUYtsaKbdIwMBwt7K/vag/lgkAgFwJMx3QAPkt1tAETTMjltPdsVXjKuVmaRlBsLQdAABPxfFboqKLiKjohpN4aIa47BrYgm+u/ovMwaurte39Tqnh+uws1IsbdDceCg9m40+qm/EdmTBBmJFyBvyVLaoiQCB6L0ceWOSNxOaUHF0wSpmBJE5tW5dZEC3mrOB4Jr8UTm7RY4EHV0EElp2IibRodFXiKw2J+7bIOhWNOrTqMfcOMSLxly+WoNhuvJ1EfTzWvJ24nuhTOl4pw2O1doLrkMpagEnsgQQY267hYNem5sSIlocIgy12jhB0XQ8TxYdYOIMgkAm4BmCNx3oZtNr4a0hxi8+7a/sgQxk6jKZtsDMAwuzHkvshlgl0chxGiBdviP2WVUAm/wCm3W8Aeq2faBhpvcwgjQgEQYP2QsauLt7/ACsoZoKMuPI2OVojQbfun7+aaoFcBAVNRyLdkqB3tVcK5yiQijFOVMrJSTWKZ4rDn6FS98OZ8kI3KnOXp6J6HCvft+x/lS/Fjqg5b0Tkt5BajFj3MJkhxPePktX2YwjX1SRIyt16lY0sXT+y4ytLhufkE0eWK+jRxGMdSdldHeNP8I3C8Ta7cKivhA8SdVj4nhj2XYZ6K/KJnYU8QToUZQquLbBpM5QXNzAGJMCIn4dQdVwOD44W9l1j5hdjwyqXURkhweXECRIc2RIBtpmnw0sVyazJ/aovp17wirUa95NRjMzSHWYxtyLEOibzubZUmVgZDuwYPa5QSchvGWd7mTrdCtpAPqfzJIGYPg7NblADZyxa99CZOqqygOEOzDmBAgHMQbk387+fntXtgv5Z1J1cjWfTJEuu6Lzc9BPTRRNItBMxaT3RKgysTqq+JYiGEG+YtbExIJuJ2le4koR48HA22w3hvBQ+matVziXglrGjK5txAfmF5BB/dZ/FPZ3EBzxRoOLcxy5izMIEfndaTeR9Aurr+8zdh3Y7Hbi+UuykgG0gEkfJbTizQad64M0VPs68So8s4lVrUyyl7stqOgS4QOva025os8PIpuAc6pUdlzO7MNaQ4HI1skC1iTJjQRfpuPVK9MZ2NbXpgXacucDoPzD171ylT2kw+RxFB0umW2DJ6HbfTmVoNLwbJH8TC4yWZ2spkuaxsBxF3lxLpPS4v3ndCObcEjTQfVD4XHF9U5vzaDkdv2R72o5XbOePBQ9UOCKc1D1ClRiglVlytbRc8wxrnf2gu+Slj+H1KQHvG5ZHiDycNj6HZMkAGlJFfwet+g+bP3To0Y5aUp+4ThqfKqmoaU8pw1KEDCBXa8KoZabQdTfzXNcCwHvqzW7AOc4/0saXeVgPFdhSCeDVgldBbXWU2hQaEqj4BJVyZge0VBgPZHaWfgcViKV2Oc0G8T2TyMaT11Vpd7+uBPZmLcl1JwDC2LWEdVzuO+yidGVwv2kiqXVm5c0S5gkNgi+Q7W6laf8AEKMtLHtIgixMza5a4BwnqNisbiHDMsnbnt5rNOHUvQipqX0P6rqjt24sRYgp/wAU7O1zRIptdUdpA0pt8SXiPPZcZQqvYZafqtKhxh4zEABzg0F1zAaSbDTWDPTy6HK1RNM7DE8TOYUyTLHkukXMGGtJ17IHoOS1qHEyR2hI52PyXm1Tib2uNUmXEkkn8xNzK0eH+0M626EwO4lcWTh8nXilaO5xGPgj3Zzc2A38JWLxbhmHxAd7s+4qj4muENn+ppuO8eqwPx1MuntMOxbBHiCLhDYzij3/ABEOIFniQY6nUdySMpXwVm4tcmXj+DVsO7+Y3LezgQ5h5Q4fIwVays43n5KXC+O1czm5pZuCA4R1mbJVSA82yg3AG3MBXVy7OSaiuUTbJ3Ksp4Zup+pUaYV7G9VqFOhwNIvYPckNNpmYbzAAGsxFtPTRHCmhpOIqB5IgBzWZD0cCBnHryWFwZ9Rjs7LgawDHjBC3KPFiCTkoSdzTLnHvJcVWEo3b/Yzbqin8Phv/AKh/yxX7JIn+LP8A00//ABH/ANkk++Ih4k1/3CWb7hJqTlMYRqfcKPvCkQrcNQLnBvMomOo9k6EMc4iS4i8Hssg6gXInYLZp1xl7Qvc6EEE3G82BFtJFwdVHDUstMNA5Dw/19ENiq3uw5xbIteGku5AEizuvpy4tRGp8Pk6MTuPJoGqO07sloMDIezykOeJInp9Fj8b4gcuVu9p57dkRYa89Nt4tpkAzAOpPXSG+KCwtI1qrifhb12Fo66JsW9vlgybUugrgtPKM+XMS4NgTIB0y2vsugp4lhsZB5GAUCym6WuYQS3SdumU+G+yfE1XTdsGDLiA0OMyCdZN/VN6mXH44AowkHVAdiCOqxsdhxPwEHpf5K+rIILXEkgadkf8ABsd0pqbyQcziInMSLcxsbxPl5stUmuUB4X4MrRTZHNFVWC95It+W5/tIB79UNUo66W10+llSOZS6JSxtA+Pf2YG6qz2i4+/9J8Q4nuFz3W/z5qkC1idb362j0UpNSZaKpGpRbAg77yQRG3+1Xja8CBuh21ALadZk+MqDGySfUp5ZEukTUG+yGCOStbWAW2m9tu8fJG46rZruXyWdWqjO10WFjpp8kXVdIOt+cddwkTqSf2PJWg7B1QQI+/qtrDUJvt3LkMJUIuDH1XoHAaQczaYuPvUdVWiRju9oGtJa0OeZEkuawX0ubX6opvGMsOeww4x2HCoQeRhoE9JTj2ersqkhlJ4mQXXbBc47XBgsF+RUanC51pNLv0sBcPNqhuki22LL/wCPYb9T/I/ukqv4Yf8A8jf+DUkPVn9A9OJ5o8QSOSg4J0l1kSULZ9mKAc++2nqfp6pkkmR1Fjx7Onon3jg06AHns0naOQWZiyPeNGUQG5+9xJaCe6/enSXEm2239HTVIq4g4hki0gn1jX1S4azKGR+bMT1iAJ5gaxzTJKn+oi+RpUhmaHaSCfIE6+CuZWdzOk80klTDkk3TZPJFIei2c7/0NBi/aBe1kEg21QzxDvsXjUckklHL/kZXH8UD4UAgOi5sd7G8DkIPzO6qxZmeVjG1/uEkkY+TS8GLxKqRYd3qVPAuloB2t4cvBJJWS9hNv3FrjBO9/wBlLDjUcjA6BJJJ4HZViqcBPRqHL980kkfAoLQrFtQjYnT/ACvQ8BOQEEggAjySSVpMikdXwXHF40gggSN5+S1quI/lkkE5f6on0SSVo/FsV9oEzDl6lJJJAej/2Q==">
            <a:extLst>
              <a:ext uri="{FF2B5EF4-FFF2-40B4-BE49-F238E27FC236}">
                <a16:creationId xmlns:a16="http://schemas.microsoft.com/office/drawing/2014/main" id="{4EA1835D-DCF6-489F-8032-1887142CBC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37" name="Picture 13" descr="Carlo Buonaparte.jpg">
            <a:extLst>
              <a:ext uri="{FF2B5EF4-FFF2-40B4-BE49-F238E27FC236}">
                <a16:creationId xmlns:a16="http://schemas.microsoft.com/office/drawing/2014/main" id="{6243DF48-5364-4AE6-9D2E-66168A3B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095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15" descr="data:image/jpeg;base64,/9j/4AAQSkZJRgABAQAAAQABAAD/2wCEAAkGBxQSEBUUEhQWFhUWFBcXFRQXFBYWFhUYFhUXFxcVFBcZHCggGBonHBUXIjEhJSkrLi4uFx8zODMsNygtLisBCgoKDg0OGxAQGiwkICQsLCwsLCwsLCwsLCwsLCwsLCwsLCwsLCwsLCwsLCwsLCwsLCwsLCwsLCwsLCwsLCwsLP/AABEIAQIAwwMBIgACEQEDEQH/xAAcAAABBQEBAQAAAAAAAAAAAAAAAQIEBQYHAwj/xAA+EAACAQMCAwYDBgUDBAIDAAABAhEAAyEEEgUxQQYTIlFhcTKBkSNCobHB0QczUmLwFCRyFVPh8ZKyQ3OC/8QAGQEAAwEBAQAAAAAAAAAAAAAAAAEDAgQF/8QAJREAAgICAgEEAwEBAAAAAAAAAAECEQMhEjFBBCIyURMUcWEz/9oADAMBAAIRAxEAPwDh9FOopG6G0U6igKG0tOFLQFDKKfSUBQ2inUUANoAp1KBQIbRTqKAG0lPiiKBjKKfFAoAbQKdRSsQ2inmiixnnRTqWmAyinRRQFBSUppKBhRRRQA6kNFEUAFJS0sUAJS0sURRYhKKeyEcwQfIgj86FWehPtJoAbSUpFJSEKKQ0Cg0DCgUlKKBhS0UUCEoFFFAAaSaKKBi0UUUAJNJNFFMApaKKACiilFIBaIpRWr7LdlDqFF67AtksLaz4rpQSwUeQz9DzjKboaVuiB2a7OvqixkrbSAWjLMeSJ0mMknAETzFbLS8CS1uFk92LYm5qe7OB/TaLRub+6evStFbtDTyiWgtu1bG0geFmbJbaILHB588DmBVTrtYS4tmbp3Hu7Bkm4yANkDkoI3GP6fSoubf8Kxxor9Hw+zDG7bLI10IquWZhsG52dtuXacICDHQ0l0pbv7FtJt7y4O6Ki2xAaRG8eE7TyIJ84rS6/hTpbVSDlt5uKw2rIIbputElpLZ8MxBOPG/wy9b1A1HdeHcxDBldPtConcCxAESXaCQR5VL8js1xijD8R4DcZWuNZ2oCDvlUPjboZhxn5DNZnV6BknBgYOII9x+tdk1Os1G1XE4Jy9gXEj4SbbW/hBDNnygRBNZ7iPD2uS82YLHNlywcx8Rtt1816xVYZbJSxnMIoq112hB8SDaSJ2gypgwdvl0wfOq+zZLNtHPoPM+VWuzFUeVApSKSmA6ikmigQUUTRQAlFBpKBhS0k0tADaKCKKYAKWkpRQAUoopaQE/gfDW1F9LS82OfRRzOK7ZusJttd2Ati0yCDKwFJdYnElcyJgnOaw/8K9EQLmogYvWLQJ8judx84SPY1odfpnu70W4iJLG4TIDKX8eSAS8BgAME9fLnyS91F8cdWO0urvX1djCy0lzLBSsDrAZ5IhBy+Vemg4bb01y4ve3fEo73cVVmQEnugCoknJJnz6UHVd7tTTbVjYF3tAYW8fBEuOsweZ8RzUvScGvMWLtALbyFBaWkgnwgAGCRIHXpXNPMlotwJSXc/wAy34o3yQCgwSkSIumcLyMjzp2ov3EIYsU3thSsAW0+N2EEk9cEivS5oLg3EFvGsOWVsDwkCYl8gdR8Mdag3NLO9iFg29hKOAwgQDsBWGxyyc9YqazRY/xvsVNUjy4VrZdmCX7fJ2MZYfD1XPPPSq69p0ZF74LcBZh3sEQpHwyviDBhP+RXvcsq5QI6QEbeGtqz+GGPh3KLnhSZaAOk8qqTqzaOCdrAEKAdpmAZBxOIn0qierRmvBjuOaZrajxAqzBgQIDMQYZhGDBIn0iqhE3MpHPcFb5mAa6D2k0wuAMeRDjuwAcvtMyOkJjEzPrXPrid3c54P1g9D9a6scrRCS2enHdOoYOnwtOY+8pINVQrS8SsTYJHlvI3cpI5DyPi+tZuqxdoxNUxKWiMUVoyFJS0hoAKSlpIoAWikpaAG0UsUCmACiiigBaUUgp4pDOg9h9Xs0NwA8ru8iYygH4w34VB1/aK3dvC0W26dSW3AHc7AllDHn8Uco5msxa1hFlrUkAtu98QQfQgCpXCOG3L/wDKss5kA3JhF/5SP1qbguyqk10Wev1A1V+0mkVu8PIgQ4J6SDyA6++a+ieHWilpVbmABn0rLfw70tjRacWzctNeOXcCMkDwqSJIEVr++nlXHmael4LpSXZTdtmvLoL505Ped2dpWdwH3ivqBNcV4b2i7hLtwX3Z9wCWrhLl8ZZp8zMnA9K+gNRrET4mA9zFYrtd2d0mtsv3fcJqDDLeCqCxH3bjKJIPU86WGSWpIGp9o5rwjtSXdlvQoMneuCB0XJgjH49YitLqLyXbYdM4Vdo2nvRuI3jqXzzPpWG49p9RYtpav6dLQOA6wTd2RJ3BiOoz1mmdnuNGw4DGbZOf7D/UP1q88PmJhZF0zc6nWE2UxvcOq7NhLOWJAQPyVlDtB849RWK7Ropu45Mgg+0xM8j0rW276OhVsBlZLmYVdo3KUE8ogjLHLyciM2vCWuXUTcq92GYsxAWAQADJHoaMZmZ42bQNh+pNsSZGAoY/TJx6CsuK1V2x3Ycbgwe2GHQ7QreWOlZWrY+ieQU0lBoqhMKSlooASkpaKAEpaKKAEoFEUUALSUUtAwBpQaAKKAQ9a3fZnUbdJbSSN7n4VljuaIUedYQGu2dkuDodFZO1QwWVYiSCZyKjmdI6fTRuTZk7fFdJ3iqi3VaZNwux6cyu5h9CDXVuBa1jpS7TiRkZx1M1QaLsnbR3uLbtDefG3dyc8wm5iFn0FaPiF3/buR94kfkK5JtPo61yfZy/iGobU3rhuXmRUEmACT6LOAahW+JWdM3xX1Jj4trgyAfEoUdCORracD4Gjd4rorJcIncJz0I5EDzFRuNdjUe6bjW1NzEMGcL4eUrOeXzog49SCbl4IGt0q8S06NbuDdbYlDt3CTAZXXnB+orm3GdGbV9rbAKREhWZgMTzbNdq4HwddKjswG9zJgAf+vaubdv9Kf8AUm8uVIAPTInn/nSr4p74nPnx65Fb2X4m631DOxWCDnkOX4ZrVWBua9gNtgKYAkEMSC3Pmg5AyI6DOA0DAXFnzH510Xsy4awzN0ITlkhbVzb4gCxjGAI84p5dEobMrx26Ea7IO5kQCdwIxkQeQ6xArLmtP2zQb1IjKpujbBbuxJEdMfj51mKrj6snPsIoFLSVQmFFFJQAUUUUAEUUoooASkpaKBhRQKBQAq86WhDBoPOgEOWu/didSG0trlGwftXAVrq38N9ZOmCzlGI+RMiufOtHb6Rq2jpWouAL6c//AHVdrb0WAD6ml0yd8TkwJ9c1le1/Hb2nt909rMwr7SEI81bqD5VxpbOt0ang2pXBB5/h71N1GomZjFY/sBqLupDPdEIo2g8tzzMqPICZrQa59obNOtjVWU/GuKYI9aw3H5uW3jnHIe9XHFdSCY9aqmvbFLHkIJitJ09GcitMxNu0dwkev0OYrfdjL6tbuIF3MHMmCxO60RtgMMeGc4ndz5Vl+NSPtVUi27MlsN8Q2QWJHkWLQf7T5Ve/w8WVeY/mGZ2n/wDHMwY9ckx866cu4Wzz4+2VIr+24MWSxJ8CxIAgBFAGFXz/APJ51kq2Xbm3CW5AE8vBtmMeZJ9zHLFY2t4n7SeTsSilpKqTFpKWkoAKIooNACRRS0lAwpKWigBKdSCloAKBRRQMcK2f8N9btvMk/FBA9RNY0Vb9lVc6yytsgObgAnl5mY9AankjcWiuGXGVncdbfu2whs2zc3HKrAP4/vVJr+1Vlg6ajTXeW0IVPiPljAPXrVnwXigcAqZVvwJHw0nF+DtfYbSBPNuTR6muB6PSi4+Sk0Xa21bQJbtXVgYXuz9PWnaTi7akXJRl2iTuBHP0PtU7R8Ea2Ybb5+EDPzpuvdUDQcxB/StITa8GTvyzk9BNVXHjGnPqwFXd+6NsDzk/OqPtEv2A8t4/GZpwXuMZH7WUfFnbZYUiALKkeoJaD9d31rT/AMObkC5nlcXqsDcjCYZo6RO0+9VfbfUrcdGRdiootKMcktpnHSZNQOBcffSEm2qmTJnn8JWJ+c+9dbjyhRwXUtl12vzp08SmCTjYIJZsEKJnPMmfYRWLirbiXHLl9FRoCrMAT1M5nmfWqqnji4qjM3bEopaK2TEoilpKYCUEUtFAxKSniigBlBoooAKKKWgYCloFLQACpXD9U1q6lxPiRgwyRyPmOVeKWWKswB2rG49BumJPrBoUUhm67H8Ze7qGRFVNwLIomJAEgnrMTPnW+TizIYuYJHMz+Yrk3YrU91r7DTA37T7OCv613DX8BFwGII8mH5GuLNSkd2Gb42ZPifaKJ2mfWYrPvrGMyZJ9/qKuuIdk3X7rAD+wkfWoK8PK42sT6iB+NRbLqVkC1bJ5zn2ry45p99hlHPmB6gVdCwR0qPdtn1rStbMy3o5teuM0biTAgSZgeQryArout4UjIqwsDmCB/eSVloDR6DlWD12kNq4yEHwsQJ6icH6RXbDIpHBPG4sikUKhJgczge5wKk2NIWS445WwpOOe5wgE9Dkn5VddleCl7iXXHgANwHJnurihlIGS3iBgdK25UrZNK3RA7TaRbd87E2IQAFkGGVFDjDH73P1NVIrXce0QuQJCspMkkAbTG5mPPET8zVFqNGLdvxSXYDBVl7uWkGTG4lR7AMeRFYxzUopjnBxZXGilNJVDAlFLSUwCkpaSgAikpaUUDEoFLFEUDFCk4Ak9AOpPIDzq87T8Lt2bpNpt1pmcJzgbIBEyZ58/Q1D0miIvbSygp453GCFhhsIBknpit5q9GrJ3ewMqEMFG4sLmbjFJ2k4BTP8AUeeKjPIoNWbhByTKnsZpAdO7eEBrgRiwLFgAAAoBgQLjk+Z2+RqKvZpjpzs8bG+oUhYgbu7HeHdKAyW5GNoPrW00Niwtq6FLFrih2KgT3jBdsQBJJ3E4nlXjq7HfPYRR3j2m+CYtpCiLl0fEzAEBcjK+RNc69ReRrwVeH2me7C8C33WuvEW94A5+IAieeYg/h5iu5aBpQew/Ks/wfhwtWtgPiIcu5O0sSRLHak5JMxzyOtWnBHPdgHoSOUcj5VPNLk7K440mi1b51E1NlWwVH0qYp9qV7eKijRk9ZwYEyuP0ryscE5yB7mPzmtSLBY/r/wC6h8X1K2k27uWWMwfYRzzGPMiqcmFmY1uhl4AhVtNJ9f5a52gid7kSOWZxVLf7Ji7b3XAPFJBESAfhMj0itfrEIC2zO643iIZcSdo2zAG3b5Sdpwetk1gRA5DAHsPTFZ5NOx+KOR8F4T/pLl1SVZbq7VlCYK+NYbkOTdeYHpUvQTp9M3dAD7RmRds92SLZbaeURbIH/M861vaDTKjISmDP2gMbTzJI58h55qg7gDvSYICEhIxDEfar5gRz5jHrWMuaVijjXgqdXwwMPEFYMQxAiVjxEP1AiP8A5Cm3OHNd2i3hip3XO7DhNxM7WIgMVIETjdmOi6nUki5txvCqQCYhYCnn5DzqPaW+yQj3ApAkBgAwE4E5HNuUTPXpvHJ3oWSKrZkOM6S1auFLVxrgXBJQLBBIIwxnp9ar6uu0PD+7YHYyyJMy0mee6SPxqnIr1Iu1ZwNU6GEUlONJWgEpKKKBULRS0RSNBU3huga6x2gHbDMP7d6qT7Ddn0qEBW97I8GFq0t593fXwDZUAQttLh7wtJMsQqkYwAanlnwi2ahHlKix4JoEtWbneWkuALtR2kQSwDeE8maEJ8pqwF0BTctTDLt8eWViNrcjnBMH1B6U7V2mQ7AZXYoxOSDlowRMUae0/wDL5qGkADxbmABAjnyiOQryJ5JT7PQjBR6POxvDSdzO+B5mTE+sAfjW07OcI7pSxHiYyfP0/CjgfASp7y9G6BCjko6D9/OtGlmOX51SCpCk0QLQAuciJ3ruzz3AiDPp0ry0LpbcjGxnO1sAAgAtgnAyBNSeIWTPhGcOuQoDCd0nmcEY9akW9OtwB1aGKkK4JwD12yA3zHStt/ZJtJWeqqpE7hETMiI8yfKmXbyriZJEhRkmeUAc6if9If7IC6sJ/MPdmXiTA8WMx8W74evOn2uDtC7rpJV2aVUICpOEIJbECCZk+lLRnl/oy9xPKKMd4YSPjbkYAPXJMeSk0nd92DcuQG8UKWkIvIMYHxchzxPOplm3bsTtEb2LESSSWgEljMYAgekCqtp1Lj/tAfaKdyt4gSqrBEGCJ6iPM0PY1s8eFoLjteOearK+GZ3G5bbrG4pjyOaspr1IAAA6CB8qYqTWXssqM9xy7dUqHCFTID52mf6lM7W6zVXb0waUGPsriwDlVJtwCT92ZPz9a2XEbG+3t/CFz7EgwayjOEvCCeZTuznByCrAQBIGPQ8q5ZXFmo7RmdXwy5d1F8oB3dvaNq5wQIgAQPU+vrUzhehazL3kDKYG2drQQCCCPhIHQ85q8vWygNy73cSWhiQqnkJUCHbHKByjqTTOztxbtl7e/dfebqMVOXUsWBHKIxtMcvKurC5S2iOWl2V/EOHqbRewwu2sd4jDxW5OFuAcvQg9K5v2g4KqkvZmDk2zzXzjzFb7hXEn090sAGAhbqSNrAzuUj5GD0IFTO1XDkVF1Fld2nvidpA3KYPhkyVZSTHqCDiuuMn8onO1WmcSIptaHi3DZ8SjxdYG0MB1A+6fSs+1dUJWico0xtFEUVsyOFFFKopDLfsvwC7rdSlm2szlzyCID4mJ9uXUmu3DRFtqEKDpx3SKi7QN6ASWb4oUg4jIFU3Yjhq6bRMLbDvXWbxV1395s8NoMMALuIHiwZJ51L1V97VhLdpDbYkwfCSWLSYEnJJJJ6kzXmerzcvYjrwY2vcxn+jZrpnLAFF9QrHxPHXqfOTWr4PwcWvER4zkt+g8hXh2e4atm3uuGWibjMZMnJk1okKgSSIxk454FRhFLspOdHmEpTS6vWIm3cY3GB/nzpl26ARkSQYzzjnVNGE2xl60GGemRPQ1XvqLlptoBMkkljCREDY0QuYxU0XwQYIxjHn61724cEEAjqCAR8waaB6IacSGzcVYDbvzBxBJyD6H1pmo4pt8hgx1JImFI6HB9oqTe01oH4Ry2iJULJGFAIAOBkZxTdPp7SEbVUH0AnPMk8zJ5knNK0gX8Iaaa5dMn+UwJkyLmRCwOYJJJM8sRBqxFoKIGBUgON23rEx6edeffAztMwSPSRzHrSdmVI8GFR98H509dSjkgMCR064xIHOoh1KlyikEr8XkDMbfU0Josiwu6ZbtsqevXyI5EVlrena28OBKBjuPuoJB9F3GrPW3T3RALCDJK4IFQGUshNwnaAwaWlQu3MkmZMkYiufKlyQ4J0yl01u3rwjPca3ZF7aq7SSxYwHYjlM4nkGrZcI4DZs6tEtIQLa72ZjklhC+3X8ayV62pSdJZ+zJ8RldvLaxIZjtGRJPkK3/AALWDu8mWEqXIALBWIXdy5cq7PTzp8Xo5s8XVo5x2uudyHt85eVJEgKx3MoPQyB0p/ZFhdtXtM5lLg32hnDj9xH0NWfa7hBZJ5yDJH3eorM9mdNdss5DA+Ert3MLhAYMLiYgkAEESImqzi8btdMUGpxpmY16Ha6jB6HyisjrrcNjkc/Xp9a2WsvB7jleRJgfj9Kz3HbIgN/mef8AnrV4PZOS0UdFLRVrJWLFS+FoGvWweRYevzj9KjEV76F9txW8mBjzgzFZb0bj2d57McMtvpw9w7bXJLMtGC2WM+IzOOvP0rzXSmFdhASTDMCw3HAVQT+gMVLsuLK2bbvKJbIgL8TbJMesseZqFwhzedmYsi7gFCYKgiQsiATkE15WTG20l2dsJ1bZZWr0RLYYD4sCDzk/hXpp7w2XLW8urmAS0xiNoPTIqfpey3M96YPPcsx15E86m2eylsc3aOqgAKesx7+tSWDK/A5ZsSM3o9pJEENI5MZkdf7gYkzUu4CFLFpYCF25IEkkSJH4dK1CcHtKIhmHkXYj6Tke9QeJaNQAtu2oyZMxtEdB1JOOkczW/wBXIlbMr1MW9IzaapcyXU5AOWMzzyfeppvG2q3F3kYlmI8Y6kgflj0qRY7xSfs7kR5MPYj8oinXFZvjQmejKT19RVI+nnxuxPNGyBo9W18MzmAG8MiJHQiSOWfpTRxC7bYkqrQYB77aI/qfB6/TOathpA8KbcjkAU8P5RVhZ4IhjdaSBy8/wOKX62T7B54fRjxqbt26zKSN0AtmBtmQv9uevlVhoGdevgjmGwZMyy/d961ycNtj7gxyyf3qNqtBaB3C2N8QGAO6PIEUfqTfbM/sxekjIcQD2SGtwVZskkQrdBPrnnULkjEsAxYmVYk+5jFW3FrO1GhSPCxC4+KDBg4JnMczWQvXiTDNj6Z6z9Kb9MoumzazSatIl3dWWYEL3hACqC5UA9OQ9Tk1K/0F7Wai3YYIsLuuMp71VHmCQM8h86h8LtSbsQWVJWQSOfiBHXwhq1/ZYgXN4gBmONpBCsBiTz8S/hR+KMJqxPK5QZJ4d2YFoMbdww3JWWdpGJ5icA49azPFOI3bL93YAba5F1tp8BG1grL/AHKWzu6jyitjxHjqW72yQeXLpIEzXjq9HZ1aeFwtyZwZBjqV68hn0roy4m3yj2c+PJx+XRm/+qG+jBhBTyO4AHkD5fOvDQ6ULbut1Ub1bHhIkAj/ADrTtJ2dfSXfE5dmLN3m84HQAN0M5UyBArN9pONbbd1LciXCsSYIIXcQFBMD3PRqcMvJ8JGpQSXKJmdRbIbvIhHJYFfhIMhlB5Ag9OlVHGlm17f+Kl6e5nrt6LJgHqQOU/sKicYWLTZmYP404XGVDlTjZm6KQiiuqiHEkXFotEhgQcgyD5HpUrUWiKjjnSNHZ+G8XS7etO2wWivxMPEAZPxdDOMRNazTNZ/0hW2xLqxumRkmfEBGAoWFEf0r61yzsPcN1Ak5WADGJJwDj3+ldG4dca0XVAj7gAd8qx55VQDIyfKvP5RhNtnS4uSVGh4ZxMFRgcvSc+de+v4sUA2LuMTHpMEkeQkdetZ7SqQ2wAjJI9MZUTmABNXVlWK7WbpBDKeXlMVVNyjpkXGKeyw0Ws7xCYg8isn3GYzII6Uy7qmUYCj1qMLSIom55mdoE5J/WoWrdAfDcDfIT+1UjyS2ZaT6PS9xC7HxEewH7E1ETVXHxuuk+UkD5VEva2ORPp/4FQLHFnL7WYx6SI6dPXHzpSy06ZqOO1ZqdNwrf4mJHzM/WoHG7h07AI7jEk7ViDIgEmS0joDypun4mBgMfxP4kV6XeKo0SsxyPOJ5/kKJxlKNJii6lbLPgvFRcTO6VAkxgz0Bn4uUj1p2u4kACNvzqg/6wtswoIEkwJjJk8+XtVRruOsfhx6cvpFaxpqPu7FJJu0e/Gdf6R6QR8+dZW8wnr1qRqtYzEyesT+1RGYdTSlKLNKLRouw1lS953baltVduQHNoBJ5D9qTifaZbbBramACELAkvDeEMJn4Y/Gq3s9qlLvaJUC4oADcmZZgCcSJqy4xwEBftrtlQJ8LOVY+SgRk58qnNcomovjIhWNY9+9JCoWyX5pkT4T5+hzirp9Vp7Qm6zXnUghRtCKem48yR6eVZ5rJ7tBYPjVgWUlVL8zJLESBjHrNSuJcKcsG8iN2ZEyABjmc9J60Ys6a976Hkx70ROK9orruWHgxtUAYA9ROff8AKstrbCjmWLNA5yfCMMZ5jOD1DGrXjGmZht6BiDg8x/hqLqNJ4Vk5VQvIgmORJ6+VLJki3aHCLqmZ2enUU3jN37BvdQPmZ/Sa99cNrO7eFZwo8WTyUTWb1mqLnOB0H71XGuTTJz9qojUUUV0krRpON6Xu7jLHI49qpTzrfdutFBFyInBj/POsHcWM1lmltHTP4X6BTZd3Ay5EmfhXn+M11Ph+mtlCzrCD+8iT05N7D51lf4f6HutNat7Nx2ywgnLEs0x71v7K7l2tbAE8iB0MjArnkrsblRS6vhSXh/tnYbWght22RHwtgj6xVfe4iLR2XLux1GQ2z65/Sa2D2EAAUAAGRGBnnXEf4o2CmtlmuumxB9kQpDeNmDOQ2Qu37sDdRjx/6HN+TatxNGzua4P7VdgfSVFebdpdPbE9yrZiC6q8k7QotmXJnERWF7J9i72rY3FZ0026UuXWZrjRhu7CbQy8/EVA5c810DhnBdBw4te2g3P+9c8biB90kQp/4gU5vj2zcU5fFCWrl/UZXSizb6Nd8B/+JG78BWZ1vFNl1lKAshIkNE/OPKrrW6/V66Tpkbuxjex2A+pZunLABqp13ZtLFt7movhrnS2kqh9yfEx59ag3Z1QxxXfZ5cN4x3rkJbvEf1KEKCPNy4A9ufpTtbxS1bZQ9xhJgHxHPrtk1nm4zdZRbtiMSqKIj1P9IrOa1bveBWG5pkKCRljyB86tBtsjkhGCOmFXdQyMGU8iGXxfjJNV+oV1GRFYZb9607CblqAd4KBvP4sfLArzv8Vuggd9uPPJdDJGdxmZnmCY6jnW3ilZFTibF7hiJxP06V4bxkE8hWObi2oAIN77pbxFMwOQMZb0pj6nU7dxLbcGYX68sULC0H5UzWu6gYyeYOQfkelaTsxpmvMcICDBuMWZpIgDaBn69K5G+ruNzdj6T+1dO/g1qGfvlZidrKZYzAI9c9DWZ4VWxxy/R0rh/ZV0y19WHktlkJ9Wm6QfmK9+K6IW0wAfOWtjdjBI2/5FWdnUrcgK5n06+okVX67Q2yfFcueowc1OOHG1dGXOd7ZiuKuCp8DGSfhvYnzIAzWB4vqXDGHLZMyAc9ZkV1Dj7aWwsEMzxOwmI9yvL61y3jWqDsQiKok8hn6nJqvCHhDUpfZn+L3ma0J6v7fdPSqRqt+MDwr/AMv0qoaq41SMS2xKKKKoZo7bx+x3lpkxkTIjEZrnnC9FOstIyyO8BZekKevpMV0lufl+FN4LwtBqnuEKYHhPOCTn8qlJ2ag67Njw21e2iG7u2OQnaI9FUSfnVpetbbbuGFxgsjcgMx0wJ/aqbR6W7duhjdbYMbVBE+QmK0t9FS0zDweE5AkgnlA656VzuTbehtJUZDU9pbdxdtslDslirZU7toVOm6c5BPLFR+Bdn/8AU3Wv6gtsK7Fsk5e1zI1GIO5iWKjnAnyqFxHSmzbMIhYsdxAO5jPNQcj4QfLPWtH2YvHYyx8O0MZzvKyUj+3A9ya5ozbezqlBcdF+bQAgYEAADGAMAVUcQNu2AzDdHwrAYnzx+tT2uk45Dr61X8QKNiBHXPSqUGOLTM/xTtTeZu7tBZgDxHl5cj+/tUBezV262+/uj7zN6/0Kcz/yirduMJY8Nu0MDBIAJP8AaIk1U63U6zUuFVLiKfvldiD1LEfkKE2WcaetFGOFF776bS21G3L3NxM4+O9cjkJ5AewpvC+w737xt3tww83VO5SR0kAiPQ0vENVbt3FVGZLamW2E7nYfeMnxN5SYE10rspqjeRrvdskxG88xzkYq2L7ZD1MnVLo5f2h7OavQq5MrbKoEvWNyITbmBqFUeDDNBVdpYiQCZqk4k7G4zDu7pKi463LNprqMREXwihX+IEXNpHjGRivoXVaPvAQ7gqfuxj5mc+1cy7Zdkxo173Ts3cxtude7TmyXG/7DHP8AaY6VdM47+zmWtQhN1zT21y1vaO8RllAwubJA6nb92UIiIqkuhPuhgf7tpM9cjp/ma0mxRCu223iUZzc2DPhUMeeJCyDIgHNVOq0kWmZYO15d1YkBbgARRmJ3Bpjl1rUX4NSiVwiup/wWCzqMCfsiG6wC2PxrlnP5c/IV0X+DF4/6q6k4a2s//wAtRNe1mYvZ2zhWh2tuJB9YO45wT0OK9eJ3WVcQX6CPCvqepr00bZPt9afxFMSM4iKhCCitDbbls59xDSW13FxvdySWaZGenvmubcZtRcaMZrq/HDbTNyC3RAfF8wOXOue9qbKBhtifvxPxEkjBODtKg+oNb5JKjVWYzjY+zH/L9KojWg4yv2R9xWfNUh0Zl2JSUs0lbEbPQau5u+N+X9R/eum/w/O5V3eKYmczz86SisTNyOlaQQCBiq/jrkG3BIy3L5UUVzz8mY/NGU45dbYMn+Z5npypnZe62y9k/wAw9T/UaKK4Y/8AQ7l8S54m5jmenWoznwj5/lS0V0G10eXBVBvSQCY5nn1r17TXWCNk8vM+dFFZiE/kjkXDTu1lvdnB55+9X0Dw5ALawB8I6elFFXh0jnz/ACZKs5qNrBLKDkEsCOhEHBHUUUVaPaOWXTPmriY/2aHr3TZ9mMVN7Q2VW7qFVQqh7sKAAB/t0bAGOZn3oorUTUvkZzWCLVqMbrKloxuPfHLeda7+D5/3rf8A6z/9loorUvizC7O/aIeMe36CpesOB86KKj4NP5HNLihrlwtk7jk5NY7tH/Mb3oorUfBSJlON/wAtvl+dZs86KK3AxMSiiitmT//Z">
            <a:extLst>
              <a:ext uri="{FF2B5EF4-FFF2-40B4-BE49-F238E27FC236}">
                <a16:creationId xmlns:a16="http://schemas.microsoft.com/office/drawing/2014/main" id="{79059E02-B4A9-4EA6-91BA-B064EF92EB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6" name="AutoShape 17" descr="data:image/jpeg;base64,/9j/4AAQSkZJRgABAQAAAQABAAD/2wCEAAkGBxQSEBUUEhQWFhUWFBcXFRQXFBYWFhUYFhUXFxcVFBcZHCggGBonHBUXIjEhJSkrLi4uFx8zODMsNygtLisBCgoKDg0OGxAQGiwkICQsLCwsLCwsLCwsLCwsLCwsLCwsLCwsLCwsLCwsLCwsLCwsLCwsLCwsLCwsLCwsLCwsLP/AABEIAQIAwwMBIgACEQEDEQH/xAAcAAABBQEBAQAAAAAAAAAAAAAAAQIEBQYHAwj/xAA+EAACAQMCAwYDBgUDBAIDAAABAhEAAyEEEgUxQQYTIlFhcTKBkSNCobHB0QczUmLwFCRyFVPh8ZKyQ3OC/8QAGQEAAwEBAQAAAAAAAAAAAAAAAAEDAgQF/8QAJREAAgICAgEEAwEBAAAAAAAAAAECEQMhEjFBBCIyURMUcWEz/9oADAMBAAIRAxEAPwDh9FOopG6G0U6igKG0tOFLQFDKKfSUBQ2inUUANoAp1KBQIbRTqKAG0lPiiKBjKKfFAoAbQKdRSsQ2inmiixnnRTqWmAyinRRQFBSUppKBhRRRQA6kNFEUAFJS0sUAJS0sURRYhKKeyEcwQfIgj86FWehPtJoAbSUpFJSEKKQ0Cg0DCgUlKKBhS0UUCEoFFFAAaSaKKBi0UUUAJNJNFFMApaKKACiilFIBaIpRWr7LdlDqFF67AtksLaz4rpQSwUeQz9DzjKboaVuiB2a7OvqixkrbSAWjLMeSJ0mMknAETzFbLS8CS1uFk92LYm5qe7OB/TaLRub+6evStFbtDTyiWgtu1bG0geFmbJbaILHB588DmBVTrtYS4tmbp3Hu7Bkm4yANkDkoI3GP6fSoubf8Kxxor9Hw+zDG7bLI10IquWZhsG52dtuXacICDHQ0l0pbv7FtJt7y4O6Ki2xAaRG8eE7TyIJ84rS6/hTpbVSDlt5uKw2rIIbputElpLZ8MxBOPG/wy9b1A1HdeHcxDBldPtConcCxAESXaCQR5VL8js1xijD8R4DcZWuNZ2oCDvlUPjboZhxn5DNZnV6BknBgYOII9x+tdk1Os1G1XE4Jy9gXEj4SbbW/hBDNnygRBNZ7iPD2uS82YLHNlywcx8Rtt1816xVYZbJSxnMIoq112hB8SDaSJ2gypgwdvl0wfOq+zZLNtHPoPM+VWuzFUeVApSKSmA6ikmigQUUTRQAlFBpKBhS0k0tADaKCKKYAKWkpRQAUoopaQE/gfDW1F9LS82OfRRzOK7ZusJttd2Ati0yCDKwFJdYnElcyJgnOaw/8K9EQLmogYvWLQJ8judx84SPY1odfpnu70W4iJLG4TIDKX8eSAS8BgAME9fLnyS91F8cdWO0urvX1djCy0lzLBSsDrAZ5IhBy+Vemg4bb01y4ve3fEo73cVVmQEnugCoknJJnz6UHVd7tTTbVjYF3tAYW8fBEuOsweZ8RzUvScGvMWLtALbyFBaWkgnwgAGCRIHXpXNPMlotwJSXc/wAy34o3yQCgwSkSIumcLyMjzp2ov3EIYsU3thSsAW0+N2EEk9cEivS5oLg3EFvGsOWVsDwkCYl8gdR8Mdag3NLO9iFg29hKOAwgQDsBWGxyyc9YqazRY/xvsVNUjy4VrZdmCX7fJ2MZYfD1XPPPSq69p0ZF74LcBZh3sEQpHwyviDBhP+RXvcsq5QI6QEbeGtqz+GGPh3KLnhSZaAOk8qqTqzaOCdrAEKAdpmAZBxOIn0qierRmvBjuOaZrajxAqzBgQIDMQYZhGDBIn0iqhE3MpHPcFb5mAa6D2k0wuAMeRDjuwAcvtMyOkJjEzPrXPrid3c54P1g9D9a6scrRCS2enHdOoYOnwtOY+8pINVQrS8SsTYJHlvI3cpI5DyPi+tZuqxdoxNUxKWiMUVoyFJS0hoAKSlpIoAWikpaAG0UsUCmACiiigBaUUgp4pDOg9h9Xs0NwA8ru8iYygH4w34VB1/aK3dvC0W26dSW3AHc7AllDHn8Uco5msxa1hFlrUkAtu98QQfQgCpXCOG3L/wDKss5kA3JhF/5SP1qbguyqk10Wev1A1V+0mkVu8PIgQ4J6SDyA6++a+ieHWilpVbmABn0rLfw70tjRacWzctNeOXcCMkDwqSJIEVr++nlXHmael4LpSXZTdtmvLoL505Ped2dpWdwH3ivqBNcV4b2i7hLtwX3Z9wCWrhLl8ZZp8zMnA9K+gNRrET4mA9zFYrtd2d0mtsv3fcJqDDLeCqCxH3bjKJIPU86WGSWpIGp9o5rwjtSXdlvQoMneuCB0XJgjH49YitLqLyXbYdM4Vdo2nvRuI3jqXzzPpWG49p9RYtpav6dLQOA6wTd2RJ3BiOoz1mmdnuNGw4DGbZOf7D/UP1q88PmJhZF0zc6nWE2UxvcOq7NhLOWJAQPyVlDtB849RWK7Ropu45Mgg+0xM8j0rW276OhVsBlZLmYVdo3KUE8ogjLHLyciM2vCWuXUTcq92GYsxAWAQADJHoaMZmZ42bQNh+pNsSZGAoY/TJx6CsuK1V2x3Ycbgwe2GHQ7QreWOlZWrY+ieQU0lBoqhMKSlooASkpaKAEpaKKAEoFEUUALSUUtAwBpQaAKKAQ9a3fZnUbdJbSSN7n4VljuaIUedYQGu2dkuDodFZO1QwWVYiSCZyKjmdI6fTRuTZk7fFdJ3iqi3VaZNwux6cyu5h9CDXVuBa1jpS7TiRkZx1M1QaLsnbR3uLbtDefG3dyc8wm5iFn0FaPiF3/buR94kfkK5JtPo61yfZy/iGobU3rhuXmRUEmACT6LOAahW+JWdM3xX1Jj4trgyAfEoUdCORracD4Gjd4rorJcIncJz0I5EDzFRuNdjUe6bjW1NzEMGcL4eUrOeXzog49SCbl4IGt0q8S06NbuDdbYlDt3CTAZXXnB+orm3GdGbV9rbAKREhWZgMTzbNdq4HwddKjswG9zJgAf+vaubdv9Kf8AUm8uVIAPTInn/nSr4p74nPnx65Fb2X4m631DOxWCDnkOX4ZrVWBua9gNtgKYAkEMSC3Pmg5AyI6DOA0DAXFnzH510Xsy4awzN0ITlkhbVzb4gCxjGAI84p5dEobMrx26Ea7IO5kQCdwIxkQeQ6xArLmtP2zQb1IjKpujbBbuxJEdMfj51mKrj6snPsIoFLSVQmFFFJQAUUUUAEUUoooASkpaKBhRQKBQAq86WhDBoPOgEOWu/didSG0trlGwftXAVrq38N9ZOmCzlGI+RMiufOtHb6Rq2jpWouAL6c//AHVdrb0WAD6ml0yd8TkwJ9c1le1/Hb2nt909rMwr7SEI81bqD5VxpbOt0ang2pXBB5/h71N1GomZjFY/sBqLupDPdEIo2g8tzzMqPICZrQa59obNOtjVWU/GuKYI9aw3H5uW3jnHIe9XHFdSCY9aqmvbFLHkIJitJ09GcitMxNu0dwkev0OYrfdjL6tbuIF3MHMmCxO60RtgMMeGc4ndz5Vl+NSPtVUi27MlsN8Q2QWJHkWLQf7T5Ve/w8WVeY/mGZ2n/wDHMwY9ckx866cu4Wzz4+2VIr+24MWSxJ8CxIAgBFAGFXz/APJ51kq2Xbm3CW5AE8vBtmMeZJ9zHLFY2t4n7SeTsSilpKqTFpKWkoAKIooNACRRS0lAwpKWigBKdSCloAKBRRQMcK2f8N9btvMk/FBA9RNY0Vb9lVc6yytsgObgAnl5mY9AankjcWiuGXGVncdbfu2whs2zc3HKrAP4/vVJr+1Vlg6ajTXeW0IVPiPljAPXrVnwXigcAqZVvwJHw0nF+DtfYbSBPNuTR6muB6PSi4+Sk0Xa21bQJbtXVgYXuz9PWnaTi7akXJRl2iTuBHP0PtU7R8Ea2Ybb5+EDPzpuvdUDQcxB/StITa8GTvyzk9BNVXHjGnPqwFXd+6NsDzk/OqPtEv2A8t4/GZpwXuMZH7WUfFnbZYUiALKkeoJaD9d31rT/AMObkC5nlcXqsDcjCYZo6RO0+9VfbfUrcdGRdiootKMcktpnHSZNQOBcffSEm2qmTJnn8JWJ+c+9dbjyhRwXUtl12vzp08SmCTjYIJZsEKJnPMmfYRWLirbiXHLl9FRoCrMAT1M5nmfWqqnji4qjM3bEopaK2TEoilpKYCUEUtFAxKSniigBlBoooAKKKWgYCloFLQACpXD9U1q6lxPiRgwyRyPmOVeKWWKswB2rG49BumJPrBoUUhm67H8Ze7qGRFVNwLIomJAEgnrMTPnW+TizIYuYJHMz+Yrk3YrU91r7DTA37T7OCv613DX8BFwGII8mH5GuLNSkd2Gb42ZPifaKJ2mfWYrPvrGMyZJ9/qKuuIdk3X7rAD+wkfWoK8PK42sT6iB+NRbLqVkC1bJ5zn2ry45p99hlHPmB6gVdCwR0qPdtn1rStbMy3o5teuM0biTAgSZgeQryArout4UjIqwsDmCB/eSVloDR6DlWD12kNq4yEHwsQJ6icH6RXbDIpHBPG4sikUKhJgczge5wKk2NIWS445WwpOOe5wgE9Dkn5VddleCl7iXXHgANwHJnurihlIGS3iBgdK25UrZNK3RA7TaRbd87E2IQAFkGGVFDjDH73P1NVIrXce0QuQJCspMkkAbTG5mPPET8zVFqNGLdvxSXYDBVl7uWkGTG4lR7AMeRFYxzUopjnBxZXGilNJVDAlFLSUwCkpaSgAikpaUUDEoFLFEUDFCk4Ak9AOpPIDzq87T8Lt2bpNpt1pmcJzgbIBEyZ58/Q1D0miIvbSygp453GCFhhsIBknpit5q9GrJ3ewMqEMFG4sLmbjFJ2k4BTP8AUeeKjPIoNWbhByTKnsZpAdO7eEBrgRiwLFgAAAoBgQLjk+Z2+RqKvZpjpzs8bG+oUhYgbu7HeHdKAyW5GNoPrW00Niwtq6FLFrih2KgT3jBdsQBJJ3E4nlXjq7HfPYRR3j2m+CYtpCiLl0fEzAEBcjK+RNc69ReRrwVeH2me7C8C33WuvEW94A5+IAieeYg/h5iu5aBpQew/Ks/wfhwtWtgPiIcu5O0sSRLHak5JMxzyOtWnBHPdgHoSOUcj5VPNLk7K440mi1b51E1NlWwVH0qYp9qV7eKijRk9ZwYEyuP0ryscE5yB7mPzmtSLBY/r/wC6h8X1K2k27uWWMwfYRzzGPMiqcmFmY1uhl4AhVtNJ9f5a52gid7kSOWZxVLf7Ji7b3XAPFJBESAfhMj0itfrEIC2zO643iIZcSdo2zAG3b5Sdpwetk1gRA5DAHsPTFZ5NOx+KOR8F4T/pLl1SVZbq7VlCYK+NYbkOTdeYHpUvQTp9M3dAD7RmRds92SLZbaeURbIH/M861vaDTKjISmDP2gMbTzJI58h55qg7gDvSYICEhIxDEfar5gRz5jHrWMuaVijjXgqdXwwMPEFYMQxAiVjxEP1AiP8A5Cm3OHNd2i3hip3XO7DhNxM7WIgMVIETjdmOi6nUki5txvCqQCYhYCnn5DzqPaW+yQj3ApAkBgAwE4E5HNuUTPXpvHJ3oWSKrZkOM6S1auFLVxrgXBJQLBBIIwxnp9ar6uu0PD+7YHYyyJMy0mee6SPxqnIr1Iu1ZwNU6GEUlONJWgEpKKKBULRS0RSNBU3huga6x2gHbDMP7d6qT7Ddn0qEBW97I8GFq0t593fXwDZUAQttLh7wtJMsQqkYwAanlnwi2ahHlKix4JoEtWbneWkuALtR2kQSwDeE8maEJ8pqwF0BTctTDLt8eWViNrcjnBMH1B6U7V2mQ7AZXYoxOSDlowRMUae0/wDL5qGkADxbmABAjnyiOQryJ5JT7PQjBR6POxvDSdzO+B5mTE+sAfjW07OcI7pSxHiYyfP0/CjgfASp7y9G6BCjko6D9/OtGlmOX51SCpCk0QLQAuciJ3ruzz3AiDPp0ry0LpbcjGxnO1sAAgAtgnAyBNSeIWTPhGcOuQoDCd0nmcEY9akW9OtwB1aGKkK4JwD12yA3zHStt/ZJtJWeqqpE7hETMiI8yfKmXbyriZJEhRkmeUAc6if9If7IC6sJ/MPdmXiTA8WMx8W74evOn2uDtC7rpJV2aVUICpOEIJbECCZk+lLRnl/oy9xPKKMd4YSPjbkYAPXJMeSk0nd92DcuQG8UKWkIvIMYHxchzxPOplm3bsTtEb2LESSSWgEljMYAgekCqtp1Lj/tAfaKdyt4gSqrBEGCJ6iPM0PY1s8eFoLjteOearK+GZ3G5bbrG4pjyOaspr1IAAA6CB8qYqTWXssqM9xy7dUqHCFTID52mf6lM7W6zVXb0waUGPsriwDlVJtwCT92ZPz9a2XEbG+3t/CFz7EgwayjOEvCCeZTuznByCrAQBIGPQ8q5ZXFmo7RmdXwy5d1F8oB3dvaNq5wQIgAQPU+vrUzhehazL3kDKYG2drQQCCCPhIHQ85q8vWygNy73cSWhiQqnkJUCHbHKByjqTTOztxbtl7e/dfebqMVOXUsWBHKIxtMcvKurC5S2iOWl2V/EOHqbRewwu2sd4jDxW5OFuAcvQg9K5v2g4KqkvZmDk2zzXzjzFb7hXEn090sAGAhbqSNrAzuUj5GD0IFTO1XDkVF1Fld2nvidpA3KYPhkyVZSTHqCDiuuMn8onO1WmcSIptaHi3DZ8SjxdYG0MB1A+6fSs+1dUJWico0xtFEUVsyOFFFKopDLfsvwC7rdSlm2szlzyCID4mJ9uXUmu3DRFtqEKDpx3SKi7QN6ASWb4oUg4jIFU3Yjhq6bRMLbDvXWbxV1395s8NoMMALuIHiwZJ51L1V97VhLdpDbYkwfCSWLSYEnJJJJ6kzXmerzcvYjrwY2vcxn+jZrpnLAFF9QrHxPHXqfOTWr4PwcWvER4zkt+g8hXh2e4atm3uuGWibjMZMnJk1okKgSSIxk454FRhFLspOdHmEpTS6vWIm3cY3GB/nzpl26ARkSQYzzjnVNGE2xl60GGemRPQ1XvqLlptoBMkkljCREDY0QuYxU0XwQYIxjHn61724cEEAjqCAR8waaB6IacSGzcVYDbvzBxBJyD6H1pmo4pt8hgx1JImFI6HB9oqTe01oH4Ry2iJULJGFAIAOBkZxTdPp7SEbVUH0AnPMk8zJ5knNK0gX8Iaaa5dMn+UwJkyLmRCwOYJJJM8sRBqxFoKIGBUgON23rEx6edeffAztMwSPSRzHrSdmVI8GFR98H509dSjkgMCR064xIHOoh1KlyikEr8XkDMbfU0Josiwu6ZbtsqevXyI5EVlrena28OBKBjuPuoJB9F3GrPW3T3RALCDJK4IFQGUshNwnaAwaWlQu3MkmZMkYiufKlyQ4J0yl01u3rwjPca3ZF7aq7SSxYwHYjlM4nkGrZcI4DZs6tEtIQLa72ZjklhC+3X8ayV62pSdJZ+zJ8RldvLaxIZjtGRJPkK3/AALWDu8mWEqXIALBWIXdy5cq7PTzp8Xo5s8XVo5x2uudyHt85eVJEgKx3MoPQyB0p/ZFhdtXtM5lLg32hnDj9xH0NWfa7hBZJ5yDJH3eorM9mdNdss5DA+Ert3MLhAYMLiYgkAEESImqzi8btdMUGpxpmY16Ha6jB6HyisjrrcNjkc/Xp9a2WsvB7jleRJgfj9Kz3HbIgN/mef8AnrV4PZOS0UdFLRVrJWLFS+FoGvWweRYevzj9KjEV76F9txW8mBjzgzFZb0bj2d57McMtvpw9w7bXJLMtGC2WM+IzOOvP0rzXSmFdhASTDMCw3HAVQT+gMVLsuLK2bbvKJbIgL8TbJMesseZqFwhzedmYsi7gFCYKgiQsiATkE15WTG20l2dsJ1bZZWr0RLYYD4sCDzk/hXpp7w2XLW8urmAS0xiNoPTIqfpey3M96YPPcsx15E86m2eylsc3aOqgAKesx7+tSWDK/A5ZsSM3o9pJEENI5MZkdf7gYkzUu4CFLFpYCF25IEkkSJH4dK1CcHtKIhmHkXYj6Tke9QeJaNQAtu2oyZMxtEdB1JOOkczW/wBXIlbMr1MW9IzaapcyXU5AOWMzzyfeppvG2q3F3kYlmI8Y6kgflj0qRY7xSfs7kR5MPYj8oinXFZvjQmejKT19RVI+nnxuxPNGyBo9W18MzmAG8MiJHQiSOWfpTRxC7bYkqrQYB77aI/qfB6/TOathpA8KbcjkAU8P5RVhZ4IhjdaSBy8/wOKX62T7B54fRjxqbt26zKSN0AtmBtmQv9uevlVhoGdevgjmGwZMyy/d961ycNtj7gxyyf3qNqtBaB3C2N8QGAO6PIEUfqTfbM/sxekjIcQD2SGtwVZskkQrdBPrnnULkjEsAxYmVYk+5jFW3FrO1GhSPCxC4+KDBg4JnMczWQvXiTDNj6Z6z9Kb9MoumzazSatIl3dWWYEL3hACqC5UA9OQ9Tk1K/0F7Wai3YYIsLuuMp71VHmCQM8h86h8LtSbsQWVJWQSOfiBHXwhq1/ZYgXN4gBmONpBCsBiTz8S/hR+KMJqxPK5QZJ4d2YFoMbdww3JWWdpGJ5icA49azPFOI3bL93YAba5F1tp8BG1grL/AHKWzu6jyitjxHjqW72yQeXLpIEzXjq9HZ1aeFwtyZwZBjqV68hn0roy4m3yj2c+PJx+XRm/+qG+jBhBTyO4AHkD5fOvDQ6ULbut1Ub1bHhIkAj/ADrTtJ2dfSXfE5dmLN3m84HQAN0M5UyBArN9pONbbd1LciXCsSYIIXcQFBMD3PRqcMvJ8JGpQSXKJmdRbIbvIhHJYFfhIMhlB5Ag9OlVHGlm17f+Kl6e5nrt6LJgHqQOU/sKicYWLTZmYP404XGVDlTjZm6KQiiuqiHEkXFotEhgQcgyD5HpUrUWiKjjnSNHZ+G8XS7etO2wWivxMPEAZPxdDOMRNazTNZ/0hW2xLqxumRkmfEBGAoWFEf0r61yzsPcN1Ak5WADGJJwDj3+ldG4dca0XVAj7gAd8qx55VQDIyfKvP5RhNtnS4uSVGh4ZxMFRgcvSc+de+v4sUA2LuMTHpMEkeQkdetZ7SqQ2wAjJI9MZUTmABNXVlWK7WbpBDKeXlMVVNyjpkXGKeyw0Ws7xCYg8isn3GYzII6Uy7qmUYCj1qMLSIom55mdoE5J/WoWrdAfDcDfIT+1UjyS2ZaT6PS9xC7HxEewH7E1ETVXHxuuk+UkD5VEva2ORPp/4FQLHFnL7WYx6SI6dPXHzpSy06ZqOO1ZqdNwrf4mJHzM/WoHG7h07AI7jEk7ViDIgEmS0joDypun4mBgMfxP4kV6XeKo0SsxyPOJ5/kKJxlKNJii6lbLPgvFRcTO6VAkxgz0Bn4uUj1p2u4kACNvzqg/6wtswoIEkwJjJk8+XtVRruOsfhx6cvpFaxpqPu7FJJu0e/Gdf6R6QR8+dZW8wnr1qRqtYzEyesT+1RGYdTSlKLNKLRouw1lS953baltVduQHNoBJ5D9qTifaZbbBramACELAkvDeEMJn4Y/Gq3s9qlLvaJUC4oADcmZZgCcSJqy4xwEBftrtlQJ8LOVY+SgRk58qnNcomovjIhWNY9+9JCoWyX5pkT4T5+hzirp9Vp7Qm6zXnUghRtCKem48yR6eVZ5rJ7tBYPjVgWUlVL8zJLESBjHrNSuJcKcsG8iN2ZEyABjmc9J60Ys6a976Hkx70ROK9orruWHgxtUAYA9ROff8AKstrbCjmWLNA5yfCMMZ5jOD1DGrXjGmZht6BiDg8x/hqLqNJ4Vk5VQvIgmORJ6+VLJki3aHCLqmZ2enUU3jN37BvdQPmZ/Sa99cNrO7eFZwo8WTyUTWb1mqLnOB0H71XGuTTJz9qojUUUV0krRpON6Xu7jLHI49qpTzrfdutFBFyInBj/POsHcWM1lmltHTP4X6BTZd3Ay5EmfhXn+M11Ph+mtlCzrCD+8iT05N7D51lf4f6HutNat7Nx2ywgnLEs0x71v7K7l2tbAE8iB0MjArnkrsblRS6vhSXh/tnYbWght22RHwtgj6xVfe4iLR2XLux1GQ2z65/Sa2D2EAAUAAGRGBnnXEf4o2CmtlmuumxB9kQpDeNmDOQ2Qu37sDdRjx/6HN+TatxNGzua4P7VdgfSVFebdpdPbE9yrZiC6q8k7QotmXJnERWF7J9i72rY3FZ0026UuXWZrjRhu7CbQy8/EVA5c810DhnBdBw4te2g3P+9c8biB90kQp/4gU5vj2zcU5fFCWrl/UZXSizb6Nd8B/+JG78BWZ1vFNl1lKAshIkNE/OPKrrW6/V66Tpkbuxjex2A+pZunLABqp13ZtLFt7movhrnS2kqh9yfEx59ag3Z1QxxXfZ5cN4x3rkJbvEf1KEKCPNy4A9ufpTtbxS1bZQ9xhJgHxHPrtk1nm4zdZRbtiMSqKIj1P9IrOa1bveBWG5pkKCRljyB86tBtsjkhGCOmFXdQyMGU8iGXxfjJNV+oV1GRFYZb9607CblqAd4KBvP4sfLArzv8Vuggd9uPPJdDJGdxmZnmCY6jnW3ilZFTibF7hiJxP06V4bxkE8hWObi2oAIN77pbxFMwOQMZb0pj6nU7dxLbcGYX68sULC0H5UzWu6gYyeYOQfkelaTsxpmvMcICDBuMWZpIgDaBn69K5G+ruNzdj6T+1dO/g1qGfvlZidrKZYzAI9c9DWZ4VWxxy/R0rh/ZV0y19WHktlkJ9Wm6QfmK9+K6IW0wAfOWtjdjBI2/5FWdnUrcgK5n06+okVX67Q2yfFcueowc1OOHG1dGXOd7ZiuKuCp8DGSfhvYnzIAzWB4vqXDGHLZMyAc9ZkV1Dj7aWwsEMzxOwmI9yvL61y3jWqDsQiKok8hn6nJqvCHhDUpfZn+L3ma0J6v7fdPSqRqt+MDwr/AMv0qoaq41SMS2xKKKKoZo7bx+x3lpkxkTIjEZrnnC9FOstIyyO8BZekKevpMV0lufl+FN4LwtBqnuEKYHhPOCTn8qlJ2ag67Njw21e2iG7u2OQnaI9FUSfnVpetbbbuGFxgsjcgMx0wJ/aqbR6W7duhjdbYMbVBE+QmK0t9FS0zDweE5AkgnlA656VzuTbehtJUZDU9pbdxdtslDslirZU7toVOm6c5BPLFR+Bdn/8AU3Wv6gtsK7Fsk5e1zI1GIO5iWKjnAnyqFxHSmzbMIhYsdxAO5jPNQcj4QfLPWtH2YvHYyx8O0MZzvKyUj+3A9ya5ozbezqlBcdF+bQAgYEAADGAMAVUcQNu2AzDdHwrAYnzx+tT2uk45Dr61X8QKNiBHXPSqUGOLTM/xTtTeZu7tBZgDxHl5cj+/tUBezV262+/uj7zN6/0Kcz/yirduMJY8Nu0MDBIAJP8AaIk1U63U6zUuFVLiKfvldiD1LEfkKE2WcaetFGOFF776bS21G3L3NxM4+O9cjkJ5AewpvC+w737xt3tww83VO5SR0kAiPQ0vENVbt3FVGZLamW2E7nYfeMnxN5SYE10rspqjeRrvdskxG88xzkYq2L7ZD1MnVLo5f2h7OavQq5MrbKoEvWNyITbmBqFUeDDNBVdpYiQCZqk4k7G4zDu7pKi463LNprqMREXwihX+IEXNpHjGRivoXVaPvAQ7gqfuxj5mc+1cy7Zdkxo173Ts3cxtude7TmyXG/7DHP8AaY6VdM47+zmWtQhN1zT21y1vaO8RllAwubJA6nb92UIiIqkuhPuhgf7tpM9cjp/ma0mxRCu223iUZzc2DPhUMeeJCyDIgHNVOq0kWmZYO15d1YkBbgARRmJ3Bpjl1rUX4NSiVwiup/wWCzqMCfsiG6wC2PxrlnP5c/IV0X+DF4/6q6k4a2s//wAtRNe1mYvZ2zhWh2tuJB9YO45wT0OK9eJ3WVcQX6CPCvqepr00bZPt9afxFMSM4iKhCCitDbbls59xDSW13FxvdySWaZGenvmubcZtRcaMZrq/HDbTNyC3RAfF8wOXOue9qbKBhtifvxPxEkjBODtKg+oNb5JKjVWYzjY+zH/L9KojWg4yv2R9xWfNUh0Zl2JSUs0lbEbPQau5u+N+X9R/eum/w/O5V3eKYmczz86SisTNyOlaQQCBiq/jrkG3BIy3L5UUVzz8mY/NGU45dbYMn+Z5npypnZe62y9k/wAw9T/UaKK4Y/8AQ7l8S54m5jmenWoznwj5/lS0V0G10eXBVBvSQCY5nn1r17TXWCNk8vM+dFFZiE/kjkXDTu1lvdnB55+9X0Dw5ALawB8I6elFFXh0jnz/ACZKs5qNrBLKDkEsCOhEHBHUUUVaPaOWXTPmriY/2aHr3TZ9mMVN7Q2VW7qFVQqh7sKAAB/t0bAGOZn3oorUTUvkZzWCLVqMbrKloxuPfHLeda7+D5/3rf8A6z/9loorUvizC7O/aIeMe36CpesOB86KKj4NP5HNLihrlwtk7jk5NY7tH/Mb3oorUfBSJlON/wAtvl+dZs86KK3AxMSiiitmT//Z">
            <a:extLst>
              <a:ext uri="{FF2B5EF4-FFF2-40B4-BE49-F238E27FC236}">
                <a16:creationId xmlns:a16="http://schemas.microsoft.com/office/drawing/2014/main" id="{735AAE96-A7E3-40D5-8CE7-3558DE71CE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43" name="Picture 19" descr="http://image1.findagrave.com/photos/2009/260/42088608_125326357068.jpg">
            <a:extLst>
              <a:ext uri="{FF2B5EF4-FFF2-40B4-BE49-F238E27FC236}">
                <a16:creationId xmlns:a16="http://schemas.microsoft.com/office/drawing/2014/main" id="{0BED03FD-141C-49DA-BB12-6253C6DE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41663"/>
            <a:ext cx="266382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783D17-EE23-4F51-988C-B0B162945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05263"/>
            <a:ext cx="2095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F3380-01FD-409D-BA12-46D1BA214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7213"/>
            <a:ext cx="26511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DEFF-7D2E-4037-B4E3-99057C2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POLITIČNE SPREMEMBE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0BA01-E5E2-4910-AAD8-75D648B3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KONEC REVOLUCIJE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BONAPARTIZEM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UPRAVNO-TERITORIALNE ENOTE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OKRAJI IN OBČINE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DEŽELNI STANOVI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PROCESIJE 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030" name="Picture 6" descr="http://moodle.kibsd.org/m/pluginfile.php/23302/mod_page/content/9/feudalism%20diagram%20illustration.png">
            <a:extLst>
              <a:ext uri="{FF2B5EF4-FFF2-40B4-BE49-F238E27FC236}">
                <a16:creationId xmlns:a16="http://schemas.microsoft.com/office/drawing/2014/main" id="{BB9BABF1-B1D8-49A0-8ACC-4D96DA7C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163638"/>
            <a:ext cx="58324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ultiply 4">
            <a:extLst>
              <a:ext uri="{FF2B5EF4-FFF2-40B4-BE49-F238E27FC236}">
                <a16:creationId xmlns:a16="http://schemas.microsoft.com/office/drawing/2014/main" id="{0C1748B2-DF1C-41F2-8AB7-0889996EFDD1}"/>
              </a:ext>
            </a:extLst>
          </p:cNvPr>
          <p:cNvSpPr/>
          <p:nvPr/>
        </p:nvSpPr>
        <p:spPr>
          <a:xfrm>
            <a:off x="1217613" y="1341438"/>
            <a:ext cx="6985000" cy="63484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56E8-1860-40DB-86DA-0503DE43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Pot do slave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CED2-DCCF-4BE1-8BB7-81D985BE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2. PROČNIK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NAPREDOVANJE V POVELJNIKA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TOULON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UPOR PARIŠKEGA LJUDSTVA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RENSKA ZVEZA 1806</a:t>
            </a:r>
          </a:p>
        </p:txBody>
      </p:sp>
      <p:pic>
        <p:nvPicPr>
          <p:cNvPr id="1026" name="Picture 2" descr="http://upload.wikimedia.org/wikipedia/commons/9/95/Toulon_dot.png">
            <a:extLst>
              <a:ext uri="{FF2B5EF4-FFF2-40B4-BE49-F238E27FC236}">
                <a16:creationId xmlns:a16="http://schemas.microsoft.com/office/drawing/2014/main" id="{4C7D6C83-B5C9-4F06-B134-F95A4728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697288"/>
            <a:ext cx="308768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261F46F9-50E7-428C-861C-F630D05DD344}"/>
              </a:ext>
            </a:extLst>
          </p:cNvPr>
          <p:cNvSpPr/>
          <p:nvPr/>
        </p:nvSpPr>
        <p:spPr>
          <a:xfrm rot="4159962">
            <a:off x="7124700" y="5216525"/>
            <a:ext cx="1454150" cy="584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B5C82-67B4-4C04-A0A6-58C2F1ACD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81338"/>
            <a:ext cx="53213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58797-312D-434B-941F-BAE3EE579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20938"/>
            <a:ext cx="7000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A26C-2FF2-4BA3-88D8-F3B0C646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GLAVNE VOJNE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0F1ED-E859-4471-94C9-3F5F94F1A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TRIJE CESARJI 1805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PRUSKO-FRANCOSKA VOJNA1806-1807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PIRENEJSKI POLOTOK 1807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AVSTRIJSKA VSTAJA 1809-1810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PRUSKA VOJNA 1812-1813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WATERLOO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144B9-6222-4814-9196-F3B0D8F5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0419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6CBF85-876C-487C-B075-718218000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0438"/>
            <a:ext cx="4071938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B80AC5-068C-4A7E-B075-7ADD46E69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613025"/>
            <a:ext cx="46767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3ED6B-C69B-4693-8402-D7E841C9D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899C-1415-4214-AED6-659E3640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KONEC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AC47E-10B3-4CBC-A6F3-6508ED106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ODSTAVITEV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OTOK  ELBA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VRNITEV KOT CESAR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SVETA HELENA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Algerian" panose="04020705040A02060702" pitchFamily="82" charset="0"/>
              </a:rPr>
              <a:t>SMRT 5. 5. 1821</a:t>
            </a:r>
          </a:p>
        </p:txBody>
      </p:sp>
      <p:pic>
        <p:nvPicPr>
          <p:cNvPr id="4098" name="Picture 2" descr="http://www.emersonkent.com/images/map_elba_st_helena.jpg">
            <a:extLst>
              <a:ext uri="{FF2B5EF4-FFF2-40B4-BE49-F238E27FC236}">
                <a16:creationId xmlns:a16="http://schemas.microsoft.com/office/drawing/2014/main" id="{C982E420-5165-4FA2-9AB6-AF54D7A5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2533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upload.wikimedia.org/wikipedia/commons/7/72/Battle_of_Waterloo_1815.PNG">
            <a:extLst>
              <a:ext uri="{FF2B5EF4-FFF2-40B4-BE49-F238E27FC236}">
                <a16:creationId xmlns:a16="http://schemas.microsoft.com/office/drawing/2014/main" id="{5D82A0D7-6D02-4416-BFF3-D0665F9B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30300"/>
            <a:ext cx="5989638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178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Arial</vt:lpstr>
      <vt:lpstr>Franklin Gothic Book</vt:lpstr>
      <vt:lpstr>Wingdings</vt:lpstr>
      <vt:lpstr>Wingdings 2</vt:lpstr>
      <vt:lpstr>Technic</vt:lpstr>
      <vt:lpstr> </vt:lpstr>
      <vt:lpstr>OSNOVN PODATKI</vt:lpstr>
      <vt:lpstr>OTROŠTVO</vt:lpstr>
      <vt:lpstr>ŠOLANJE</vt:lpstr>
      <vt:lpstr>DRUŽINA</vt:lpstr>
      <vt:lpstr>POLITIČNE SPREMEMBE </vt:lpstr>
      <vt:lpstr>Pot do slave</vt:lpstr>
      <vt:lpstr>GLAVNE VOJNE</vt:lpstr>
      <vt:lpstr>KONEC</vt:lpstr>
      <vt:lpstr>ZANIMIVOSTI</vt:lpstr>
      <vt:lpstr>PowerPoint Presentation</vt:lpstr>
      <vt:lpstr>VIRI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2019-06-03T09:15:54Z</dcterms:created>
  <dcterms:modified xsi:type="dcterms:W3CDTF">2019-06-03T09:15:54Z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