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anose="020406040505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9">
            <a:extLst>
              <a:ext uri="{FF2B5EF4-FFF2-40B4-BE49-F238E27FC236}">
                <a16:creationId xmlns:a16="http://schemas.microsoft.com/office/drawing/2014/main" id="{7C208866-C79D-42F7-BF86-C59BC9D61322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11">
            <a:extLst>
              <a:ext uri="{FF2B5EF4-FFF2-40B4-BE49-F238E27FC236}">
                <a16:creationId xmlns:a16="http://schemas.microsoft.com/office/drawing/2014/main" id="{0241DC44-74F4-4973-BB10-797E75A12998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13">
            <a:extLst>
              <a:ext uri="{FF2B5EF4-FFF2-40B4-BE49-F238E27FC236}">
                <a16:creationId xmlns:a16="http://schemas.microsoft.com/office/drawing/2014/main" id="{3292B081-9B37-4E91-92F4-073A34F08C1F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avokotnik 18">
            <a:extLst>
              <a:ext uri="{FF2B5EF4-FFF2-40B4-BE49-F238E27FC236}">
                <a16:creationId xmlns:a16="http://schemas.microsoft.com/office/drawing/2014/main" id="{E25DA53D-DD48-4DA8-B93A-75404C01FEB7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aven konektor 10">
            <a:extLst>
              <a:ext uri="{FF2B5EF4-FFF2-40B4-BE49-F238E27FC236}">
                <a16:creationId xmlns:a16="http://schemas.microsoft.com/office/drawing/2014/main" id="{9C05A4D8-7655-41FF-94B5-2A8ED0091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aven konektor 17">
            <a:extLst>
              <a:ext uri="{FF2B5EF4-FFF2-40B4-BE49-F238E27FC236}">
                <a16:creationId xmlns:a16="http://schemas.microsoft.com/office/drawing/2014/main" id="{7BE3EAC1-824F-41D1-840B-E8220C7E1169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aven konektor 19">
            <a:extLst>
              <a:ext uri="{FF2B5EF4-FFF2-40B4-BE49-F238E27FC236}">
                <a16:creationId xmlns:a16="http://schemas.microsoft.com/office/drawing/2014/main" id="{D2A70C36-30EB-494D-A1CA-08B3A6B79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aven konektor 15">
            <a:extLst>
              <a:ext uri="{FF2B5EF4-FFF2-40B4-BE49-F238E27FC236}">
                <a16:creationId xmlns:a16="http://schemas.microsoft.com/office/drawing/2014/main" id="{A10E4CDC-A362-449C-9139-E7E771E83E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aven konektor 14">
            <a:extLst>
              <a:ext uri="{FF2B5EF4-FFF2-40B4-BE49-F238E27FC236}">
                <a16:creationId xmlns:a16="http://schemas.microsoft.com/office/drawing/2014/main" id="{903E2099-8B8E-44F4-A8B7-A63EA4D9D9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aven konektor 21">
            <a:extLst>
              <a:ext uri="{FF2B5EF4-FFF2-40B4-BE49-F238E27FC236}">
                <a16:creationId xmlns:a16="http://schemas.microsoft.com/office/drawing/2014/main" id="{D8657E94-AC78-49BD-9A0B-625232D2B4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Pravokotnik 26">
            <a:extLst>
              <a:ext uri="{FF2B5EF4-FFF2-40B4-BE49-F238E27FC236}">
                <a16:creationId xmlns:a16="http://schemas.microsoft.com/office/drawing/2014/main" id="{EC8FAF84-E7E7-4307-B748-C895C10B8C8D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>
            <a:extLst>
              <a:ext uri="{FF2B5EF4-FFF2-40B4-BE49-F238E27FC236}">
                <a16:creationId xmlns:a16="http://schemas.microsoft.com/office/drawing/2014/main" id="{8099510C-9D62-4F72-A1B9-504D8E59DD15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>
            <a:extLst>
              <a:ext uri="{FF2B5EF4-FFF2-40B4-BE49-F238E27FC236}">
                <a16:creationId xmlns:a16="http://schemas.microsoft.com/office/drawing/2014/main" id="{8869D85F-3F19-4BD1-A5BC-84818034CC32}"/>
              </a:ext>
            </a:extLst>
          </p:cNvPr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>
            <a:extLst>
              <a:ext uri="{FF2B5EF4-FFF2-40B4-BE49-F238E27FC236}">
                <a16:creationId xmlns:a16="http://schemas.microsoft.com/office/drawing/2014/main" id="{1AA81E38-5DD4-413D-9539-419A66583E57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>
            <a:extLst>
              <a:ext uri="{FF2B5EF4-FFF2-40B4-BE49-F238E27FC236}">
                <a16:creationId xmlns:a16="http://schemas.microsoft.com/office/drawing/2014/main" id="{EF12E2EC-6D45-4605-8826-ADD42824780F}"/>
              </a:ext>
            </a:extLst>
          </p:cNvPr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>
            <a:extLst>
              <a:ext uri="{FF2B5EF4-FFF2-40B4-BE49-F238E27FC236}">
                <a16:creationId xmlns:a16="http://schemas.microsoft.com/office/drawing/2014/main" id="{66C53B99-3592-4AB2-97A3-39DD8E966DD4}"/>
              </a:ext>
            </a:extLst>
          </p:cNvPr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22" name="Ograda datuma 27">
            <a:extLst>
              <a:ext uri="{FF2B5EF4-FFF2-40B4-BE49-F238E27FC236}">
                <a16:creationId xmlns:a16="http://schemas.microsoft.com/office/drawing/2014/main" id="{16BFFA57-B4DC-40B1-B228-86ED6C7BAB0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18426-DF81-481A-AB17-C46B4A0D657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23" name="Ograda noge 16">
            <a:extLst>
              <a:ext uri="{FF2B5EF4-FFF2-40B4-BE49-F238E27FC236}">
                <a16:creationId xmlns:a16="http://schemas.microsoft.com/office/drawing/2014/main" id="{B94E93DF-9294-476E-8F3C-022DEB628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4" name="Ograda številke diapozitiva 28">
            <a:extLst>
              <a:ext uri="{FF2B5EF4-FFF2-40B4-BE49-F238E27FC236}">
                <a16:creationId xmlns:a16="http://schemas.microsoft.com/office/drawing/2014/main" id="{D5684E84-E410-46D0-8992-66E82B60D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949B2BD6-7A05-46CB-9C98-642A14EAA54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34398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E2244D60-4D31-4100-A6F8-FBDCA8F01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78570-DCA3-4830-A18B-42C83279984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73E3A9AA-C854-4D63-A9A6-69692908F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EA0624AA-86D7-4FB8-B732-14378F2A8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C39CA-282D-481D-995C-35E348C5294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3814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06B87B7D-054F-4FBA-B304-902141AB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5A0B8-73CD-4BD7-9C48-89E8746BCA04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18580B3D-DCD3-4D37-A338-040C4EFC6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7ADCB7D5-F046-45B2-B23B-6B0C460C1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8BEED-9F7C-40EF-97D8-5F8F405048D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6656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6">
            <a:extLst>
              <a:ext uri="{FF2B5EF4-FFF2-40B4-BE49-F238E27FC236}">
                <a16:creationId xmlns:a16="http://schemas.microsoft.com/office/drawing/2014/main" id="{5FFB8CE5-A7A1-4E42-9D40-65D6C608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1F27A11-1CE0-4A44-99CE-55D27F8ADA64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številke diapozitiva 8">
            <a:extLst>
              <a:ext uri="{FF2B5EF4-FFF2-40B4-BE49-F238E27FC236}">
                <a16:creationId xmlns:a16="http://schemas.microsoft.com/office/drawing/2014/main" id="{9FA61015-76EE-4D51-9ADB-560C4AE8CE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71AB0E-65D5-40DD-9EA6-36BE4DB90E2D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Ograda noge 9">
            <a:extLst>
              <a:ext uri="{FF2B5EF4-FFF2-40B4-BE49-F238E27FC236}">
                <a16:creationId xmlns:a16="http://schemas.microsoft.com/office/drawing/2014/main" id="{F2677668-E83E-4F5D-AA4F-DB8774E7265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57509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8">
            <a:extLst>
              <a:ext uri="{FF2B5EF4-FFF2-40B4-BE49-F238E27FC236}">
                <a16:creationId xmlns:a16="http://schemas.microsoft.com/office/drawing/2014/main" id="{77864AFE-2525-4C0C-B44B-85BFEE8B2175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9">
            <a:extLst>
              <a:ext uri="{FF2B5EF4-FFF2-40B4-BE49-F238E27FC236}">
                <a16:creationId xmlns:a16="http://schemas.microsoft.com/office/drawing/2014/main" id="{0010562E-C112-4CB3-AC37-301DEFE85940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10">
            <a:extLst>
              <a:ext uri="{FF2B5EF4-FFF2-40B4-BE49-F238E27FC236}">
                <a16:creationId xmlns:a16="http://schemas.microsoft.com/office/drawing/2014/main" id="{EF97884A-E372-4EFD-8250-C66334FE9B40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avokotnik 11">
            <a:extLst>
              <a:ext uri="{FF2B5EF4-FFF2-40B4-BE49-F238E27FC236}">
                <a16:creationId xmlns:a16="http://schemas.microsoft.com/office/drawing/2014/main" id="{27306D03-9155-48AE-BFF8-CCA7DA2DC12D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aven konektor 12">
            <a:extLst>
              <a:ext uri="{FF2B5EF4-FFF2-40B4-BE49-F238E27FC236}">
                <a16:creationId xmlns:a16="http://schemas.microsoft.com/office/drawing/2014/main" id="{A18D7AAF-E230-4149-9D50-5698DD276D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aven konektor 13">
            <a:extLst>
              <a:ext uri="{FF2B5EF4-FFF2-40B4-BE49-F238E27FC236}">
                <a16:creationId xmlns:a16="http://schemas.microsoft.com/office/drawing/2014/main" id="{7E5C9554-D01A-4AE1-BB14-CAE24ABE89E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aven konektor 14">
            <a:extLst>
              <a:ext uri="{FF2B5EF4-FFF2-40B4-BE49-F238E27FC236}">
                <a16:creationId xmlns:a16="http://schemas.microsoft.com/office/drawing/2014/main" id="{5CAC2F82-E4D6-40C3-A606-80CFDC348338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aven konektor 15">
            <a:extLst>
              <a:ext uri="{FF2B5EF4-FFF2-40B4-BE49-F238E27FC236}">
                <a16:creationId xmlns:a16="http://schemas.microsoft.com/office/drawing/2014/main" id="{0937CE49-5BE4-4471-BB2C-BD3F8436F3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aven konektor 16">
            <a:extLst>
              <a:ext uri="{FF2B5EF4-FFF2-40B4-BE49-F238E27FC236}">
                <a16:creationId xmlns:a16="http://schemas.microsoft.com/office/drawing/2014/main" id="{A228CE09-0DE4-4384-864A-41F2395B5C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Pravokotnik 17">
            <a:extLst>
              <a:ext uri="{FF2B5EF4-FFF2-40B4-BE49-F238E27FC236}">
                <a16:creationId xmlns:a16="http://schemas.microsoft.com/office/drawing/2014/main" id="{B7DDEB84-D2F6-4F23-8F69-A32FE634ECDB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>
            <a:extLst>
              <a:ext uri="{FF2B5EF4-FFF2-40B4-BE49-F238E27FC236}">
                <a16:creationId xmlns:a16="http://schemas.microsoft.com/office/drawing/2014/main" id="{A057AADE-0329-4617-98ED-7F78173EC02D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>
            <a:extLst>
              <a:ext uri="{FF2B5EF4-FFF2-40B4-BE49-F238E27FC236}">
                <a16:creationId xmlns:a16="http://schemas.microsoft.com/office/drawing/2014/main" id="{8E5746FC-DB47-48E4-800C-4E41A154FB81}"/>
              </a:ext>
            </a:extLst>
          </p:cNvPr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>
            <a:extLst>
              <a:ext uri="{FF2B5EF4-FFF2-40B4-BE49-F238E27FC236}">
                <a16:creationId xmlns:a16="http://schemas.microsoft.com/office/drawing/2014/main" id="{14DDD673-6003-465C-BA46-F2C4316352EF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>
            <a:extLst>
              <a:ext uri="{FF2B5EF4-FFF2-40B4-BE49-F238E27FC236}">
                <a16:creationId xmlns:a16="http://schemas.microsoft.com/office/drawing/2014/main" id="{36825F03-4395-46B3-A855-E54F393BA209}"/>
              </a:ext>
            </a:extLst>
          </p:cNvPr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>
            <a:extLst>
              <a:ext uri="{FF2B5EF4-FFF2-40B4-BE49-F238E27FC236}">
                <a16:creationId xmlns:a16="http://schemas.microsoft.com/office/drawing/2014/main" id="{10D8CD91-C952-42BC-9370-F81BDB21A42D}"/>
              </a:ext>
            </a:extLst>
          </p:cNvPr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Raven konektor 25">
            <a:extLst>
              <a:ext uri="{FF2B5EF4-FFF2-40B4-BE49-F238E27FC236}">
                <a16:creationId xmlns:a16="http://schemas.microsoft.com/office/drawing/2014/main" id="{C87951B1-120F-44B3-A681-668FA048D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20" name="Ograda datuma 3">
            <a:extLst>
              <a:ext uri="{FF2B5EF4-FFF2-40B4-BE49-F238E27FC236}">
                <a16:creationId xmlns:a16="http://schemas.microsoft.com/office/drawing/2014/main" id="{02219BA5-62C7-40CE-939F-C67D4A2A3944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3C629-DA76-455D-9C98-DCE605097F8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21" name="Ograda noge 4">
            <a:extLst>
              <a:ext uri="{FF2B5EF4-FFF2-40B4-BE49-F238E27FC236}">
                <a16:creationId xmlns:a16="http://schemas.microsoft.com/office/drawing/2014/main" id="{88866B89-9BB1-4047-BAC1-C230133CF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2" name="Ograda številke diapozitiva 5">
            <a:extLst>
              <a:ext uri="{FF2B5EF4-FFF2-40B4-BE49-F238E27FC236}">
                <a16:creationId xmlns:a16="http://schemas.microsoft.com/office/drawing/2014/main" id="{8B98AC1B-5FAD-45B9-8F57-90CE005E9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C14C6C4B-A684-4C06-9203-0427F429876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48799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13">
            <a:extLst>
              <a:ext uri="{FF2B5EF4-FFF2-40B4-BE49-F238E27FC236}">
                <a16:creationId xmlns:a16="http://schemas.microsoft.com/office/drawing/2014/main" id="{0904D798-719C-4AF0-B759-FA20A56B7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B2D04-715A-4D07-BC4D-ACF24AF3A83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">
            <a:extLst>
              <a:ext uri="{FF2B5EF4-FFF2-40B4-BE49-F238E27FC236}">
                <a16:creationId xmlns:a16="http://schemas.microsoft.com/office/drawing/2014/main" id="{B8B3A8AB-8991-4665-AB23-E49940E99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>
            <a:extLst>
              <a:ext uri="{FF2B5EF4-FFF2-40B4-BE49-F238E27FC236}">
                <a16:creationId xmlns:a16="http://schemas.microsoft.com/office/drawing/2014/main" id="{FB706A62-BB66-4231-A9F7-0EEC5772C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16504-3DF8-419F-AF3C-48667016A98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62773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7" name="Ograda datuma 13">
            <a:extLst>
              <a:ext uri="{FF2B5EF4-FFF2-40B4-BE49-F238E27FC236}">
                <a16:creationId xmlns:a16="http://schemas.microsoft.com/office/drawing/2014/main" id="{66B6CD4A-E463-4E3F-8C34-F84B736DB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9EE7-F978-49F6-B2E3-87ABDF1E1F2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noge 2">
            <a:extLst>
              <a:ext uri="{FF2B5EF4-FFF2-40B4-BE49-F238E27FC236}">
                <a16:creationId xmlns:a16="http://schemas.microsoft.com/office/drawing/2014/main" id="{AC1E0407-0688-45B7-9916-E37F053A3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22">
            <a:extLst>
              <a:ext uri="{FF2B5EF4-FFF2-40B4-BE49-F238E27FC236}">
                <a16:creationId xmlns:a16="http://schemas.microsoft.com/office/drawing/2014/main" id="{F089437A-E618-4955-812E-070B0C433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4FE44-C92A-4370-A4D0-C890F6117E6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5881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5">
            <a:extLst>
              <a:ext uri="{FF2B5EF4-FFF2-40B4-BE49-F238E27FC236}">
                <a16:creationId xmlns:a16="http://schemas.microsoft.com/office/drawing/2014/main" id="{01A67F21-BFBE-4AD9-897B-B1E7DFDAA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1D878A-EB93-4D5A-B7ED-3440662EAD4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številke diapozitiva 6">
            <a:extLst>
              <a:ext uri="{FF2B5EF4-FFF2-40B4-BE49-F238E27FC236}">
                <a16:creationId xmlns:a16="http://schemas.microsoft.com/office/drawing/2014/main" id="{520724BB-F9B6-4DF7-9CBF-36C9AC122B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21BB5E-7BE7-43FA-B4CF-7D8DC27B3194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" name="Ograda noge 7">
            <a:extLst>
              <a:ext uri="{FF2B5EF4-FFF2-40B4-BE49-F238E27FC236}">
                <a16:creationId xmlns:a16="http://schemas.microsoft.com/office/drawing/2014/main" id="{5541A2CA-0089-497C-B547-14AEA818B7F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1692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3">
            <a:extLst>
              <a:ext uri="{FF2B5EF4-FFF2-40B4-BE49-F238E27FC236}">
                <a16:creationId xmlns:a16="http://schemas.microsoft.com/office/drawing/2014/main" id="{ACDBB2F9-5BC5-4E42-9B75-C77210E1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BBEF2-DBF8-48BB-AE31-7510DA060B4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35300D80-19A0-4238-B768-D03154B45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22">
            <a:extLst>
              <a:ext uri="{FF2B5EF4-FFF2-40B4-BE49-F238E27FC236}">
                <a16:creationId xmlns:a16="http://schemas.microsoft.com/office/drawing/2014/main" id="{143EB30F-7905-417E-93F2-35F86F46F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46D16-F647-4B39-B4C2-61B8B7A34B1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8128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en konektor 9">
            <a:extLst>
              <a:ext uri="{FF2B5EF4-FFF2-40B4-BE49-F238E27FC236}">
                <a16:creationId xmlns:a16="http://schemas.microsoft.com/office/drawing/2014/main" id="{857DE320-F8DD-437E-B8FF-B1FCC8E89634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aven konektor 7">
            <a:extLst>
              <a:ext uri="{FF2B5EF4-FFF2-40B4-BE49-F238E27FC236}">
                <a16:creationId xmlns:a16="http://schemas.microsoft.com/office/drawing/2014/main" id="{39E75689-8076-4B87-A521-2A0489A63C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aven konektor 8">
            <a:extLst>
              <a:ext uri="{FF2B5EF4-FFF2-40B4-BE49-F238E27FC236}">
                <a16:creationId xmlns:a16="http://schemas.microsoft.com/office/drawing/2014/main" id="{A25C320D-C531-4ECE-B0E5-DA2DCD3586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" name="Raven konektor 10">
            <a:extLst>
              <a:ext uri="{FF2B5EF4-FFF2-40B4-BE49-F238E27FC236}">
                <a16:creationId xmlns:a16="http://schemas.microsoft.com/office/drawing/2014/main" id="{BCA4F7CB-F65C-4485-84FA-461CB27054FD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9" name="Pravokotnik 11">
            <a:extLst>
              <a:ext uri="{FF2B5EF4-FFF2-40B4-BE49-F238E27FC236}">
                <a16:creationId xmlns:a16="http://schemas.microsoft.com/office/drawing/2014/main" id="{EC58D08A-9797-43D1-ABE0-2391E844A3AC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aven konektor 12">
            <a:extLst>
              <a:ext uri="{FF2B5EF4-FFF2-40B4-BE49-F238E27FC236}">
                <a16:creationId xmlns:a16="http://schemas.microsoft.com/office/drawing/2014/main" id="{AC5310CA-E018-4F84-A79B-E11EE6C070F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1" name="Elipsa 13">
            <a:extLst>
              <a:ext uri="{FF2B5EF4-FFF2-40B4-BE49-F238E27FC236}">
                <a16:creationId xmlns:a16="http://schemas.microsoft.com/office/drawing/2014/main" id="{2067599C-043C-409E-87FB-00369B15F7BD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2" name="Ograda datuma 20">
            <a:extLst>
              <a:ext uri="{FF2B5EF4-FFF2-40B4-BE49-F238E27FC236}">
                <a16:creationId xmlns:a16="http://schemas.microsoft.com/office/drawing/2014/main" id="{E2847679-0DA1-4A33-BAD7-B706AA5EA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C8BF86E-500F-4052-B8A7-249B852CD7B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3" name="Ograda številke diapozitiva 21">
            <a:extLst>
              <a:ext uri="{FF2B5EF4-FFF2-40B4-BE49-F238E27FC236}">
                <a16:creationId xmlns:a16="http://schemas.microsoft.com/office/drawing/2014/main" id="{C3F1577D-D609-4D9A-8F8E-004C68D90B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055134-C7A7-4DCF-A2F1-202E68099752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4" name="Ograda noge 22">
            <a:extLst>
              <a:ext uri="{FF2B5EF4-FFF2-40B4-BE49-F238E27FC236}">
                <a16:creationId xmlns:a16="http://schemas.microsoft.com/office/drawing/2014/main" id="{4B018A80-5C4B-48F7-AD74-9445A169F56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29789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en konektor 8">
            <a:extLst>
              <a:ext uri="{FF2B5EF4-FFF2-40B4-BE49-F238E27FC236}">
                <a16:creationId xmlns:a16="http://schemas.microsoft.com/office/drawing/2014/main" id="{2FC73264-1970-420D-805C-2162427EFA4C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lipsa 12">
            <a:extLst>
              <a:ext uri="{FF2B5EF4-FFF2-40B4-BE49-F238E27FC236}">
                <a16:creationId xmlns:a16="http://schemas.microsoft.com/office/drawing/2014/main" id="{A2E3B048-F30E-40E4-94D6-181F9470C795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aven konektor 9">
            <a:extLst>
              <a:ext uri="{FF2B5EF4-FFF2-40B4-BE49-F238E27FC236}">
                <a16:creationId xmlns:a16="http://schemas.microsoft.com/office/drawing/2014/main" id="{B6BCDB49-8027-4766-9D63-17B0EE7FAD51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8" name="Pravokotnik 10">
            <a:extLst>
              <a:ext uri="{FF2B5EF4-FFF2-40B4-BE49-F238E27FC236}">
                <a16:creationId xmlns:a16="http://schemas.microsoft.com/office/drawing/2014/main" id="{A24D3FAD-B8D0-4561-B23D-793D10233227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aven konektor 11">
            <a:extLst>
              <a:ext uri="{FF2B5EF4-FFF2-40B4-BE49-F238E27FC236}">
                <a16:creationId xmlns:a16="http://schemas.microsoft.com/office/drawing/2014/main" id="{06DFB68A-8100-47FD-AD71-8DAA7EE27DE6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" name="Raven konektor 18">
            <a:extLst>
              <a:ext uri="{FF2B5EF4-FFF2-40B4-BE49-F238E27FC236}">
                <a16:creationId xmlns:a16="http://schemas.microsoft.com/office/drawing/2014/main" id="{24D0261A-BC19-4BDB-B897-38FD580273E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Raven konektor 19">
            <a:extLst>
              <a:ext uri="{FF2B5EF4-FFF2-40B4-BE49-F238E27FC236}">
                <a16:creationId xmlns:a16="http://schemas.microsoft.com/office/drawing/2014/main" id="{156A11C8-4C15-43B2-825A-8C5F5117BA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12" name="Ograda datuma 16">
            <a:extLst>
              <a:ext uri="{FF2B5EF4-FFF2-40B4-BE49-F238E27FC236}">
                <a16:creationId xmlns:a16="http://schemas.microsoft.com/office/drawing/2014/main" id="{ECBB8873-8333-4E2D-8CAB-7E985DE2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949FCE-BE68-4845-81B5-ACA2EE04C1F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3" name="Ograda številke diapozitiva 17">
            <a:extLst>
              <a:ext uri="{FF2B5EF4-FFF2-40B4-BE49-F238E27FC236}">
                <a16:creationId xmlns:a16="http://schemas.microsoft.com/office/drawing/2014/main" id="{A2428CC4-033F-4D93-BB72-34E7664E90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31D463-EDF2-40EE-950B-F451F07368F6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4" name="Ograda noge 20">
            <a:extLst>
              <a:ext uri="{FF2B5EF4-FFF2-40B4-BE49-F238E27FC236}">
                <a16:creationId xmlns:a16="http://schemas.microsoft.com/office/drawing/2014/main" id="{2B8CEC29-B3C6-427C-8C0E-C4C8AA2A113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85754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konektor 15">
            <a:extLst>
              <a:ext uri="{FF2B5EF4-FFF2-40B4-BE49-F238E27FC236}">
                <a16:creationId xmlns:a16="http://schemas.microsoft.com/office/drawing/2014/main" id="{4911782A-B516-484B-8574-572800994E29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Ograda naslova 21">
            <a:extLst>
              <a:ext uri="{FF2B5EF4-FFF2-40B4-BE49-F238E27FC236}">
                <a16:creationId xmlns:a16="http://schemas.microsoft.com/office/drawing/2014/main" id="{F890B115-0493-4125-8E31-FDB3178B6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028" name="Ograda besedila 12">
            <a:extLst>
              <a:ext uri="{FF2B5EF4-FFF2-40B4-BE49-F238E27FC236}">
                <a16:creationId xmlns:a16="http://schemas.microsoft.com/office/drawing/2014/main" id="{FBE06703-067A-4AB7-8E18-B3CAFB0DE0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4" name="Ograda datuma 13">
            <a:extLst>
              <a:ext uri="{FF2B5EF4-FFF2-40B4-BE49-F238E27FC236}">
                <a16:creationId xmlns:a16="http://schemas.microsoft.com/office/drawing/2014/main" id="{B13F888E-05CF-4CDC-91C6-7FFC493400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76F62C-D7C1-403C-AC7C-D0F30ED690C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E113C18F-5C9B-449C-BDBA-DCE718F53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aven konektor 6">
            <a:extLst>
              <a:ext uri="{FF2B5EF4-FFF2-40B4-BE49-F238E27FC236}">
                <a16:creationId xmlns:a16="http://schemas.microsoft.com/office/drawing/2014/main" id="{810CCD9A-4720-469F-AA64-017BD041E11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Raven konektor 8">
            <a:extLst>
              <a:ext uri="{FF2B5EF4-FFF2-40B4-BE49-F238E27FC236}">
                <a16:creationId xmlns:a16="http://schemas.microsoft.com/office/drawing/2014/main" id="{0B260D34-8820-4068-BF09-8E5063B7D10D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" name="Pravokotnik 9">
            <a:extLst>
              <a:ext uri="{FF2B5EF4-FFF2-40B4-BE49-F238E27FC236}">
                <a16:creationId xmlns:a16="http://schemas.microsoft.com/office/drawing/2014/main" id="{8EBF04B6-5B30-409B-84C7-F751691DC386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Raven konektor 10">
            <a:extLst>
              <a:ext uri="{FF2B5EF4-FFF2-40B4-BE49-F238E27FC236}">
                <a16:creationId xmlns:a16="http://schemas.microsoft.com/office/drawing/2014/main" id="{ABE98BBB-17FF-4647-ABE9-0DA4A20B4E3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2" name="Elipsa 11">
            <a:extLst>
              <a:ext uri="{FF2B5EF4-FFF2-40B4-BE49-F238E27FC236}">
                <a16:creationId xmlns:a16="http://schemas.microsoft.com/office/drawing/2014/main" id="{910BA385-B270-4ABC-9F3E-3B9A3D6E18D7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Ograda številke diapozitiva 22">
            <a:extLst>
              <a:ext uri="{FF2B5EF4-FFF2-40B4-BE49-F238E27FC236}">
                <a16:creationId xmlns:a16="http://schemas.microsoft.com/office/drawing/2014/main" id="{BA852734-794D-495F-BE77-687A9BE872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23F4A5CC-4249-40F2-988A-C1D36FB4EEE6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8" r:id="rId4"/>
    <p:sldLayoutId id="2147483679" r:id="rId5"/>
    <p:sldLayoutId id="2147483686" r:id="rId6"/>
    <p:sldLayoutId id="2147483680" r:id="rId7"/>
    <p:sldLayoutId id="2147483687" r:id="rId8"/>
    <p:sldLayoutId id="2147483688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07E9DE-1AB6-469C-BD0C-8E36AA0971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3108" y="2214554"/>
            <a:ext cx="5214974" cy="1957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NASTANEK REPUBLIKE SLOVENIJE IN USTROJ SLOVENSKE DEMOKRATIČNE DRŽAVE</a:t>
            </a:r>
          </a:p>
        </p:txBody>
      </p:sp>
      <p:sp>
        <p:nvSpPr>
          <p:cNvPr id="8195" name="Podnaslov 3">
            <a:extLst>
              <a:ext uri="{FF2B5EF4-FFF2-40B4-BE49-F238E27FC236}">
                <a16:creationId xmlns:a16="http://schemas.microsoft.com/office/drawing/2014/main" id="{160175D0-CE79-4D11-9B58-CC8E56833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AFF61B-43B2-4A00-ACB6-FC2907DA4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Kako je nastajala država republika </a:t>
            </a:r>
            <a:r>
              <a:rPr lang="sl-SI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slovenija</a:t>
            </a:r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pic>
        <p:nvPicPr>
          <p:cNvPr id="9219" name="Picture 8" descr="http://images.24ur.com/media/images/600xX/Dec2012/61113377.jpg?d41d">
            <a:extLst>
              <a:ext uri="{FF2B5EF4-FFF2-40B4-BE49-F238E27FC236}">
                <a16:creationId xmlns:a16="http://schemas.microsoft.com/office/drawing/2014/main" id="{577C5E9E-0F6A-4C35-99FD-2818A206D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714625"/>
            <a:ext cx="4702175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" descr="http://img.rtvslo.si/_up/upload/2011/01/16/64758238_glasovnica-na-referendumu_show.jpg">
            <a:extLst>
              <a:ext uri="{FF2B5EF4-FFF2-40B4-BE49-F238E27FC236}">
                <a16:creationId xmlns:a16="http://schemas.microsoft.com/office/drawing/2014/main" id="{5E5AED03-52F0-43F8-A502-154EC9A67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1571625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PoljeZBesedilom 9">
            <a:extLst>
              <a:ext uri="{FF2B5EF4-FFF2-40B4-BE49-F238E27FC236}">
                <a16:creationId xmlns:a16="http://schemas.microsoft.com/office/drawing/2014/main" id="{1C97C8BA-3CF5-4E94-AD42-B45D97BDA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5715000"/>
            <a:ext cx="7858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r>
              <a:rPr lang="sl-SI" altLang="sl-SI" sz="1600"/>
              <a:t>http://img.rtvslo.si/_up/upload/2011/01/16/64758238_glasovnica-na-referendumu_show.jpg</a:t>
            </a:r>
          </a:p>
        </p:txBody>
      </p:sp>
      <p:sp>
        <p:nvSpPr>
          <p:cNvPr id="9222" name="PoljeZBesedilom 10">
            <a:extLst>
              <a:ext uri="{FF2B5EF4-FFF2-40B4-BE49-F238E27FC236}">
                <a16:creationId xmlns:a16="http://schemas.microsoft.com/office/drawing/2014/main" id="{5F9A94A2-8B33-430C-AFFE-23B9E6BA2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6273800"/>
            <a:ext cx="79295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r>
              <a:rPr lang="sl-SI" altLang="sl-SI" sz="1600"/>
              <a:t>http://t1.gstatic.com/images?q=tbn:ANd9GcQFZD-b79zluGZNsnD9tjM1QEVJg1kQra6cbGv9W-GhF-2lRyJKXg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5A16CD-A793-4B00-95EF-265839A0D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Državni simboli republike </a:t>
            </a:r>
            <a:r>
              <a:rPr lang="sl-SI" dirty="0" err="1"/>
              <a:t>slovenije</a:t>
            </a:r>
            <a:endParaRPr lang="sl-SI" dirty="0"/>
          </a:p>
        </p:txBody>
      </p:sp>
      <p:sp>
        <p:nvSpPr>
          <p:cNvPr id="10243" name="Ograda vsebine 2">
            <a:extLst>
              <a:ext uri="{FF2B5EF4-FFF2-40B4-BE49-F238E27FC236}">
                <a16:creationId xmlns:a16="http://schemas.microsoft.com/office/drawing/2014/main" id="{E4CAB822-ECB4-43BC-818D-FD36DA49823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sl-SI" altLang="sl-SI"/>
          </a:p>
        </p:txBody>
      </p:sp>
      <p:pic>
        <p:nvPicPr>
          <p:cNvPr id="10244" name="Picture 6" descr="http://mojblink.com/timg/b6dd9e285dc95a8f58b8b346983a30c8c79ff588.jpg">
            <a:extLst>
              <a:ext uri="{FF2B5EF4-FFF2-40B4-BE49-F238E27FC236}">
                <a16:creationId xmlns:a16="http://schemas.microsoft.com/office/drawing/2014/main" id="{C23C05F8-E45D-4F10-8B7D-988019CA6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1857375"/>
            <a:ext cx="374332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 descr="http://t0.gstatic.com/images?q=tbn:ANd9GcSh5v8U6vuRNxgxISFpur7RG9746R4Jv0-t6jULoegK69dC51m9zQ">
            <a:extLst>
              <a:ext uri="{FF2B5EF4-FFF2-40B4-BE49-F238E27FC236}">
                <a16:creationId xmlns:a16="http://schemas.microsoft.com/office/drawing/2014/main" id="{EAA9CF32-51C8-435A-BA6F-80E494A042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57438"/>
            <a:ext cx="302895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PoljeZBesedilom 8">
            <a:extLst>
              <a:ext uri="{FF2B5EF4-FFF2-40B4-BE49-F238E27FC236}">
                <a16:creationId xmlns:a16="http://schemas.microsoft.com/office/drawing/2014/main" id="{3CDD01DA-F43D-49C9-999A-24983B6D8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6143625"/>
            <a:ext cx="70008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r>
              <a:rPr lang="sl-SI" altLang="sl-SI" sz="1600"/>
              <a:t>http://shrani.si/files/sloveniaswk7.gif</a:t>
            </a:r>
          </a:p>
        </p:txBody>
      </p:sp>
      <p:sp>
        <p:nvSpPr>
          <p:cNvPr id="10247" name="PoljeZBesedilom 9">
            <a:extLst>
              <a:ext uri="{FF2B5EF4-FFF2-40B4-BE49-F238E27FC236}">
                <a16:creationId xmlns:a16="http://schemas.microsoft.com/office/drawing/2014/main" id="{0FE29FB7-7FEB-41D4-8306-14E6205C5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6429375"/>
            <a:ext cx="7929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r>
              <a:rPr lang="sl-SI" altLang="sl-SI" sz="1600"/>
              <a:t>http://www.hervardi.com/images/zdravica009.jpg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04C6D1-29E5-47AD-9D65-65D4F7E5F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Nastanek države republike </a:t>
            </a:r>
            <a:r>
              <a:rPr lang="sl-SI" dirty="0" err="1"/>
              <a:t>slovenije</a:t>
            </a:r>
            <a:endParaRPr lang="sl-SI" dirty="0"/>
          </a:p>
        </p:txBody>
      </p:sp>
      <p:pic>
        <p:nvPicPr>
          <p:cNvPr id="11267" name="Picture 4" descr="http://mw2.google.com/mw-panoramio/photos/medium/13408903.jpg">
            <a:extLst>
              <a:ext uri="{FF2B5EF4-FFF2-40B4-BE49-F238E27FC236}">
                <a16:creationId xmlns:a16="http://schemas.microsoft.com/office/drawing/2014/main" id="{F5A62A43-44C3-4693-97B9-A0B95EBD1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2357438"/>
            <a:ext cx="3924300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2" descr="http://www.15let.gov.si/si/prireditve/img/dvig-zastave.jpg">
            <a:extLst>
              <a:ext uri="{FF2B5EF4-FFF2-40B4-BE49-F238E27FC236}">
                <a16:creationId xmlns:a16="http://schemas.microsoft.com/office/drawing/2014/main" id="{F0807B09-81D9-428F-A20A-8E65A73EE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28813"/>
            <a:ext cx="2674938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PoljeZBesedilom 7">
            <a:extLst>
              <a:ext uri="{FF2B5EF4-FFF2-40B4-BE49-F238E27FC236}">
                <a16:creationId xmlns:a16="http://schemas.microsoft.com/office/drawing/2014/main" id="{661583C0-4C82-4E1B-A2E0-F9C0084C3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563" y="6519863"/>
            <a:ext cx="73580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r>
              <a:rPr lang="sl-SI" altLang="sl-SI" sz="1600"/>
              <a:t>http://www.15let.gov.si/si/prireditve/img/dvig-zastave.jpg</a:t>
            </a:r>
          </a:p>
        </p:txBody>
      </p:sp>
      <p:sp>
        <p:nvSpPr>
          <p:cNvPr id="11270" name="PoljeZBesedilom 8">
            <a:extLst>
              <a:ext uri="{FF2B5EF4-FFF2-40B4-BE49-F238E27FC236}">
                <a16:creationId xmlns:a16="http://schemas.microsoft.com/office/drawing/2014/main" id="{12F3B171-8C08-4EF7-AC55-81827100B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215063"/>
            <a:ext cx="75723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r>
              <a:rPr lang="sl-SI" altLang="sl-SI" sz="1600"/>
              <a:t>http://mw2.google.com/mw-panoramio/photos/medium/13408903.jpg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2170DD-C99C-483F-B60C-CF647A861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Delitev oblasti</a:t>
            </a:r>
          </a:p>
        </p:txBody>
      </p:sp>
      <p:sp>
        <p:nvSpPr>
          <p:cNvPr id="12291" name="Ograda vsebine 2">
            <a:extLst>
              <a:ext uri="{FF2B5EF4-FFF2-40B4-BE49-F238E27FC236}">
                <a16:creationId xmlns:a16="http://schemas.microsoft.com/office/drawing/2014/main" id="{93D7B7B2-E7BF-47D5-B7FD-78D564C1151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sl-SI" altLang="sl-SI"/>
          </a:p>
        </p:txBody>
      </p:sp>
      <p:pic>
        <p:nvPicPr>
          <p:cNvPr id="12292" name="Picture 2" descr="http://web.vecer.com/portali/podatki/2010/05/19/slike/online_153743-300.jpg">
            <a:extLst>
              <a:ext uri="{FF2B5EF4-FFF2-40B4-BE49-F238E27FC236}">
                <a16:creationId xmlns:a16="http://schemas.microsoft.com/office/drawing/2014/main" id="{BEB22D8A-8E1D-498A-9C37-7066BDA97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928813"/>
            <a:ext cx="47625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4" descr="http://cdn1.siol.net/sn/img/12/037/634641426886092588_sodisce.jpg">
            <a:extLst>
              <a:ext uri="{FF2B5EF4-FFF2-40B4-BE49-F238E27FC236}">
                <a16:creationId xmlns:a16="http://schemas.microsoft.com/office/drawing/2014/main" id="{6F3ED065-3635-4CBB-A757-2C2C9EAC8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428625"/>
            <a:ext cx="4714875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PoljeZBesedilom 6">
            <a:extLst>
              <a:ext uri="{FF2B5EF4-FFF2-40B4-BE49-F238E27FC236}">
                <a16:creationId xmlns:a16="http://schemas.microsoft.com/office/drawing/2014/main" id="{2EBAE8F8-ED7E-4B14-8A96-79BFA03A3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6519863"/>
            <a:ext cx="77866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r>
              <a:rPr lang="sl-SI" altLang="sl-SI" sz="1600"/>
              <a:t>http://www.visitljubljana.com/file/524579/fmpgtmp_qxvmoe.jpeg</a:t>
            </a:r>
          </a:p>
        </p:txBody>
      </p:sp>
      <p:sp>
        <p:nvSpPr>
          <p:cNvPr id="12295" name="PoljeZBesedilom 7">
            <a:extLst>
              <a:ext uri="{FF2B5EF4-FFF2-40B4-BE49-F238E27FC236}">
                <a16:creationId xmlns:a16="http://schemas.microsoft.com/office/drawing/2014/main" id="{4FA2D37F-7365-4E10-9AAA-AEACB7F75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6286500"/>
            <a:ext cx="81438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r>
              <a:rPr lang="sl-SI" altLang="sl-SI" sz="1600"/>
              <a:t>http://cdn1.siol.net/sn/img/12/037/634641426886092588_sodisce.jpg</a:t>
            </a:r>
          </a:p>
        </p:txBody>
      </p:sp>
      <p:pic>
        <p:nvPicPr>
          <p:cNvPr id="12296" name="Picture 8" descr="http://www.mnz.gov.si/uploads/pics/Vlada_16022012_TaminoPetelinsekSTA_08.jpg">
            <a:extLst>
              <a:ext uri="{FF2B5EF4-FFF2-40B4-BE49-F238E27FC236}">
                <a16:creationId xmlns:a16="http://schemas.microsoft.com/office/drawing/2014/main" id="{8C237411-6D40-47C0-996A-C02722243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3143250"/>
            <a:ext cx="4143375" cy="233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7" name="PoljeZBesedilom 9">
            <a:extLst>
              <a:ext uri="{FF2B5EF4-FFF2-40B4-BE49-F238E27FC236}">
                <a16:creationId xmlns:a16="http://schemas.microsoft.com/office/drawing/2014/main" id="{B8D0522B-2BFF-4714-9233-3389594F5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6072188"/>
            <a:ext cx="90011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r>
              <a:rPr lang="sl-SI" altLang="sl-SI" sz="1600"/>
              <a:t>http://www.mnz.gov.si/uploads/pics/Vlada_16022012_TaminoPetelinsekSTA_08.jpg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92DC7C-72CA-4125-BA8B-317F29D67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Predsednik republike</a:t>
            </a:r>
          </a:p>
        </p:txBody>
      </p:sp>
      <p:sp>
        <p:nvSpPr>
          <p:cNvPr id="13315" name="Ograda vsebine 2">
            <a:extLst>
              <a:ext uri="{FF2B5EF4-FFF2-40B4-BE49-F238E27FC236}">
                <a16:creationId xmlns:a16="http://schemas.microsoft.com/office/drawing/2014/main" id="{528BDC29-4EEF-4332-B7DF-2E7FFE2C515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sl-SI" altLang="sl-SI"/>
          </a:p>
        </p:txBody>
      </p:sp>
      <p:pic>
        <p:nvPicPr>
          <p:cNvPr id="13316" name="Picture 2" descr="http://www2.gov.si/up-rs/2007-2012/turk-slo-arhiv.nsf/0/424D87363FD08995C125745E002F7929/$File/V_DSC03481-2.JPG">
            <a:extLst>
              <a:ext uri="{FF2B5EF4-FFF2-40B4-BE49-F238E27FC236}">
                <a16:creationId xmlns:a16="http://schemas.microsoft.com/office/drawing/2014/main" id="{C29375E3-F4FA-4F12-BD85-5B82006D5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2071688"/>
            <a:ext cx="762000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PoljeZBesedilom 4">
            <a:extLst>
              <a:ext uri="{FF2B5EF4-FFF2-40B4-BE49-F238E27FC236}">
                <a16:creationId xmlns:a16="http://schemas.microsoft.com/office/drawing/2014/main" id="{75F23C83-8E46-4E41-BFF2-F087902F5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6273800"/>
            <a:ext cx="8286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r>
              <a:rPr lang="sl-SI" altLang="sl-SI" sz="1600"/>
              <a:t>http://www2.gov.si/up-rs/2007-2012/turk-slo-arhiv.nsf/0/424D87363FD08995C125745E002F7929/$File/V_DSC03481-2.JPG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E143A4D-128B-494B-AC2A-DD99473E6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Evidence in nadzor </a:t>
            </a:r>
          </a:p>
        </p:txBody>
      </p:sp>
      <p:sp>
        <p:nvSpPr>
          <p:cNvPr id="14339" name="Ograda vsebine 2">
            <a:extLst>
              <a:ext uri="{FF2B5EF4-FFF2-40B4-BE49-F238E27FC236}">
                <a16:creationId xmlns:a16="http://schemas.microsoft.com/office/drawing/2014/main" id="{48FB0D8F-3FB5-443C-BF77-F2AC018C8C0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sl-SI" altLang="sl-SI"/>
          </a:p>
        </p:txBody>
      </p:sp>
      <p:pic>
        <p:nvPicPr>
          <p:cNvPr id="14340" name="Picture 4" descr="http://images.24ur.com/media/images/600xX/Jan2004/2035624.jpg?d41d">
            <a:extLst>
              <a:ext uri="{FF2B5EF4-FFF2-40B4-BE49-F238E27FC236}">
                <a16:creationId xmlns:a16="http://schemas.microsoft.com/office/drawing/2014/main" id="{80DAE06E-8612-462A-A801-D0149C77E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857375"/>
            <a:ext cx="57150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PoljeZBesedilom 5">
            <a:extLst>
              <a:ext uri="{FF2B5EF4-FFF2-40B4-BE49-F238E27FC236}">
                <a16:creationId xmlns:a16="http://schemas.microsoft.com/office/drawing/2014/main" id="{44742829-373A-4B0A-BB15-DE4BC014D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6488113"/>
            <a:ext cx="82867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r>
              <a:rPr lang="sl-SI" altLang="sl-SI" sz="1600"/>
              <a:t>http://images.24ur.com/media/images/520xX/Jan2004/2035624.jpg?d41d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C8743C-6706-45C2-820B-D1C05264E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Socialna država</a:t>
            </a:r>
          </a:p>
        </p:txBody>
      </p:sp>
      <p:sp>
        <p:nvSpPr>
          <p:cNvPr id="15363" name="Ograda vsebine 2">
            <a:extLst>
              <a:ext uri="{FF2B5EF4-FFF2-40B4-BE49-F238E27FC236}">
                <a16:creationId xmlns:a16="http://schemas.microsoft.com/office/drawing/2014/main" id="{E8F87517-03AC-4297-B3F4-D99A7EB621E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sl-SI" altLang="sl-SI"/>
          </a:p>
        </p:txBody>
      </p:sp>
      <p:pic>
        <p:nvPicPr>
          <p:cNvPr id="15364" name="Picture 2" descr="http://www.drustvo-vzd.si/files/images/brezdomci.jpg">
            <a:extLst>
              <a:ext uri="{FF2B5EF4-FFF2-40B4-BE49-F238E27FC236}">
                <a16:creationId xmlns:a16="http://schemas.microsoft.com/office/drawing/2014/main" id="{9D1F620F-00D5-415D-BBE7-3C07F1FD1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2071688"/>
            <a:ext cx="4429125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PoljeZBesedilom 4">
            <a:extLst>
              <a:ext uri="{FF2B5EF4-FFF2-40B4-BE49-F238E27FC236}">
                <a16:creationId xmlns:a16="http://schemas.microsoft.com/office/drawing/2014/main" id="{74421207-ECC0-4BBD-A3D0-A0D9C6E23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6429375"/>
            <a:ext cx="76438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r>
              <a:rPr lang="sl-SI" altLang="sl-SI" sz="1600"/>
              <a:t>http://www.drustvo-vzd.si/files/images/brezdomci.jpg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ltan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242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Schoolbook</vt:lpstr>
      <vt:lpstr>Wingdings</vt:lpstr>
      <vt:lpstr>Wingdings 2</vt:lpstr>
      <vt:lpstr>Altana</vt:lpstr>
      <vt:lpstr>NASTANEK REPUBLIKE SLOVENIJE IN USTROJ SLOVENSKE DEMOKRATIČNE DRŽAVE</vt:lpstr>
      <vt:lpstr>Kako je nastajala država republika slovenija?</vt:lpstr>
      <vt:lpstr>Državni simboli republike slovenije</vt:lpstr>
      <vt:lpstr>Nastanek države republike slovenije</vt:lpstr>
      <vt:lpstr>Delitev oblasti</vt:lpstr>
      <vt:lpstr>Predsednik republike</vt:lpstr>
      <vt:lpstr>Evidence in nadzor </vt:lpstr>
      <vt:lpstr>Socialna država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2019-06-03T09:15:57Z</dcterms:created>
  <dcterms:modified xsi:type="dcterms:W3CDTF">2019-06-03T09:15:57Z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