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49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2819B3BF-59C2-471B-87DE-E49FBBB80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60EBBF93-623A-42D4-8D42-2DBC552EEE3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panose="05000000000000000000" pitchFamily="2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301889B-F463-4ABA-80EC-1DEC13EAE0B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panose="05000000000000000000" pitchFamily="2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FF64132-A725-42AC-B124-2A5808F9330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AC15B57-6F91-43C4-9167-3DEEEDDEDE6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altLang="sl-SI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441F9FF-B76A-4426-B5B7-A1A12F2381A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panose="05000000000000000000" pitchFamily="2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A518F16-5C9D-4807-8FE3-6F8A4DCD32C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panose="05000000000000000000" pitchFamily="2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912CAD97-B339-4255-BE9C-8E8A184B4F8C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45BC0E-941E-4AE4-8D46-D75F6C8BB74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C335EB-76FD-469A-9429-276289D6A61D}" type="slidenum">
              <a:rPr lang="sl-SI" altLang="sl-SI"/>
              <a:pPr/>
              <a:t>1</a:t>
            </a:fld>
            <a:endParaRPr lang="sl-SI" altLang="sl-SI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EF605D28-68E7-4AD1-94C8-780B5802B82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F3A9E4E2-F088-4CCE-BB3C-F7C04A7C36E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C6D81E-D7AB-420C-8AE8-70BDDAD103C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5DE0D2-5EA3-4985-92A5-3407D1AC4725}" type="slidenum">
              <a:rPr lang="sl-SI" altLang="sl-SI"/>
              <a:pPr/>
              <a:t>10</a:t>
            </a:fld>
            <a:endParaRPr lang="sl-SI" altLang="sl-SI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4BB42707-B490-46A4-8E1A-E9E086BBC3A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7A34B0B1-5968-48A5-8977-F757E07EE56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2F32E9-A0AB-46D4-83A8-F162DD37BDE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C92B1C-CDA8-47EA-8788-13F3F671964B}" type="slidenum">
              <a:rPr lang="sl-SI" altLang="sl-SI"/>
              <a:pPr/>
              <a:t>11</a:t>
            </a:fld>
            <a:endParaRPr lang="sl-SI" altLang="sl-SI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0A18A5AE-B5C7-48E3-9B6C-73DC9B3B4D0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6A9522BB-FE52-4C4E-B279-A3741FE96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A12848-A781-4A8F-A532-F39FA0FDB46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7230EA-C1F8-4542-AC64-F3CBA63B965F}" type="slidenum">
              <a:rPr lang="sl-SI" altLang="sl-SI"/>
              <a:pPr/>
              <a:t>2</a:t>
            </a:fld>
            <a:endParaRPr lang="sl-SI" altLang="sl-SI"/>
          </a:p>
        </p:txBody>
      </p:sp>
      <p:sp>
        <p:nvSpPr>
          <p:cNvPr id="16385" name="Rectangle 1">
            <a:extLst>
              <a:ext uri="{FF2B5EF4-FFF2-40B4-BE49-F238E27FC236}">
                <a16:creationId xmlns:a16="http://schemas.microsoft.com/office/drawing/2014/main" id="{8D3D45F2-AC30-4769-838B-299A78940D0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3146DC6-58E2-461D-856A-D588BEB9EE9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7A44C3-7FF0-4385-B138-429590CFD5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B1ECD4-71CD-4131-A56B-A906A2971223}" type="slidenum">
              <a:rPr lang="sl-SI" altLang="sl-SI"/>
              <a:pPr/>
              <a:t>3</a:t>
            </a:fld>
            <a:endParaRPr lang="sl-SI" altLang="sl-SI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53055129-3FA2-41BA-8299-7037CE86B4F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9C4F5678-1480-43EC-BD98-62D5B55DD95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3FF051-03DA-4148-B9AC-2FE47BFBF75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F5F620-2166-4F71-8F7E-5B8761E612D8}" type="slidenum">
              <a:rPr lang="sl-SI" altLang="sl-SI"/>
              <a:pPr/>
              <a:t>4</a:t>
            </a:fld>
            <a:endParaRPr lang="sl-SI" altLang="sl-SI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874B95A-002D-4971-A563-D178E36D0D4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705D898-4F3A-496D-B87E-66412897780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85E687-ED14-4FBF-8F0F-92B3E78F8D7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281883-F590-47D8-B4A3-33F1B7CAF1A8}" type="slidenum">
              <a:rPr lang="sl-SI" altLang="sl-SI"/>
              <a:pPr/>
              <a:t>5</a:t>
            </a:fld>
            <a:endParaRPr lang="sl-SI" altLang="sl-SI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4F11F628-927F-451D-A63F-7CF303C160B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C817DB1-1444-4AC1-B3DD-3CBEE4298F5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79A679-ED02-41E2-BACE-9CBB9B1359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C48194-1AFE-4250-AF82-7FE3457259E3}" type="slidenum">
              <a:rPr lang="sl-SI" altLang="sl-SI"/>
              <a:pPr/>
              <a:t>6</a:t>
            </a:fld>
            <a:endParaRPr lang="sl-SI" altLang="sl-SI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BAF1A79E-9A24-406A-951E-AA4F0961AFE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331FA60-A88F-4712-B2F9-8E3F631D579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659B16-3748-4F73-AA18-6C9A75821B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9400EA-D4FA-4E96-8C17-DE683DA802B2}" type="slidenum">
              <a:rPr lang="sl-SI" altLang="sl-SI"/>
              <a:pPr/>
              <a:t>7</a:t>
            </a:fld>
            <a:endParaRPr lang="sl-SI" altLang="sl-SI"/>
          </a:p>
        </p:txBody>
      </p:sp>
      <p:sp>
        <p:nvSpPr>
          <p:cNvPr id="21505" name="Rectangle 1">
            <a:extLst>
              <a:ext uri="{FF2B5EF4-FFF2-40B4-BE49-F238E27FC236}">
                <a16:creationId xmlns:a16="http://schemas.microsoft.com/office/drawing/2014/main" id="{A6E3F344-01DA-44CA-8D76-6DCBD5808CA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541B0883-A405-4DF0-89F7-DD588573708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69DE8C-3F9F-4F14-8DEC-E30DB7499B4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07D22D-C95A-4FF7-90BA-10BDFB43C63D}" type="slidenum">
              <a:rPr lang="sl-SI" altLang="sl-SI"/>
              <a:pPr/>
              <a:t>8</a:t>
            </a:fld>
            <a:endParaRPr lang="sl-SI" altLang="sl-SI"/>
          </a:p>
        </p:txBody>
      </p:sp>
      <p:sp>
        <p:nvSpPr>
          <p:cNvPr id="22529" name="Rectangle 1">
            <a:extLst>
              <a:ext uri="{FF2B5EF4-FFF2-40B4-BE49-F238E27FC236}">
                <a16:creationId xmlns:a16="http://schemas.microsoft.com/office/drawing/2014/main" id="{A3495FE9-8875-4406-A043-9B2F10A0215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A185ADD8-C8B1-42E5-A5B3-1618D899069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EFCCA2-FA92-439A-9B28-ADFFF825AB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DF5795-B223-4F89-B359-6F5DCE4EC688}" type="slidenum">
              <a:rPr lang="sl-SI" altLang="sl-SI"/>
              <a:pPr/>
              <a:t>9</a:t>
            </a:fld>
            <a:endParaRPr lang="sl-SI" altLang="sl-SI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4F99401F-AF67-4EF1-A19D-F769C8F1587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EABC5D4-9F13-421F-84DC-8D3FF660B69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D05A-08E7-4654-8597-28A6A038B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7B911-0EFC-4439-9EF8-E2D9C6DDB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D1296-67C1-4971-89E1-EE50DB272B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9CEB9-05AE-432A-9861-C9285471F7A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26D63-286C-4B02-8DBD-BB1722FB9D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286A5F8-D7F3-4240-818A-D16E6A8596C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6884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79A0-CFC4-418F-9353-D416D224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047B0-4C20-4D89-B132-126718B6E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1DFC9-0749-448A-9F3B-D9C49A3581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702B1-5798-4CFC-9B0A-7A5C92BDFF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1CB84-540F-4841-A6A2-1E13840E8D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47D61C-4058-459C-B7DD-44520128218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9964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6B76C6-E598-4091-A70C-6A4B8D327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38871A-3618-48E5-B7F1-DEE6F91FA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0BF8A-B2FA-487D-A0CA-6B2FC47D40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13466-119D-4363-9E8C-ECEFE370E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3C480-9E6F-4358-BE57-8DFCE4AC5B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234C32-521B-4807-931F-9A27DBFFDDB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3208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89EC3-96E0-4C1B-BE8B-51C13080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C2F34-8814-4C8B-8F4C-DB996FF20F4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F219A-1908-4892-8814-94F14F824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9A192-F06D-4E3C-B4F9-FAFA1F2D6FD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B6228-FBAE-4097-82A7-B63C363CA7C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A4465-D481-4951-9BB3-88DB84F4487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E8B6C32E-2778-48B7-AE42-086D98759C4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73713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9A481-77AA-4A72-BB15-C148A5B0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D5CC1-A5B1-4A80-BAC8-B6C5C7EE85B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0EE14-B00E-4E92-A897-3D4FFEB9F6F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B419C4-62B0-4137-ACC5-1C9C3D79592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6613" y="3940175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08F729-97BD-4E29-A8B8-83DA3C4F067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2BD20EB-9958-4E3B-BC3E-4B6C1CFCA1B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4542F64-0940-4816-8CD3-3053D88969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2147D167-E4A1-4609-AE09-30E21F532C9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78194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18713-296F-44BF-A94D-ED1196005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D36899-8624-4DD0-A067-1CF9E2F99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373E8-62F2-4C7C-8C88-F10DD2F7B1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A2C1D-9FE7-4FC4-9D21-E81785F430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DF1C-2DF0-4B61-BF02-CA89026574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7ECE63-85FA-48D1-9685-84114F3B49B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72046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0ADA0-19C4-4293-83FE-84BDEC5D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3ABF8-A85D-4639-BA37-7E446FDE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0F047-ACF9-4459-BDAD-1E86EC865B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35835-75A8-4B0F-BC54-BFBD5B742E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595B2-A2C0-4570-BE24-DAFAA55CA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12966F-86DE-4D39-AE70-8B0ECBEA24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0617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ED06-AD92-4240-B42A-3F78B9F9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2FDC0-1D0A-4A05-A3E8-ED0F504C3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8F7DF-F850-4CB7-9406-8C89BCDDF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B8CBF-750E-4EAB-B586-D00DA11A472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3D4C8-6505-4ECB-A5F3-233A8FAF73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28E4591-C65A-45A2-A7D1-28A9010BD21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7112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4B4-54AB-4F3F-8F84-690F5B03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CAB66-D087-43D2-8813-9A7F1B90E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69677-E947-43E0-9FA2-CE05911A5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D0162-B4D7-4FD6-B680-302EFE45E6B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553AB-D090-48BC-B933-789F6E346B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F0377-4C0F-4376-A639-774A0D0F0E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D0012D-082A-4EFF-9927-7330DC6A012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95560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BE4-D30E-414A-9E67-E507E9194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90B67-B59C-4B4F-823F-5090573D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0EAA2-C1BF-4733-8F93-C724329DC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E3486-8561-443A-A530-60EAE282F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28108-5180-4601-9D38-9DDAC2272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A6FF3-5E7A-4C39-8AF5-87D5ADDEF0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8D1E5-919C-46BC-AD7D-99016C7214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F327C-3F1E-46B9-88FF-C10AEC5BC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16FE386-E73B-49F2-8CD7-8184B1A6C79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61680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B57F7-DC9C-4548-B576-EAEEF8A02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44E37-26E4-45C7-ADC0-F51702CBB8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E0CF5-A467-46A8-AAA0-01545A5699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548DD-7E37-49BE-AC4F-BE47AFA443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C0A81F3-1658-4E5D-9886-648A8DE9DCD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6881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A4E9-0AAE-4E56-82F9-CB3276F03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F135A-7495-45C5-9448-707B19CD2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37C7E-E198-423B-A751-4C1F80008A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1A510-C9A4-40CE-8CD7-2E59618A44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B5597-AC89-45A0-967D-A6334A13CD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424C71-C996-4A0F-BED3-D803FDE3859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16396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8A00F3-3ADD-4B51-A55E-9A4E4DDFEC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ACDD2-7EDC-4709-8453-D4E59FE26F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28F13-6E0D-4CB7-906D-D68A37A2D9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E99D0B2-F8B0-46B6-A423-AB2DA2433E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00276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6B12-19EE-4160-B270-76491334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D2D4-29AF-4C62-88BB-6234CB43E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F087E-5526-440F-AD6A-A3C8DD6BC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BE410-ECFD-44F5-B316-72D1459F2D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B19F9-A027-48C2-993D-74C549ECA2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DCA04-7223-4A0D-8FB0-E9218EED00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C42C265-71E7-4F4C-ACCF-B0D1B8F8FA7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90409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84F7C-26C2-4B56-9622-51C19E6C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E9A05-54A4-41E6-A3C4-4293F8E2C7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9957D-D069-4AC2-8192-A0961258D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882FD-2CE5-4726-A8DD-EC6D9F73F4E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B844B-94EA-472E-BF86-C030EE35BC7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AED53-6D6C-4D91-B458-C8F4E331B6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4363C5A-6E13-4332-ACC9-17DF17E94B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50865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D6BB-DB03-421E-99DC-93AA1FC97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C9AFFF-0C5D-4365-965D-5C4A50A5E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58E3A-032C-4D2D-A632-605721DDE5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93423-4BCA-45B2-B6E8-295C08FA9B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47CB3-2E28-4E25-AB1A-EC33F84C28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7667144-F2E5-4786-9C8C-F5FB9F8025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8913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761744-790E-46DA-9BB6-535A71F7B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1825625"/>
            <a:ext cx="1971675" cy="43513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6FB08-AB72-427C-B248-D0B40787A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7626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97404-0AF1-48AF-BB74-7FF046F9E0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75C95-2ACE-4264-994E-9C63542135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3EC75-BDFD-4755-842C-B28928C22A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48C999-DFA1-41CA-AA33-A8A96CDC58A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487740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F01B6-D2AD-4CBB-B899-1A8981016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0813" cy="17351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F96C2E-1622-43E5-92C1-06DB5D15947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3E0FC-1CA3-4972-AC23-2E8333EBCA8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DD7A70-1035-4CEF-88D2-4E930F3063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199102C5-A000-40F6-B94B-2549005F964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2364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8010A-9FD9-437D-BF37-7D3CD46C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EC6A9-0112-488A-BE78-B6199CD97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FDDC7-587B-42CF-A1D6-3CF06785D5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BC708-8CAE-4AB9-B45E-3376EF043A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549A1-A7CC-4208-A5AB-6DEE0A6BCA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DE9BF5-480B-4381-8372-80C7DBCDBD1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2563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BCA9-9AD0-4F94-96AE-7D4046EA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73D8E-5296-4754-861F-AA5A72971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9159E-A5DA-4865-AB0F-8CCA73DC4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ABADC-52D6-4743-8E34-B3782AEEDA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7A174-8DF6-4B32-9ADC-A9F7143C15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536BB-D58A-4F44-BB3B-20FDEF9A4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69F8E0-84D6-4A3C-8B4B-F5EABA28767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2843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F51A0-174B-4AC5-8F7F-E68A1D2B1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CC37-68F7-46C5-A13C-1A5D9CA9E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C5BB9-D259-4BFB-B63F-A67FFEFD9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E05BE-B770-4F40-A54A-FB2B45DD9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4C64CD-D3C9-4585-95E7-2364CD79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734FA4-944A-4F3F-84AD-CB201AFADD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68A1E9-DD93-481E-B769-610499BCEF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D9F12-4C0A-4299-8FF2-25C62EE1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60F9A5-A7D8-404F-9B09-E3B8B8CA04E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8625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452BD-7330-4F91-8FEF-A1DCEC3C3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3791E1-CE63-461E-8075-F80A5AE34A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5FDF3-A926-4D3B-B6DA-D9DBF2D6B9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769AA-E667-4B51-B632-84FB584592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A4F2A03-81B3-46D9-A23D-320C62F5C8D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4783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99D44F-0292-4BBA-8BFE-34C7CA58FC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B59C71-B65E-450B-9D94-C5338C0FD85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38B20-50AF-4241-BCE3-5971CEA15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6B01E0-355E-4515-944D-7A590B4873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3050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E610E-8AC4-4F35-8E1D-4AB6DDFC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40D97-39C9-4C87-B5F2-06309633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3C60F-0505-4F26-B4FE-89D032A92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83CC6-9042-44F6-B3F3-5CD874612F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6D304-48B2-44A1-9F36-3DED110FAA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304A1-2FB0-4F98-AF12-A8F194C096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A6CA87-D378-47BE-8149-C4CD307A64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1029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7648-98A5-4212-A924-E7EB6C5BC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7E9636-77A7-4D20-A5A2-F5214B88B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0C19-9A8C-4147-931A-2C84CE4DB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E61E1-9D17-491A-BAEB-2568FE8B09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5970C-F71E-4D25-809B-5AA6CF4653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C1A10-E3EB-4258-9A9C-5121B84183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E50617-4A65-43A1-9A81-A1866201A1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3401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>
            <a:extLst>
              <a:ext uri="{FF2B5EF4-FFF2-40B4-BE49-F238E27FC236}">
                <a16:creationId xmlns:a16="http://schemas.microsoft.com/office/drawing/2014/main" id="{2FE80FB6-DB7E-4004-A110-5D991D3EAB9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1026" name="Freeform 2">
              <a:extLst>
                <a:ext uri="{FF2B5EF4-FFF2-40B4-BE49-F238E27FC236}">
                  <a16:creationId xmlns:a16="http://schemas.microsoft.com/office/drawing/2014/main" id="{341319E4-ADFE-4064-843D-788F8FB85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08"/>
              <a:ext cx="2514" cy="1969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27" name="Freeform 3">
              <a:extLst>
                <a:ext uri="{FF2B5EF4-FFF2-40B4-BE49-F238E27FC236}">
                  <a16:creationId xmlns:a16="http://schemas.microsoft.com/office/drawing/2014/main" id="{E5C9289E-F818-4491-8C75-3FCA336A7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96"/>
              <a:ext cx="2111" cy="1603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28" name="Freeform 4">
              <a:extLst>
                <a:ext uri="{FF2B5EF4-FFF2-40B4-BE49-F238E27FC236}">
                  <a16:creationId xmlns:a16="http://schemas.microsoft.com/office/drawing/2014/main" id="{EE88922D-3629-4AA2-9A38-75EAAE33D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3233"/>
              <a:ext cx="3667" cy="942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29" name="Freeform 5">
              <a:extLst>
                <a:ext uri="{FF2B5EF4-FFF2-40B4-BE49-F238E27FC236}">
                  <a16:creationId xmlns:a16="http://schemas.microsoft.com/office/drawing/2014/main" id="{C6C14065-59C4-4EDF-B3C2-97023527D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4"/>
              <a:ext cx="972" cy="1194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0" name="Freeform 6">
              <a:extLst>
                <a:ext uri="{FF2B5EF4-FFF2-40B4-BE49-F238E27FC236}">
                  <a16:creationId xmlns:a16="http://schemas.microsoft.com/office/drawing/2014/main" id="{BA8B50C9-F8AC-4866-A9B0-1B4F88DE5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1"/>
              <a:ext cx="2569" cy="2265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1" name="Freeform 7">
              <a:extLst>
                <a:ext uri="{FF2B5EF4-FFF2-40B4-BE49-F238E27FC236}">
                  <a16:creationId xmlns:a16="http://schemas.microsoft.com/office/drawing/2014/main" id="{A0668F61-5326-42DA-8164-B2DF683F7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"/>
              <a:ext cx="2184" cy="1507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2" name="Freeform 8">
              <a:extLst>
                <a:ext uri="{FF2B5EF4-FFF2-40B4-BE49-F238E27FC236}">
                  <a16:creationId xmlns:a16="http://schemas.microsoft.com/office/drawing/2014/main" id="{C332A79F-FD86-43CE-A9B3-B6CBC96AF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49"/>
              <a:ext cx="815" cy="805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3" name="Freeform 9">
              <a:extLst>
                <a:ext uri="{FF2B5EF4-FFF2-40B4-BE49-F238E27FC236}">
                  <a16:creationId xmlns:a16="http://schemas.microsoft.com/office/drawing/2014/main" id="{B88E0781-7CA8-4E7B-B334-1C81464F3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45"/>
              <a:ext cx="761" cy="106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4" name="Freeform 10">
              <a:extLst>
                <a:ext uri="{FF2B5EF4-FFF2-40B4-BE49-F238E27FC236}">
                  <a16:creationId xmlns:a16="http://schemas.microsoft.com/office/drawing/2014/main" id="{879D76D1-188E-4A7F-ACB0-E47755405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431"/>
              <a:ext cx="3181" cy="744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5" name="Rectangle 11">
              <a:extLst>
                <a:ext uri="{FF2B5EF4-FFF2-40B4-BE49-F238E27FC236}">
                  <a16:creationId xmlns:a16="http://schemas.microsoft.com/office/drawing/2014/main" id="{246DDAD8-4DB9-442A-AFEA-07B88FC8E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6" name="Rectangle 12">
              <a:extLst>
                <a:ext uri="{FF2B5EF4-FFF2-40B4-BE49-F238E27FC236}">
                  <a16:creationId xmlns:a16="http://schemas.microsoft.com/office/drawing/2014/main" id="{1CB5515E-D7C8-4F2D-AD8A-735EDC5DF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7" name="Freeform 13">
              <a:extLst>
                <a:ext uri="{FF2B5EF4-FFF2-40B4-BE49-F238E27FC236}">
                  <a16:creationId xmlns:a16="http://schemas.microsoft.com/office/drawing/2014/main" id="{93A785D9-62F4-431F-ADAE-A3F73CF12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287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8" name="Freeform 14">
              <a:extLst>
                <a:ext uri="{FF2B5EF4-FFF2-40B4-BE49-F238E27FC236}">
                  <a16:creationId xmlns:a16="http://schemas.microsoft.com/office/drawing/2014/main" id="{E681C993-7C8C-4DCE-939B-7A6F073F8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335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39" name="Freeform 15">
              <a:extLst>
                <a:ext uri="{FF2B5EF4-FFF2-40B4-BE49-F238E27FC236}">
                  <a16:creationId xmlns:a16="http://schemas.microsoft.com/office/drawing/2014/main" id="{E7F8CF76-8828-4791-8281-0271B44A0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9" cy="287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683501"/>
                </a:gs>
                <a:gs pos="100000">
                  <a:srgbClr val="BB5F0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40" name="Freeform 16">
              <a:extLst>
                <a:ext uri="{FF2B5EF4-FFF2-40B4-BE49-F238E27FC236}">
                  <a16:creationId xmlns:a16="http://schemas.microsoft.com/office/drawing/2014/main" id="{6FBD66CA-1F15-4650-9C33-54AE9C6EE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" y="229"/>
              <a:ext cx="3187" cy="2023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41" name="Freeform 17">
              <a:extLst>
                <a:ext uri="{FF2B5EF4-FFF2-40B4-BE49-F238E27FC236}">
                  <a16:creationId xmlns:a16="http://schemas.microsoft.com/office/drawing/2014/main" id="{40549319-8FC6-4B32-BC94-E041A12E8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3"/>
              <a:ext cx="2143" cy="1786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42" name="Freeform 18">
              <a:extLst>
                <a:ext uri="{FF2B5EF4-FFF2-40B4-BE49-F238E27FC236}">
                  <a16:creationId xmlns:a16="http://schemas.microsoft.com/office/drawing/2014/main" id="{7A07E6AD-5EDA-41D7-8295-C2D579481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28"/>
              <a:ext cx="2827" cy="2365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043" name="Freeform 19">
              <a:extLst>
                <a:ext uri="{FF2B5EF4-FFF2-40B4-BE49-F238E27FC236}">
                  <a16:creationId xmlns:a16="http://schemas.microsoft.com/office/drawing/2014/main" id="{0D010C1A-C884-4AC0-A336-69E19B55C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860"/>
              <a:ext cx="2161" cy="1933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</p:grpSp>
      <p:sp>
        <p:nvSpPr>
          <p:cNvPr id="1044" name="Rectangle 20">
            <a:extLst>
              <a:ext uri="{FF2B5EF4-FFF2-40B4-BE49-F238E27FC236}">
                <a16:creationId xmlns:a16="http://schemas.microsoft.com/office/drawing/2014/main" id="{3C971849-2C43-47A4-8B89-A56AC4E87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title text format</a:t>
            </a:r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5FEA6451-B60E-4F7A-867E-BDC2F7744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outline text format</a:t>
            </a:r>
          </a:p>
          <a:p>
            <a:pPr lvl="1"/>
            <a:r>
              <a:rPr lang="en-GB" altLang="sl-SI"/>
              <a:t>Second Outline Level</a:t>
            </a:r>
          </a:p>
          <a:p>
            <a:pPr lvl="2"/>
            <a:r>
              <a:rPr lang="en-GB" altLang="sl-SI"/>
              <a:t>Third Outline Level</a:t>
            </a:r>
          </a:p>
          <a:p>
            <a:pPr lvl="3"/>
            <a:r>
              <a:rPr lang="en-GB" altLang="sl-SI"/>
              <a:t>Fourth Outline Level</a:t>
            </a:r>
          </a:p>
          <a:p>
            <a:pPr lvl="4"/>
            <a:r>
              <a:rPr lang="en-GB" altLang="sl-SI"/>
              <a:t>Fifth Outline Level</a:t>
            </a:r>
          </a:p>
          <a:p>
            <a:pPr lvl="4"/>
            <a:r>
              <a:rPr lang="en-GB" altLang="sl-SI"/>
              <a:t>Sixth Outline Level</a:t>
            </a:r>
          </a:p>
          <a:p>
            <a:pPr lvl="4"/>
            <a:r>
              <a:rPr lang="en-GB" altLang="sl-SI"/>
              <a:t>Seventh Outline Level</a:t>
            </a:r>
          </a:p>
        </p:txBody>
      </p:sp>
      <p:sp>
        <p:nvSpPr>
          <p:cNvPr id="1046" name="Rectangle 22">
            <a:extLst>
              <a:ext uri="{FF2B5EF4-FFF2-40B4-BE49-F238E27FC236}">
                <a16:creationId xmlns:a16="http://schemas.microsoft.com/office/drawing/2014/main" id="{649B314E-E248-4A03-8F08-4B1633374AF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Segoe UI" panose="020B0502040204020203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1047" name="Rectangle 23">
            <a:extLst>
              <a:ext uri="{FF2B5EF4-FFF2-40B4-BE49-F238E27FC236}">
                <a16:creationId xmlns:a16="http://schemas.microsoft.com/office/drawing/2014/main" id="{4D101DBB-5338-480F-B072-EB534C931C6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Segoe UI" panose="020B0502040204020203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6E6A3670-C70A-4CD6-A4DC-C2B04452FB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Segoe UI" panose="020B0502040204020203" pitchFamily="34" charset="0"/>
              </a:defRPr>
            </a:lvl1pPr>
          </a:lstStyle>
          <a:p>
            <a:fld id="{E63BF31A-6EC2-4B71-BA38-BAC4B58160B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  <p:sldLayoutId id="2147483674" r:id="rId1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>
            <a:extLst>
              <a:ext uri="{FF2B5EF4-FFF2-40B4-BE49-F238E27FC236}">
                <a16:creationId xmlns:a16="http://schemas.microsoft.com/office/drawing/2014/main" id="{DAF5A0AF-1CE5-44B9-B993-A806BD8853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2050" name="Freeform 2">
              <a:extLst>
                <a:ext uri="{FF2B5EF4-FFF2-40B4-BE49-F238E27FC236}">
                  <a16:creationId xmlns:a16="http://schemas.microsoft.com/office/drawing/2014/main" id="{39279DFE-C00E-4786-90EE-EB84EED3D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08"/>
              <a:ext cx="2514" cy="1969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779F700F-BAF7-4944-B2EF-1B53DC352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96"/>
              <a:ext cx="2111" cy="1603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2" name="Freeform 4">
              <a:extLst>
                <a:ext uri="{FF2B5EF4-FFF2-40B4-BE49-F238E27FC236}">
                  <a16:creationId xmlns:a16="http://schemas.microsoft.com/office/drawing/2014/main" id="{F8B74A65-8E53-479F-874C-E3986FA16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3233"/>
              <a:ext cx="3667" cy="942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3" name="Freeform 5">
              <a:extLst>
                <a:ext uri="{FF2B5EF4-FFF2-40B4-BE49-F238E27FC236}">
                  <a16:creationId xmlns:a16="http://schemas.microsoft.com/office/drawing/2014/main" id="{C3F68112-9961-4CEA-9009-F88B41ABE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4"/>
              <a:ext cx="972" cy="1194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4" name="Freeform 6">
              <a:extLst>
                <a:ext uri="{FF2B5EF4-FFF2-40B4-BE49-F238E27FC236}">
                  <a16:creationId xmlns:a16="http://schemas.microsoft.com/office/drawing/2014/main" id="{27497E89-67B4-4501-B551-51C3CEABD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1"/>
              <a:ext cx="2569" cy="2265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5" name="Freeform 7">
              <a:extLst>
                <a:ext uri="{FF2B5EF4-FFF2-40B4-BE49-F238E27FC236}">
                  <a16:creationId xmlns:a16="http://schemas.microsoft.com/office/drawing/2014/main" id="{8419B693-AE95-4702-B63A-018C8EBAD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"/>
              <a:ext cx="2184" cy="1507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6" name="Freeform 8">
              <a:extLst>
                <a:ext uri="{FF2B5EF4-FFF2-40B4-BE49-F238E27FC236}">
                  <a16:creationId xmlns:a16="http://schemas.microsoft.com/office/drawing/2014/main" id="{DB96DD64-C542-4A5F-9600-592E57366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49"/>
              <a:ext cx="815" cy="805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7" name="Freeform 9">
              <a:extLst>
                <a:ext uri="{FF2B5EF4-FFF2-40B4-BE49-F238E27FC236}">
                  <a16:creationId xmlns:a16="http://schemas.microsoft.com/office/drawing/2014/main" id="{16DD10A9-296E-41FB-91FE-A6C1A591C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45"/>
              <a:ext cx="761" cy="106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8" name="Freeform 10">
              <a:extLst>
                <a:ext uri="{FF2B5EF4-FFF2-40B4-BE49-F238E27FC236}">
                  <a16:creationId xmlns:a16="http://schemas.microsoft.com/office/drawing/2014/main" id="{07BA080B-73E8-4FE1-B1C8-7BDE23790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431"/>
              <a:ext cx="3181" cy="744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59" name="Rectangle 11">
              <a:extLst>
                <a:ext uri="{FF2B5EF4-FFF2-40B4-BE49-F238E27FC236}">
                  <a16:creationId xmlns:a16="http://schemas.microsoft.com/office/drawing/2014/main" id="{79074121-F039-4DF3-A15E-995A99C2A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0" name="Rectangle 12">
              <a:extLst>
                <a:ext uri="{FF2B5EF4-FFF2-40B4-BE49-F238E27FC236}">
                  <a16:creationId xmlns:a16="http://schemas.microsoft.com/office/drawing/2014/main" id="{82729492-C0E6-4B53-83EB-9177C474F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1" name="Freeform 13">
              <a:extLst>
                <a:ext uri="{FF2B5EF4-FFF2-40B4-BE49-F238E27FC236}">
                  <a16:creationId xmlns:a16="http://schemas.microsoft.com/office/drawing/2014/main" id="{3486A0EE-58E3-4ABF-B051-047A2B750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287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2" name="Freeform 14">
              <a:extLst>
                <a:ext uri="{FF2B5EF4-FFF2-40B4-BE49-F238E27FC236}">
                  <a16:creationId xmlns:a16="http://schemas.microsoft.com/office/drawing/2014/main" id="{480FB26B-8510-433E-9D93-2A3033D9B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335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3" name="Freeform 15">
              <a:extLst>
                <a:ext uri="{FF2B5EF4-FFF2-40B4-BE49-F238E27FC236}">
                  <a16:creationId xmlns:a16="http://schemas.microsoft.com/office/drawing/2014/main" id="{313DA532-94ED-4097-B157-766ACA2F7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9" cy="287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683501"/>
                </a:gs>
                <a:gs pos="100000">
                  <a:srgbClr val="BB5F0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4" name="Freeform 16">
              <a:extLst>
                <a:ext uri="{FF2B5EF4-FFF2-40B4-BE49-F238E27FC236}">
                  <a16:creationId xmlns:a16="http://schemas.microsoft.com/office/drawing/2014/main" id="{64FAD157-7FB2-4B39-8F1C-9B3DCB298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" y="229"/>
              <a:ext cx="3187" cy="2023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5" name="Freeform 17">
              <a:extLst>
                <a:ext uri="{FF2B5EF4-FFF2-40B4-BE49-F238E27FC236}">
                  <a16:creationId xmlns:a16="http://schemas.microsoft.com/office/drawing/2014/main" id="{7E16760F-7611-46B6-B4E4-56D9B44A3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3"/>
              <a:ext cx="2143" cy="1786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6" name="Freeform 18">
              <a:extLst>
                <a:ext uri="{FF2B5EF4-FFF2-40B4-BE49-F238E27FC236}">
                  <a16:creationId xmlns:a16="http://schemas.microsoft.com/office/drawing/2014/main" id="{E2C629CC-0719-4F8B-ACCB-1F6AEFCD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28"/>
              <a:ext cx="2827" cy="2365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2067" name="Freeform 19">
              <a:extLst>
                <a:ext uri="{FF2B5EF4-FFF2-40B4-BE49-F238E27FC236}">
                  <a16:creationId xmlns:a16="http://schemas.microsoft.com/office/drawing/2014/main" id="{96CCA884-3383-402A-AFDE-6EB5E933A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860"/>
              <a:ext cx="2161" cy="1933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</p:grpSp>
      <p:sp>
        <p:nvSpPr>
          <p:cNvPr id="2068" name="Rectangle 20">
            <a:extLst>
              <a:ext uri="{FF2B5EF4-FFF2-40B4-BE49-F238E27FC236}">
                <a16:creationId xmlns:a16="http://schemas.microsoft.com/office/drawing/2014/main" id="{AEDE3EF4-1516-4054-9FA4-07FB5E1C4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828800"/>
            <a:ext cx="7770813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title text format</a:t>
            </a:r>
          </a:p>
        </p:txBody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223743F6-9646-477D-9A06-9E09F0ACB5D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371600" y="3886200"/>
            <a:ext cx="6399213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algn="ctr">
              <a:spcBef>
                <a:spcPts val="800"/>
              </a:spcBef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algn="ctr">
              <a:spcBef>
                <a:spcPts val="800"/>
              </a:spcBef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914400" algn="ctr">
              <a:spcBef>
                <a:spcPts val="800"/>
              </a:spcBef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marL="1371600" algn="ctr">
              <a:spcBef>
                <a:spcPts val="800"/>
              </a:spcBef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marL="1828800" algn="ctr">
              <a:spcBef>
                <a:spcPts val="800"/>
              </a:spcBef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algn="ctr" defTabSz="45720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sl-SI"/>
              <a:t>Click to add Text</a:t>
            </a:r>
          </a:p>
        </p:txBody>
      </p:sp>
      <p:sp>
        <p:nvSpPr>
          <p:cNvPr id="2070" name="Rectangle 22">
            <a:extLst>
              <a:ext uri="{FF2B5EF4-FFF2-40B4-BE49-F238E27FC236}">
                <a16:creationId xmlns:a16="http://schemas.microsoft.com/office/drawing/2014/main" id="{B2CF7147-E1D0-461C-9CD3-27F2BD1FC7B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Segoe UI" panose="020B0502040204020203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210A9039-632D-4DFD-81A5-DEB0B8A4ADE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Segoe UI" panose="020B0502040204020203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BD766E24-BFF0-4418-9E4E-AEEA47E8EC4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Segoe UI" panose="020B0502040204020203" pitchFamily="34" charset="0"/>
              </a:defRPr>
            </a:lvl1pPr>
          </a:lstStyle>
          <a:p>
            <a:fld id="{23067BF8-5B6C-4D4D-AB45-5B7895DF2C12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 kern="1200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ctr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ctr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ctr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ctr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3AA8782-53BB-4FB8-8349-D845A50A6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28800"/>
            <a:ext cx="7772400" cy="17367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NEMŠKO in ITALIJANSKO NARODNO GIBANJE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9B7A3F88-80D1-47A5-93EB-7A75869EB1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ZAKLJUČEK - povzetek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5F0C319-F7BC-42BB-B98E-933490BFE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530725"/>
          </a:xfrm>
          <a:ln/>
        </p:spPr>
        <p:txBody>
          <a:bodyPr/>
          <a:lstStyle/>
          <a:p>
            <a:pPr indent="-341313"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/>
              <a:t>Italija in Nemčija sta bili po Dunajskem kongresu politično razdrobljeni, to ljudstvu ni bilo po volji prav zato so začeli  z  ustanavljanjem gibanj, tajnih ali javnih za združitev v  večje celote (npr. združitev Italije),za uresničitev svojih idej, z vstajami ...</a:t>
            </a:r>
          </a:p>
          <a:p>
            <a:pPr indent="-341313"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l-SI" altLang="sl-SI"/>
          </a:p>
          <a:p>
            <a:pPr indent="-341313"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/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9F9A2778-2E37-46E8-9D5E-117E6CD2BE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VIRI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61FDFE20-8D79-4035-B336-8D8F85662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 b="1"/>
              <a:t>Splet: 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/>
              <a:t>http://www.societaeconomica.com/Ritratto-Mazzini.jpg </a:t>
            </a:r>
            <a:r>
              <a:rPr lang="sl-SI" altLang="sl-SI" sz="2000" i="1"/>
              <a:t>(slika Mazzini1)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/>
              <a:t>http://www.libnat.it/cat_69/mazzini.jpg </a:t>
            </a:r>
            <a:r>
              <a:rPr lang="sl-SI" altLang="sl-SI" sz="2000" i="1"/>
              <a:t>(slika Mazzini2)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/>
              <a:t>http://www.nynewsday.com/media/photo/2003-07/8495960.jpg </a:t>
            </a:r>
            <a:r>
              <a:rPr lang="sl-SI" altLang="sl-SI" sz="2000" i="1"/>
              <a:t>(slika Mazzini3)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/>
              <a:t>http://www.mueller-heppenheim.privat.t-online.de/mediac/400_0/media/Hambach-Foto.JPG </a:t>
            </a:r>
            <a:r>
              <a:rPr lang="sl-SI" altLang="sl-SI" sz="2000" i="1"/>
              <a:t>(slika Hambach-a)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/>
              <a:t>http://baza.svarog.org/zgodovina/1789/pokongresna_evropa.php </a:t>
            </a:r>
            <a:r>
              <a:rPr lang="sl-SI" altLang="sl-SI" sz="2000" i="1"/>
              <a:t>(text)</a:t>
            </a:r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 b="1"/>
              <a:t>Knjige: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2000"/>
              <a:t>Zgodovina 3, Učbenik za tretji letnik gimnazije / Janez Cvirn, Andrej Studen, Ljubljana, DZS, 2004 </a:t>
            </a:r>
            <a:r>
              <a:rPr lang="sl-SI" altLang="sl-SI" sz="2000" i="1"/>
              <a:t>(text)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542B3067-86B2-47C0-8411-1D1CAF6BF67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4000"/>
              <a:t>Stanje  v pokongresni Evropi nasploh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9BD89BBC-3C08-4C72-99BF-0D471B829B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l-SI" altLang="sl-SI" sz="2800"/>
          </a:p>
          <a:p>
            <a:pPr marL="341313" indent="-341313">
              <a:spcBef>
                <a:spcPts val="7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800"/>
              <a:t>Na kongresu potrjene ozemeljske spremembe so spremenile razmerje sil med evropskimi državami in bile so daleč od stanja pred izbruhom francoske revolucije.</a:t>
            </a:r>
          </a:p>
          <a:p>
            <a:pPr marL="341313" indent="-341313">
              <a:spcBef>
                <a:spcPts val="7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800"/>
              <a:t>Razdelitev Evrope str.7 v UČBENIKU </a:t>
            </a:r>
          </a:p>
          <a:p>
            <a:pPr marL="341313" indent="-341313">
              <a:spcBef>
                <a:spcPts val="7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800"/>
              <a:t>Zelo politično razdrobljeni sta bili Nemčija in Italija.</a:t>
            </a:r>
          </a:p>
          <a:p>
            <a:pPr marL="341313" indent="-341313">
              <a:spcBef>
                <a:spcPts val="7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800"/>
              <a:t>Obdobje pojavljanja nacionalnih gibanj (1820-1848)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E18DD41-1D5F-4889-9BA1-D0309EE2478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NEMČIJA - kongres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09B4B4A-154E-4239-9058-2AC8BA4E9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608013" indent="-608013"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sl-SI" altLang="sl-SI"/>
              <a:t>Ustanovljena je </a:t>
            </a:r>
            <a:r>
              <a:rPr lang="sl-SI" altLang="sl-SI" b="1"/>
              <a:t>NEMŠKA ZVEZA</a:t>
            </a:r>
            <a:r>
              <a:rPr lang="sl-SI" altLang="sl-SI"/>
              <a:t> (leta 1814-25; 35 nemških držav in 4 mest) – </a:t>
            </a:r>
            <a:r>
              <a:rPr lang="sl-SI" altLang="sl-SI" sz="2400" i="1"/>
              <a:t>v njen okvir je spadalo ozemlje  tudi večina današnje Republike Slovenije(razen Prekmurja in beneške Istre)</a:t>
            </a:r>
            <a:r>
              <a:rPr lang="sl-SI" altLang="sl-SI" i="1"/>
              <a:t> </a:t>
            </a:r>
          </a:p>
          <a:p>
            <a:pPr marL="608013" indent="-608013"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sl-SI" altLang="sl-SI"/>
              <a:t>odločilno vlogo sta imeli Prusija in Avstrija</a:t>
            </a:r>
          </a:p>
          <a:p>
            <a:pPr marL="608013" indent="-608013"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sl-SI" altLang="sl-SI"/>
              <a:t>Politična razdrobljenost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4E9A4F1E-8E5D-4FC7-A868-7A04AD994AE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NEMČIJA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7956C146-AAAC-453E-99D1-E5A0555BE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b="1"/>
              <a:t>Nemška zveza</a:t>
            </a:r>
            <a:r>
              <a:rPr lang="sl-SI" altLang="sl-SI"/>
              <a:t> je ljustvo zelo razočarala.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Leta 1817 so nemški študentje na gradu </a:t>
            </a:r>
            <a:r>
              <a:rPr lang="sl-SI" altLang="sl-SI" b="1"/>
              <a:t>Wartburgu</a:t>
            </a:r>
            <a:r>
              <a:rPr lang="sl-SI" altLang="sl-SI"/>
              <a:t> zahtevali enotnost in svobodo nemškega naroda, zažgali listino in simbole NZ., nasprotovali politični razdobljenosti nemškega prostora.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Gibanje se je kljub nasprotovanju </a:t>
            </a:r>
            <a:r>
              <a:rPr lang="sl-SI" altLang="sl-SI" b="1"/>
              <a:t>Metternicha</a:t>
            </a:r>
            <a:r>
              <a:rPr lang="sl-SI" altLang="sl-SI"/>
              <a:t> (vodja </a:t>
            </a:r>
            <a:r>
              <a:rPr lang="sl-SI" altLang="sl-SI" b="1"/>
              <a:t>NZ</a:t>
            </a:r>
            <a:r>
              <a:rPr lang="sl-SI" altLang="sl-SI"/>
              <a:t>) krepilo, zlasti v bolj demokratičnih </a:t>
            </a:r>
            <a:r>
              <a:rPr lang="sl-SI" altLang="sl-SI" b="1"/>
              <a:t>J nemških državah.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1F4B0467-2D44-49D1-AD9E-6B64A7FCA1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11188" y="404813"/>
            <a:ext cx="4176712" cy="6048375"/>
          </a:xfrm>
          <a:ln/>
        </p:spPr>
        <p:txBody>
          <a:bodyPr anchor="t"/>
          <a:lstStyle/>
          <a:p>
            <a:pPr marL="341313" indent="-341313" algn="l"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 b="0">
                <a:solidFill>
                  <a:srgbClr val="FFFFFF"/>
                </a:solidFill>
              </a:rPr>
              <a:t>Leta 1832 na slovesnosti na gradu Hambach je več kot 30.000 Nemcev zahtevalo ˝združene države Nemčije˝ in celo ˝konfederirano republikansko Evropo˝.</a:t>
            </a:r>
          </a:p>
          <a:p>
            <a:pPr marL="341313" indent="-341313" algn="l"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 b="0">
                <a:solidFill>
                  <a:srgbClr val="FFFFFF"/>
                </a:solidFill>
              </a:rPr>
              <a:t>Še bolj naraste pomen Prusije, ki leta 1834 ustanovi </a:t>
            </a:r>
            <a:r>
              <a:rPr lang="sl-SI" altLang="sl-SI" sz="2400">
                <a:solidFill>
                  <a:srgbClr val="FFFFFF"/>
                </a:solidFill>
              </a:rPr>
              <a:t>nemško carinsko zvezo</a:t>
            </a:r>
            <a:r>
              <a:rPr lang="sl-SI" altLang="sl-SI" sz="2400" b="0">
                <a:solidFill>
                  <a:srgbClr val="FFFFFF"/>
                </a:solidFill>
              </a:rPr>
              <a:t> in – zlasti po letu 1840 (liberalno usmerjen Friderik Viljem IV.) vse bolj izraža željo po priključitvi ostalega nemškega prostora.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B5975E76-1F0D-420E-9DCB-C652728B4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810000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A0F190B5-99BB-41A5-8D34-2E7F743A4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5084763"/>
            <a:ext cx="3095625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sl-SI" altLang="sl-SI" sz="2000"/>
              <a:t>grad Hambach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CCC4B4B-2C68-40AE-B380-A9C5147B3C4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ITALIJA - kongres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01D96FB-631D-4378-9E2C-49300F2ED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92442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Predstave o enotni italijanski nacionalni državi so bile stare. 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Tedanja delitev Italije( 7 držav):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Na J Kraljestvo dveh Sicilij(Burboni)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V sredni Italiji – Toskana, Modena, Parma (vladali Habsburžani)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Papeška država 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Piemont-Sardinija(Savojci)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/>
              <a:t>Lombardija-Benečija (avstrijsko cesarstvo)</a:t>
            </a:r>
          </a:p>
          <a:p>
            <a:pPr marL="341313" indent="-341313">
              <a:lnSpc>
                <a:spcPct val="90000"/>
              </a:lnSpc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l-SI" alt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A05415B0-D8C4-4A56-BB04-DC70E118F64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ITALIJA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AABCAD02-E8C4-40EB-95F4-4626E40C0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18487" cy="478472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/>
              <a:t>Sprva je bila najbolj aktivna tajna revolucionarna zveza </a:t>
            </a:r>
            <a:r>
              <a:rPr lang="sl-SI" altLang="sl-SI" sz="2400" b="1"/>
              <a:t>karbonarjev(oglarjev),</a:t>
            </a:r>
            <a:r>
              <a:rPr lang="sl-SI" altLang="sl-SI" sz="2400"/>
              <a:t> ki je organizirala vstaje v Kraljestvu dveh Sicilij, Piemontu (1820/21) ter papeški državi(1830/31) – </a:t>
            </a:r>
            <a:r>
              <a:rPr lang="sl-SI" altLang="sl-SI" sz="2400" b="1"/>
              <a:t>NEUSPEŠNE</a:t>
            </a:r>
            <a:r>
              <a:rPr lang="sl-SI" altLang="sl-SI" sz="2400"/>
              <a:t> (neusklajene, ni bilo jasnega programa)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 b="1"/>
              <a:t>MLADA ITALIJA</a:t>
            </a:r>
            <a:r>
              <a:rPr lang="sl-SI" altLang="sl-SI" sz="2400"/>
              <a:t> –revolucionarna organizacija </a:t>
            </a:r>
            <a:r>
              <a:rPr lang="sl-SI" altLang="sl-SI" sz="2400" b="1"/>
              <a:t>NI</a:t>
            </a:r>
            <a:r>
              <a:rPr lang="sl-SI" altLang="sl-SI" sz="2400"/>
              <a:t> tajna, ustanovil Giuseppe Mazzini nekdanji genovski ˝karbonar˝ v Marseillu 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 u="sng"/>
              <a:t>Natančen program: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 i="1"/>
              <a:t>Neodvistnost, združitev, republika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/>
              <a:t>(široka propaganda med prebivalstvomna celotnem ozemlju Italije)                        1833-34 več vstaj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l-SI" altLang="sl-SI" sz="2400"/>
              <a:t>Vendar so bile vstaje zadušene, posledično je upadla moč </a:t>
            </a:r>
            <a:r>
              <a:rPr lang="sl-SI" altLang="sl-SI" sz="2400" u="sng"/>
              <a:t>Mlade Italije</a:t>
            </a:r>
            <a:r>
              <a:rPr lang="sl-SI" altLang="sl-SI" sz="2400"/>
              <a:t>.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l-SI" altLang="sl-SI" sz="2400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56DC4C89-DEBF-4B08-A804-D2AD749F0E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3713" y="5300663"/>
            <a:ext cx="1655762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E0DD0550-893B-453A-AB3B-6A4025EA0D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/>
              <a:t>Giuseppe Mazzini (1805-1872)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20DE91A6-CC67-44F9-A7FC-A0EE74113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00213"/>
            <a:ext cx="2322512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3">
            <a:extLst>
              <a:ext uri="{FF2B5EF4-FFF2-40B4-BE49-F238E27FC236}">
                <a16:creationId xmlns:a16="http://schemas.microsoft.com/office/drawing/2014/main" id="{9C8DCCFC-971E-4E94-8083-4B89A1F20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3035300"/>
            <a:ext cx="18923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8CAF592E-155B-4584-8B8E-BC69C399E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557338"/>
            <a:ext cx="1655762" cy="244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352C302B-4447-4344-A5E1-4976D746CB0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68313" y="620713"/>
            <a:ext cx="8218487" cy="5505450"/>
          </a:xfrm>
          <a:ln/>
        </p:spPr>
        <p:txBody>
          <a:bodyPr anchor="t"/>
          <a:lstStyle/>
          <a:p>
            <a:pPr marL="342900" indent="-341313" algn="l">
              <a:spcBef>
                <a:spcPts val="8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3200">
                <a:solidFill>
                  <a:srgbClr val="FFFFFF"/>
                </a:solidFill>
              </a:rPr>
              <a:t>Propad vstaj je okrepilo naprotnike:</a:t>
            </a:r>
          </a:p>
          <a:p>
            <a:pPr marL="341313" indent="-339725" algn="l">
              <a:spcBef>
                <a:spcPts val="8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l-SI" altLang="sl-SI" sz="3200" b="0">
              <a:solidFill>
                <a:srgbClr val="FFFFFF"/>
              </a:solidFill>
            </a:endParaRPr>
          </a:p>
          <a:p>
            <a:pPr marL="341313" indent="-339725" algn="l">
              <a:spcBef>
                <a:spcPts val="8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3200" b="0">
                <a:solidFill>
                  <a:srgbClr val="FFFFFF"/>
                </a:solidFill>
              </a:rPr>
              <a:t>Vicenzo Gioberti (1801-52), duhovnik in profesor v Torinu            gibanje za prerod, ˝vstajanje˝ Italije (resorgimento); združena Italija z  papežem na čelu</a:t>
            </a:r>
          </a:p>
          <a:p>
            <a:pPr marL="341313" indent="-339725" algn="l">
              <a:spcBef>
                <a:spcPts val="800"/>
              </a:spcBef>
              <a:buClr>
                <a:srgbClr val="FFFFCC"/>
              </a:buClr>
              <a:buSzPct val="60000"/>
              <a:buFont typeface="Wingdings" panose="05000000000000000000" pitchFamily="2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l-SI" altLang="sl-SI" sz="3200" b="0">
                <a:solidFill>
                  <a:srgbClr val="FFFFFF"/>
                </a:solidFill>
              </a:rPr>
              <a:t>Cesare Balbo (leta 1847)s Camilom Cavourjem izdaja list Il Risorgimento      			Piemont-Sardinija(domača vladarska hiša)</a:t>
            </a:r>
          </a:p>
        </p:txBody>
      </p:sp>
      <p:sp>
        <p:nvSpPr>
          <p:cNvPr id="12290" name="Line 2">
            <a:extLst>
              <a:ext uri="{FF2B5EF4-FFF2-40B4-BE49-F238E27FC236}">
                <a16:creationId xmlns:a16="http://schemas.microsoft.com/office/drawing/2014/main" id="{6F5DEE12-6174-4CB9-8C9C-74B006C67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2636838"/>
            <a:ext cx="1008063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4C6525D2-B5BC-4D18-A05C-5D17AE3738D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5157788"/>
            <a:ext cx="1296988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On-screen Show (4:3)</PresentationFormat>
  <Paragraphs>62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Office Theme</vt:lpstr>
      <vt:lpstr>Office Theme</vt:lpstr>
      <vt:lpstr>NEMŠKO in ITALIJANSKO NARODNO GIBANJE</vt:lpstr>
      <vt:lpstr>Stanje  v pokongresni Evropi nasploh</vt:lpstr>
      <vt:lpstr>NEMČIJA - kongres</vt:lpstr>
      <vt:lpstr>NEMČIJA</vt:lpstr>
      <vt:lpstr>PowerPoint Presentation</vt:lpstr>
      <vt:lpstr>ITALIJA - kongres</vt:lpstr>
      <vt:lpstr>ITALIJA</vt:lpstr>
      <vt:lpstr>Giuseppe Mazzini (1805-1872)</vt:lpstr>
      <vt:lpstr>PowerPoint Presentation</vt:lpstr>
      <vt:lpstr>ZAKLJUČEK - povzetek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2019-06-03T09:15:59Z</dcterms:created>
  <dcterms:modified xsi:type="dcterms:W3CDTF">2019-06-03T09:15:59Z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