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A81A0-F61B-48D9-A437-0DE5FD17C71F}"/>
              </a:ext>
            </a:extLst>
          </p:cNvPr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4A8C45-AAAF-4597-ADDD-5EFBBF5F8607}"/>
              </a:ext>
            </a:extLst>
          </p:cNvPr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D2EF75-2F5E-4638-A81E-6C851A2E0E33}"/>
              </a:ext>
            </a:extLst>
          </p:cNvPr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1272A8-62F1-4E37-9CB0-0739D29B2F6E}"/>
              </a:ext>
            </a:extLst>
          </p:cNvPr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7262CB-9482-45E5-BCA0-7F420002F169}"/>
              </a:ext>
            </a:extLst>
          </p:cNvPr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811BA9-8F3E-40D2-BBFA-336658AC6AAE}"/>
              </a:ext>
            </a:extLst>
          </p:cNvPr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B88F3E-2E1E-4409-BE15-1CCC4F72A55E}"/>
              </a:ext>
            </a:extLst>
          </p:cNvPr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D3B874-85CF-411E-B793-DE90502BA00F}"/>
              </a:ext>
            </a:extLst>
          </p:cNvPr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51474A-27DA-481C-8DC5-163953226CB7}"/>
              </a:ext>
            </a:extLst>
          </p:cNvPr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>
            <a:extLst>
              <a:ext uri="{FF2B5EF4-FFF2-40B4-BE49-F238E27FC236}">
                <a16:creationId xmlns:a16="http://schemas.microsoft.com/office/drawing/2014/main" id="{72029B0B-D769-48E7-8803-1C70DD846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8B124-4AE4-41B8-8058-4BE1096E87F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6" name="Footer Placeholder 16">
            <a:extLst>
              <a:ext uri="{FF2B5EF4-FFF2-40B4-BE49-F238E27FC236}">
                <a16:creationId xmlns:a16="http://schemas.microsoft.com/office/drawing/2014/main" id="{EA758D6A-368A-4D8F-AAEE-97594793B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" name="Slide Number Placeholder 28">
            <a:extLst>
              <a:ext uri="{FF2B5EF4-FFF2-40B4-BE49-F238E27FC236}">
                <a16:creationId xmlns:a16="http://schemas.microsoft.com/office/drawing/2014/main" id="{CE93C53E-71E1-49B4-8665-52005DA1F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C83D7B-805C-4C49-96A1-852463BC74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1837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6CCFF86A-4AE1-4CEB-96DF-37C6691E8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1132A-8B92-43C8-9FFB-69CF9D4D5DEC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7EAD2D5-19F2-4828-A035-69395CC56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2D4091AF-E778-4FA8-837F-B06390146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AA7FFA-DF6F-4678-8B23-7F789437D27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5994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F52B7A80-B20D-4EA1-A30B-26EDEA9C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2C8E-578F-42C0-BEAF-79BACCF3DD3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EB32C50-9920-4A43-8E93-59854B5EB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36CDD537-A878-4319-9DA3-73FCE4C0B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1DE6A-AEBA-4F73-B36F-91F491C78F3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5299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645288C9-2379-4845-AD9E-E0A44DA66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F8961-619E-4857-8BEF-97672E043B73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3F69EA4-5391-4EBB-85C4-586D8A422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4B81B68-070D-488B-B24D-5343C9B26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E933BC-AB08-4256-A349-690966403D5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5935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7">
            <a:extLst>
              <a:ext uri="{FF2B5EF4-FFF2-40B4-BE49-F238E27FC236}">
                <a16:creationId xmlns:a16="http://schemas.microsoft.com/office/drawing/2014/main" id="{6F66053C-B0CE-49BE-A541-C3D7C0E4A573}"/>
              </a:ext>
            </a:extLst>
          </p:cNvPr>
          <p:cNvSpPr>
            <a:spLocks/>
          </p:cNvSpPr>
          <p:nvPr/>
        </p:nvSpPr>
        <p:spPr bwMode="auto">
          <a:xfrm>
            <a:off x="4829175" y="1073150"/>
            <a:ext cx="4321175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Freeform 18">
            <a:extLst>
              <a:ext uri="{FF2B5EF4-FFF2-40B4-BE49-F238E27FC236}">
                <a16:creationId xmlns:a16="http://schemas.microsoft.com/office/drawing/2014/main" id="{94AF7622-7C47-44D2-8A4F-1BD0DD468CFB}"/>
              </a:ext>
            </a:extLst>
          </p:cNvPr>
          <p:cNvSpPr>
            <a:spLocks/>
          </p:cNvSpPr>
          <p:nvPr/>
        </p:nvSpPr>
        <p:spPr bwMode="auto">
          <a:xfrm>
            <a:off x="374650" y="0"/>
            <a:ext cx="5513388" cy="661511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9">
            <a:extLst>
              <a:ext uri="{FF2B5EF4-FFF2-40B4-BE49-F238E27FC236}">
                <a16:creationId xmlns:a16="http://schemas.microsoft.com/office/drawing/2014/main" id="{8C465305-A0D6-43CA-8F43-805B4310A329}"/>
              </a:ext>
            </a:extLst>
          </p:cNvPr>
          <p:cNvSpPr>
            <a:spLocks/>
          </p:cNvSpPr>
          <p:nvPr/>
        </p:nvSpPr>
        <p:spPr bwMode="auto">
          <a:xfrm rot="5236414">
            <a:off x="4461669" y="1483519"/>
            <a:ext cx="4114800" cy="118903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Freeform 20">
            <a:extLst>
              <a:ext uri="{FF2B5EF4-FFF2-40B4-BE49-F238E27FC236}">
                <a16:creationId xmlns:a16="http://schemas.microsoft.com/office/drawing/2014/main" id="{6FFE1F8C-0718-48A4-A343-7710C1D3635F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23">
            <a:extLst>
              <a:ext uri="{FF2B5EF4-FFF2-40B4-BE49-F238E27FC236}">
                <a16:creationId xmlns:a16="http://schemas.microsoft.com/office/drawing/2014/main" id="{2A267307-CC12-47C5-AD0E-543B7A5E4C86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Freeform 24">
            <a:extLst>
              <a:ext uri="{FF2B5EF4-FFF2-40B4-BE49-F238E27FC236}">
                <a16:creationId xmlns:a16="http://schemas.microsoft.com/office/drawing/2014/main" id="{0278BB6F-0F65-4ECF-8465-E59BB9669436}"/>
              </a:ext>
            </a:extLst>
          </p:cNvPr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Freeform 25">
            <a:extLst>
              <a:ext uri="{FF2B5EF4-FFF2-40B4-BE49-F238E27FC236}">
                <a16:creationId xmlns:a16="http://schemas.microsoft.com/office/drawing/2014/main" id="{035BBF24-474D-42C4-AAA3-915F7E15AEB8}"/>
              </a:ext>
            </a:extLst>
          </p:cNvPr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Freeform 26">
            <a:extLst>
              <a:ext uri="{FF2B5EF4-FFF2-40B4-BE49-F238E27FC236}">
                <a16:creationId xmlns:a16="http://schemas.microsoft.com/office/drawing/2014/main" id="{612B4D24-0A31-4EA1-A624-34D1793B0D66}"/>
              </a:ext>
            </a:extLst>
          </p:cNvPr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27">
            <a:extLst>
              <a:ext uri="{FF2B5EF4-FFF2-40B4-BE49-F238E27FC236}">
                <a16:creationId xmlns:a16="http://schemas.microsoft.com/office/drawing/2014/main" id="{F0DE1D05-2BD1-4E9D-9928-7FC451F0B18E}"/>
              </a:ext>
            </a:extLst>
          </p:cNvPr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Freeform 28">
            <a:extLst>
              <a:ext uri="{FF2B5EF4-FFF2-40B4-BE49-F238E27FC236}">
                <a16:creationId xmlns:a16="http://schemas.microsoft.com/office/drawing/2014/main" id="{015B4D09-AE2D-4338-B35A-D5F5DE41EFB0}"/>
              </a:ext>
            </a:extLst>
          </p:cNvPr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Freeform 29">
            <a:extLst>
              <a:ext uri="{FF2B5EF4-FFF2-40B4-BE49-F238E27FC236}">
                <a16:creationId xmlns:a16="http://schemas.microsoft.com/office/drawing/2014/main" id="{9D2EB076-B030-429E-ABDA-DF74B636D922}"/>
              </a:ext>
            </a:extLst>
          </p:cNvPr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Freeform 30">
            <a:extLst>
              <a:ext uri="{FF2B5EF4-FFF2-40B4-BE49-F238E27FC236}">
                <a16:creationId xmlns:a16="http://schemas.microsoft.com/office/drawing/2014/main" id="{8A82DD12-2F9D-4E1F-887B-8515EB81F62E}"/>
              </a:ext>
            </a:extLst>
          </p:cNvPr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Freeform 31">
            <a:extLst>
              <a:ext uri="{FF2B5EF4-FFF2-40B4-BE49-F238E27FC236}">
                <a16:creationId xmlns:a16="http://schemas.microsoft.com/office/drawing/2014/main" id="{A4F5580E-3271-4B11-AF0F-5E2F77948281}"/>
              </a:ext>
            </a:extLst>
          </p:cNvPr>
          <p:cNvSpPr>
            <a:spLocks/>
          </p:cNvSpPr>
          <p:nvPr/>
        </p:nvSpPr>
        <p:spPr bwMode="auto">
          <a:xfrm>
            <a:off x="366713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" name="Freeform 32">
            <a:extLst>
              <a:ext uri="{FF2B5EF4-FFF2-40B4-BE49-F238E27FC236}">
                <a16:creationId xmlns:a16="http://schemas.microsoft.com/office/drawing/2014/main" id="{C85E655F-C134-485A-9D27-47DE9D3E3094}"/>
              </a:ext>
            </a:extLst>
          </p:cNvPr>
          <p:cNvSpPr>
            <a:spLocks/>
          </p:cNvSpPr>
          <p:nvPr/>
        </p:nvSpPr>
        <p:spPr bwMode="auto">
          <a:xfrm>
            <a:off x="366713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Freeform 33">
            <a:extLst>
              <a:ext uri="{FF2B5EF4-FFF2-40B4-BE49-F238E27FC236}">
                <a16:creationId xmlns:a16="http://schemas.microsoft.com/office/drawing/2014/main" id="{4E0DDFB1-5F5D-4303-BA9C-CEB383D6FCFC}"/>
              </a:ext>
            </a:extLst>
          </p:cNvPr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29953FD-11E4-4BE7-8FC1-A3FC7DB43C58}"/>
              </a:ext>
            </a:extLst>
          </p:cNvPr>
          <p:cNvSpPr/>
          <p:nvPr/>
        </p:nvSpPr>
        <p:spPr>
          <a:xfrm>
            <a:off x="363538" y="401638"/>
            <a:ext cx="8504237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E32D27E-4A74-4C46-A8F1-1DE6E7F2CACE}"/>
              </a:ext>
            </a:extLst>
          </p:cNvPr>
          <p:cNvSpPr/>
          <p:nvPr/>
        </p:nvSpPr>
        <p:spPr>
          <a:xfrm flipH="1">
            <a:off x="371475" y="681038"/>
            <a:ext cx="2698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A1F6D8-882E-4479-A74C-FC641EF64629}"/>
              </a:ext>
            </a:extLst>
          </p:cNvPr>
          <p:cNvSpPr/>
          <p:nvPr/>
        </p:nvSpPr>
        <p:spPr>
          <a:xfrm flipH="1">
            <a:off x="411163" y="681038"/>
            <a:ext cx="2698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D8DE068-CE67-4568-9DFE-3B236DC53F0C}"/>
              </a:ext>
            </a:extLst>
          </p:cNvPr>
          <p:cNvSpPr/>
          <p:nvPr/>
        </p:nvSpPr>
        <p:spPr>
          <a:xfrm flipH="1">
            <a:off x="447675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404013-7303-48AD-84CD-098F1D20B692}"/>
              </a:ext>
            </a:extLst>
          </p:cNvPr>
          <p:cNvSpPr/>
          <p:nvPr/>
        </p:nvSpPr>
        <p:spPr>
          <a:xfrm flipH="1">
            <a:off x="476250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8EEE5F-9612-4646-A3FA-4684B0806CA6}"/>
              </a:ext>
            </a:extLst>
          </p:cNvPr>
          <p:cNvSpPr/>
          <p:nvPr/>
        </p:nvSpPr>
        <p:spPr>
          <a:xfrm>
            <a:off x="500063" y="681038"/>
            <a:ext cx="36512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bIns="0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299A37BC-4395-4753-9EA9-EAAECAD89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29710-5FFB-4B3E-80E4-95EB1E449E4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5251FE53-6B66-4884-A1CB-BD81C47C3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E19EFE91-581F-4837-BC9D-7377FF2AA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0D075-8BD5-4D67-8D60-F933295F5F5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952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12DB8-9C9F-4D3D-BAEA-FDC354203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D96D7-A08A-45D2-A3C4-067D053D1DB9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A48819-1A39-403A-AE74-BF8C4DA1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C0D56-FFE9-4C65-98C3-3ED9F831E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5B77C-F61A-4BAC-9D6F-2D632853058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8221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9954FAE-8B98-4423-B0FC-8DB6D541D9CA}"/>
              </a:ext>
            </a:extLst>
          </p:cNvPr>
          <p:cNvSpPr/>
          <p:nvPr/>
        </p:nvSpPr>
        <p:spPr>
          <a:xfrm>
            <a:off x="0" y="401638"/>
            <a:ext cx="8867775" cy="887412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FC18753-3A54-4DC3-97BE-C946CBBA6EBB}"/>
              </a:ext>
            </a:extLst>
          </p:cNvPr>
          <p:cNvSpPr/>
          <p:nvPr/>
        </p:nvSpPr>
        <p:spPr>
          <a:xfrm>
            <a:off x="87313" y="681038"/>
            <a:ext cx="460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7A9DF4-3B68-4D6A-8DEF-14311B2396ED}"/>
              </a:ext>
            </a:extLst>
          </p:cNvPr>
          <p:cNvSpPr/>
          <p:nvPr/>
        </p:nvSpPr>
        <p:spPr>
          <a:xfrm>
            <a:off x="47625" y="681038"/>
            <a:ext cx="26988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DCBB5F-2691-4908-BE61-BEA67327049A}"/>
              </a:ext>
            </a:extLst>
          </p:cNvPr>
          <p:cNvSpPr/>
          <p:nvPr/>
        </p:nvSpPr>
        <p:spPr>
          <a:xfrm>
            <a:off x="28575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123434-AA2E-4066-AE9C-81034A9C648F}"/>
              </a:ext>
            </a:extLst>
          </p:cNvPr>
          <p:cNvSpPr/>
          <p:nvPr/>
        </p:nvSpPr>
        <p:spPr>
          <a:xfrm>
            <a:off x="0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E88A9A6-A512-438A-B67B-50E136BE8E8E}"/>
              </a:ext>
            </a:extLst>
          </p:cNvPr>
          <p:cNvSpPr/>
          <p:nvPr/>
        </p:nvSpPr>
        <p:spPr>
          <a:xfrm flipH="1">
            <a:off x="149225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E594B7-FB4A-4BEB-8629-E7A78C455A79}"/>
              </a:ext>
            </a:extLst>
          </p:cNvPr>
          <p:cNvSpPr/>
          <p:nvPr/>
        </p:nvSpPr>
        <p:spPr>
          <a:xfrm flipH="1">
            <a:off x="188913" y="681038"/>
            <a:ext cx="2857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F330B6-27CF-486C-9CEC-5D9BDD243DF9}"/>
              </a:ext>
            </a:extLst>
          </p:cNvPr>
          <p:cNvSpPr/>
          <p:nvPr/>
        </p:nvSpPr>
        <p:spPr>
          <a:xfrm flipH="1">
            <a:off x="227013" y="681038"/>
            <a:ext cx="9525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5046CE5-C5F2-4324-B5FB-C32E6D2EE923}"/>
              </a:ext>
            </a:extLst>
          </p:cNvPr>
          <p:cNvSpPr/>
          <p:nvPr/>
        </p:nvSpPr>
        <p:spPr>
          <a:xfrm flipH="1">
            <a:off x="255588" y="681038"/>
            <a:ext cx="7937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806F6B8-E167-45EF-85DF-FD0C3FC03305}"/>
              </a:ext>
            </a:extLst>
          </p:cNvPr>
          <p:cNvSpPr/>
          <p:nvPr/>
        </p:nvSpPr>
        <p:spPr>
          <a:xfrm>
            <a:off x="279400" y="681038"/>
            <a:ext cx="36513" cy="365125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6">
            <a:extLst>
              <a:ext uri="{FF2B5EF4-FFF2-40B4-BE49-F238E27FC236}">
                <a16:creationId xmlns:a16="http://schemas.microsoft.com/office/drawing/2014/main" id="{F4BFC3AC-4807-4898-846F-57E4A5E3E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F76BB-602F-4AF8-95AC-D48AFE8723DA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B0CF0CCE-3326-4B30-8E7A-3D303155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C2269C33-4A1F-435E-90FF-34E29FB2C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2826F-7688-4BDC-AEBF-8315152E217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48815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4C345C0A-E652-4609-98B6-D945AB284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30827-52CC-4665-BD0B-557C6A15A826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1A7D38F-0D98-45CD-9660-E850D9CDB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ECF06567-DB8B-40E1-B18C-056D43E56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8BE0E4-6A11-4C8B-B7C1-F536CD9A19F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815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ACF060-0C10-49C2-8541-0FE2B3E3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12E28-02DD-4B60-B652-A39A67F5CEB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17BFDA-CDE2-4961-81B5-6133BDD70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878F17-D436-4EFD-9E78-B62CEDC0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335825-08F8-451E-9100-0260BC75D0F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6521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A0A82753-A574-40D3-ACFD-413DBED3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95EFA-6335-46D5-92FA-8CC37F0FBB60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73048F1-1045-4AF4-8320-76C328711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B59F29B1-66BD-4A5F-9867-691A0718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48D0B-5555-4988-A473-356E01916DB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723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C665093-D6DD-4AD1-A17B-8CB27219204C}"/>
              </a:ext>
            </a:extLst>
          </p:cNvPr>
          <p:cNvSpPr/>
          <p:nvPr/>
        </p:nvSpPr>
        <p:spPr>
          <a:xfrm>
            <a:off x="368300" y="0"/>
            <a:ext cx="8777288" cy="1878013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F0C11E-21E6-4210-96DB-38DE225C73ED}"/>
              </a:ext>
            </a:extLst>
          </p:cNvPr>
          <p:cNvCxnSpPr/>
          <p:nvPr/>
        </p:nvCxnSpPr>
        <p:spPr>
          <a:xfrm flipV="1">
            <a:off x="363538" y="1884363"/>
            <a:ext cx="8782050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19">
            <a:extLst>
              <a:ext uri="{FF2B5EF4-FFF2-40B4-BE49-F238E27FC236}">
                <a16:creationId xmlns:a16="http://schemas.microsoft.com/office/drawing/2014/main" id="{D566F26D-4D14-41D0-8C54-052CBAB29987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515351" y="1219200"/>
            <a:ext cx="131762" cy="128587"/>
            <a:chOff x="6668087" y="1297746"/>
            <a:chExt cx="161840" cy="156602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51E27DB-F241-494B-A380-0BA18B5C7526}"/>
                </a:ext>
              </a:extLst>
            </p:cNvPr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F945CDC-18D5-4613-95F8-124578AD124F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2FC8001-847C-492F-9C0E-E9C777B6BF1A}"/>
                </a:ext>
              </a:extLst>
            </p:cNvPr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25">
            <a:extLst>
              <a:ext uri="{FF2B5EF4-FFF2-40B4-BE49-F238E27FC236}">
                <a16:creationId xmlns:a16="http://schemas.microsoft.com/office/drawing/2014/main" id="{1C11C196-5CF2-4590-A396-97AF1CDEF541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667751" y="1371600"/>
            <a:ext cx="131762" cy="128587"/>
            <a:chOff x="6668087" y="1297746"/>
            <a:chExt cx="161840" cy="156602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A97039C-1CEC-4A57-89B3-553712738E6E}"/>
                </a:ext>
              </a:extLst>
            </p:cNvPr>
            <p:cNvCxnSpPr/>
            <p:nvPr/>
          </p:nvCxnSpPr>
          <p:spPr>
            <a:xfrm rot="16200000">
              <a:off x="6663593" y="1300308"/>
              <a:ext cx="88935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425ED0B-01BE-42F4-9332-E8370FA3C8CB}"/>
                </a:ext>
              </a:extLst>
            </p:cNvPr>
            <p:cNvCxnSpPr/>
            <p:nvPr/>
          </p:nvCxnSpPr>
          <p:spPr>
            <a:xfrm rot="16200000" flipV="1">
              <a:off x="6685198" y="1391515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D8CAFC-C172-42F9-8351-A25374FEAF7D}"/>
                </a:ext>
              </a:extLst>
            </p:cNvPr>
            <p:cNvCxnSpPr/>
            <p:nvPr/>
          </p:nvCxnSpPr>
          <p:spPr>
            <a:xfrm rot="5400000" flipH="1">
              <a:off x="6744513" y="1299332"/>
              <a:ext cx="88935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29">
            <a:extLst>
              <a:ext uri="{FF2B5EF4-FFF2-40B4-BE49-F238E27FC236}">
                <a16:creationId xmlns:a16="http://schemas.microsoft.com/office/drawing/2014/main" id="{2C6419B2-9B34-4686-A0D9-D62AF65D85C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8320087" y="1474788"/>
            <a:ext cx="131763" cy="128588"/>
            <a:chOff x="6668087" y="1297746"/>
            <a:chExt cx="161840" cy="156602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7055E5C-09E2-4146-8779-0ACFD57A31BD}"/>
                </a:ext>
              </a:extLst>
            </p:cNvPr>
            <p:cNvCxnSpPr/>
            <p:nvPr/>
          </p:nvCxnSpPr>
          <p:spPr>
            <a:xfrm rot="16200000">
              <a:off x="6663592" y="1300307"/>
              <a:ext cx="88934" cy="7994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473D026-EECA-4B14-BFDC-8A30B4447241}"/>
                </a:ext>
              </a:extLst>
            </p:cNvPr>
            <p:cNvCxnSpPr/>
            <p:nvPr/>
          </p:nvCxnSpPr>
          <p:spPr>
            <a:xfrm rot="16200000" flipV="1">
              <a:off x="6685198" y="1391513"/>
              <a:ext cx="125668" cy="0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3706C77-18D8-49FE-9D5A-03F63228F013}"/>
                </a:ext>
              </a:extLst>
            </p:cNvPr>
            <p:cNvCxnSpPr/>
            <p:nvPr/>
          </p:nvCxnSpPr>
          <p:spPr>
            <a:xfrm rot="5400000" flipH="1">
              <a:off x="6744512" y="1299332"/>
              <a:ext cx="88934" cy="81895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Date Placeholder 4">
            <a:extLst>
              <a:ext uri="{FF2B5EF4-FFF2-40B4-BE49-F238E27FC236}">
                <a16:creationId xmlns:a16="http://schemas.microsoft.com/office/drawing/2014/main" id="{14A00D9C-46A1-4AA4-ACD2-F8CDA4A5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77000" y="55563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417C4-6832-40F1-BFDF-E99237806545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20" name="Footer Placeholder 5">
            <a:extLst>
              <a:ext uri="{FF2B5EF4-FFF2-40B4-BE49-F238E27FC236}">
                <a16:creationId xmlns:a16="http://schemas.microsoft.com/office/drawing/2014/main" id="{97E5667A-603D-4BC8-80EC-2FE5089F9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55563"/>
            <a:ext cx="5562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1" name="Slide Number Placeholder 6">
            <a:extLst>
              <a:ext uri="{FF2B5EF4-FFF2-40B4-BE49-F238E27FC236}">
                <a16:creationId xmlns:a16="http://schemas.microsoft.com/office/drawing/2014/main" id="{650CDC3C-AB09-4F08-B02C-9B3665289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55563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C76A0175-77C9-4744-886D-F2533F063CF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5315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64999">
              <a:srgbClr val="000000"/>
            </a:gs>
            <a:gs pos="100000">
              <a:srgbClr val="5A77A9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EC9416-A517-4D69-88E2-1EECBE8B4708}"/>
              </a:ext>
            </a:extLst>
          </p:cNvPr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E9BB50-17F2-4014-BFEF-CCD719BA0721}"/>
              </a:ext>
            </a:extLst>
          </p:cNvPr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C7ADDA-A5FE-4698-B303-128098E7D71D}"/>
              </a:ext>
            </a:extLst>
          </p:cNvPr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466C7F-69AB-46B8-A3E7-3DD38D6A7FEB}"/>
              </a:ext>
            </a:extLst>
          </p:cNvPr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A75228-EF7A-4F44-B008-854B968D2C0A}"/>
              </a:ext>
            </a:extLst>
          </p:cNvPr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018991-3D6E-455A-83A7-AEF895D15596}"/>
              </a:ext>
            </a:extLst>
          </p:cNvPr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332ED2-F354-45F1-AF7D-24DB3DDF510D}"/>
              </a:ext>
            </a:extLst>
          </p:cNvPr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91B7499-B6A8-4984-921A-F2E38C8E4102}"/>
              </a:ext>
            </a:extLst>
          </p:cNvPr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149CDE9-1020-4B2C-A4EE-F588F52FB67B}"/>
              </a:ext>
            </a:extLst>
          </p:cNvPr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276D6378-0689-4C1E-86A0-9FFC1DFD2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6" name="Text Placeholder 12">
            <a:extLst>
              <a:ext uri="{FF2B5EF4-FFF2-40B4-BE49-F238E27FC236}">
                <a16:creationId xmlns:a16="http://schemas.microsoft.com/office/drawing/2014/main" id="{57C7583F-9001-4A09-95B6-93155DD473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78435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DA700711-15D4-4D41-BCF0-E133BF40BA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A6780E5-AB19-447A-A9CA-3A48318B3FCF}" type="datetimeFigureOut">
              <a:rPr lang="sl-SI"/>
              <a:pPr>
                <a:defRPr/>
              </a:pPr>
              <a:t>3. 06. 2019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9C053A-C040-4401-B601-3452019755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BE770E94-C5E6-4C8D-8863-B9A90862E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C920B25E-8B27-489C-81B2-05335979C450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3" r:id="rId1"/>
    <p:sldLayoutId id="2147483918" r:id="rId2"/>
    <p:sldLayoutId id="2147483924" r:id="rId3"/>
    <p:sldLayoutId id="2147483925" r:id="rId4"/>
    <p:sldLayoutId id="2147483926" r:id="rId5"/>
    <p:sldLayoutId id="2147483919" r:id="rId6"/>
    <p:sldLayoutId id="2147483927" r:id="rId7"/>
    <p:sldLayoutId id="2147483920" r:id="rId8"/>
    <p:sldLayoutId id="2147483928" r:id="rId9"/>
    <p:sldLayoutId id="2147483921" r:id="rId10"/>
    <p:sldLayoutId id="214748392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 spc="-100">
          <a:solidFill>
            <a:srgbClr val="C1EE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1EEFF"/>
          </a:solidFill>
          <a:latin typeface="Calibri" panose="020F0502020204030204" pitchFamily="34" charset="0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chemeClr val="tx2"/>
        </a:buClr>
        <a:buSzPct val="95000"/>
        <a:buFont typeface="Wingdings" panose="05000000000000000000" pitchFamily="2" charset="2"/>
        <a:buChar char="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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3" panose="05040102010807070707" pitchFamily="18" charset="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FEB80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DFA64-A0FC-471B-9111-EF5D5EEB6E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>
                <a:solidFill>
                  <a:schemeClr val="tx2">
                    <a:satMod val="200000"/>
                  </a:schemeClr>
                </a:solidFill>
              </a:rPr>
              <a:t>Neoabsolutizem</a:t>
            </a:r>
            <a:r>
              <a:rPr lang="sl-SI" dirty="0">
                <a:solidFill>
                  <a:schemeClr val="tx2">
                    <a:satMod val="200000"/>
                  </a:schemeClr>
                </a:solidFill>
              </a:rPr>
              <a:t> – Bachov absolutizem</a:t>
            </a:r>
          </a:p>
        </p:txBody>
      </p:sp>
      <p:sp>
        <p:nvSpPr>
          <p:cNvPr id="8195" name="Subtitle 2">
            <a:extLst>
              <a:ext uri="{FF2B5EF4-FFF2-40B4-BE49-F238E27FC236}">
                <a16:creationId xmlns:a16="http://schemas.microsoft.com/office/drawing/2014/main" id="{21F4B52F-CBDF-49AC-ACD1-DA6EBD87EC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sl-SI" altLang="sl-SI"/>
              <a:t>Zgodovina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A5C7B-23B6-47D4-AEB8-9B7A678A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satMod val="200000"/>
                  </a:schemeClr>
                </a:solidFill>
              </a:rPr>
              <a:t>Na splošno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6C8DBC44-FB7F-413E-BBE3-1E37DD93D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/>
              <a:t>Traja od 1849 do 1859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Neoabsolutizem - ker je drugačen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Imenuje so po Alexandru Bachu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P</a:t>
            </a:r>
            <a:r>
              <a:rPr lang="en-US" altLang="sl-SI"/>
              <a:t>rvi, ki uvede v šole maturo – zrelostni izpit</a:t>
            </a:r>
            <a:endParaRPr lang="sl-SI" altLang="sl-SI"/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Strogi policijski nadzori, politična cenzura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Cerkev dobi velike pristojnosti na področju šolstva in zakonskega prava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55C7C-2AF3-4F35-8D1B-153CE6881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 err="1">
                <a:solidFill>
                  <a:schemeClr val="tx2">
                    <a:satMod val="200000"/>
                  </a:schemeClr>
                </a:solidFill>
              </a:rPr>
              <a:t>Neoabsolutizem</a:t>
            </a:r>
            <a:endParaRPr lang="sl-SI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B5358400-3674-47BA-BDAF-AF0B64BA3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Š</a:t>
            </a:r>
            <a:r>
              <a:rPr lang="en-US" altLang="sl-SI"/>
              <a:t>tevilne reforme v šole, uprave, policijo.</a:t>
            </a:r>
            <a:endParaRPr lang="sl-SI" altLang="sl-SI"/>
          </a:p>
          <a:p>
            <a:r>
              <a:rPr lang="en-US" altLang="sl-SI"/>
              <a:t>Ukine višje šole</a:t>
            </a:r>
            <a:r>
              <a:rPr lang="sl-SI" altLang="sl-SI"/>
              <a:t> - ukinjene samo na Slovenskem</a:t>
            </a:r>
          </a:p>
          <a:p>
            <a:r>
              <a:rPr lang="en-US" altLang="sl-SI"/>
              <a:t>Zgleduje se po Mariji Tereziji.</a:t>
            </a:r>
            <a:endParaRPr lang="sl-SI" altLang="sl-SI"/>
          </a:p>
        </p:txBody>
      </p:sp>
      <p:pic>
        <p:nvPicPr>
          <p:cNvPr id="10244" name="Picture 3" descr="alexander_bach.jpg">
            <a:extLst>
              <a:ext uri="{FF2B5EF4-FFF2-40B4-BE49-F238E27FC236}">
                <a16:creationId xmlns:a16="http://schemas.microsoft.com/office/drawing/2014/main" id="{2EF5E2E0-D499-4B05-8F7C-571732D531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2933700"/>
            <a:ext cx="28575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367CA-9446-43B9-AE76-E664CFB28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satMod val="200000"/>
                  </a:schemeClr>
                </a:solidFill>
              </a:rPr>
              <a:t>Gospodarstvo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EF1E4E6-2911-4C08-B9F0-5159ED10A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G</a:t>
            </a:r>
            <a:r>
              <a:rPr lang="en-US" altLang="sl-SI"/>
              <a:t>ospodarski liberalizem</a:t>
            </a:r>
            <a:endParaRPr lang="sl-SI" altLang="sl-SI"/>
          </a:p>
          <a:p>
            <a:r>
              <a:rPr lang="sl-SI" altLang="sl-SI"/>
              <a:t>1857 dograjena južna železnica Dunaj-Trst</a:t>
            </a:r>
          </a:p>
          <a:p>
            <a:r>
              <a:rPr lang="sl-SI" altLang="sl-SI"/>
              <a:t>Sodoben denarni sistem</a:t>
            </a:r>
          </a:p>
          <a:p>
            <a:r>
              <a:rPr lang="sl-SI" altLang="sl-SI"/>
              <a:t>Zemljiške odveze, reformirano šolstvo (gimnazija osemrazredna)</a:t>
            </a: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BD125-B40A-4C45-8D6D-9C5341389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satMod val="200000"/>
                  </a:schemeClr>
                </a:solidFill>
              </a:rPr>
              <a:t>Pozitivno, negativno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5B965A3F-64EC-480E-9EDA-9925AA1CF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sl-SI" b="1" u="sng"/>
              <a:t>Pozitivno</a:t>
            </a:r>
            <a:endParaRPr lang="sl-SI" altLang="sl-SI"/>
          </a:p>
          <a:p>
            <a:r>
              <a:rPr lang="en-US" altLang="sl-SI"/>
              <a:t>Priznanje slovenskemu jeziku</a:t>
            </a:r>
            <a:endParaRPr lang="sl-SI" altLang="sl-SI"/>
          </a:p>
          <a:p>
            <a:endParaRPr lang="sl-SI" altLang="sl-SI"/>
          </a:p>
          <a:p>
            <a:r>
              <a:rPr lang="en-US" altLang="sl-SI" b="1" u="sng"/>
              <a:t>Negativno</a:t>
            </a:r>
            <a:endParaRPr lang="sl-SI" altLang="sl-SI"/>
          </a:p>
          <a:p>
            <a:r>
              <a:rPr lang="sl-SI" altLang="sl-SI"/>
              <a:t>P</a:t>
            </a:r>
            <a:r>
              <a:rPr lang="en-US" altLang="sl-SI"/>
              <a:t>revlada klerikalizma, torej cerkve</a:t>
            </a:r>
            <a:endParaRPr lang="sl-SI" altLang="sl-SI"/>
          </a:p>
          <a:p>
            <a:r>
              <a:rPr lang="sl-SI" altLang="sl-SI"/>
              <a:t>Š</a:t>
            </a:r>
            <a:r>
              <a:rPr lang="en-US" altLang="sl-SI"/>
              <a:t>olstvo, tisk je pod nadzorom cerkve</a:t>
            </a:r>
            <a:endParaRPr lang="sl-SI" altLang="sl-SI"/>
          </a:p>
          <a:p>
            <a:r>
              <a:rPr lang="en-US" altLang="sl-SI"/>
              <a:t>Tudi liberalni učitelji doživijo pregone.</a:t>
            </a:r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  <p:transition spd="med">
    <p:wipe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D36E3-5FA8-44EC-A4FD-B4DF3479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satMod val="200000"/>
                  </a:schemeClr>
                </a:solidFill>
              </a:rPr>
              <a:t>Slovenci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3C5C182F-4481-4C55-BD64-EC4D05615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Zaradi pisanja Janeza Trdine v zelo slabem spominu</a:t>
            </a:r>
          </a:p>
          <a:p>
            <a:r>
              <a:rPr lang="sl-SI" altLang="sl-SI"/>
              <a:t>Vsiljevali so nam nemški jezik</a:t>
            </a:r>
          </a:p>
          <a:p>
            <a:endParaRPr lang="sl-SI" altLang="sl-SI"/>
          </a:p>
        </p:txBody>
      </p:sp>
      <p:pic>
        <p:nvPicPr>
          <p:cNvPr id="13316" name="Picture 3" descr="trdina.jpg">
            <a:extLst>
              <a:ext uri="{FF2B5EF4-FFF2-40B4-BE49-F238E27FC236}">
                <a16:creationId xmlns:a16="http://schemas.microsoft.com/office/drawing/2014/main" id="{F7893901-016D-4A71-91F4-5A3E100C0E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3786188"/>
            <a:ext cx="2286000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654BF-038A-4269-A469-FB9007D48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chemeClr val="tx2">
                    <a:satMod val="200000"/>
                  </a:schemeClr>
                </a:solidFill>
              </a:rPr>
              <a:t>Slovenci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3FBF7F59-FDB0-4C31-AF52-B93EC9E37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Slovenski jezik v gimnazijah (javni nastopi, dela v materinskem jeziku)</a:t>
            </a:r>
          </a:p>
          <a:p>
            <a:r>
              <a:rPr lang="sl-SI" altLang="sl-SI"/>
              <a:t>Ukinjeni liceji</a:t>
            </a:r>
          </a:p>
          <a:p>
            <a:r>
              <a:rPr lang="sl-SI" altLang="sl-SI"/>
              <a:t>Anton Alojzij Wolf – izboljšal položaj slovenskega jezika (slovensko-nemški slovar, nov prevod svetega pisma)</a:t>
            </a:r>
          </a:p>
          <a:p>
            <a:r>
              <a:rPr lang="sl-SI" altLang="sl-SI"/>
              <a:t>1851 – v Celovcu ustanovljeno Društvo sv. Mohorja</a:t>
            </a:r>
          </a:p>
          <a:p>
            <a:endParaRPr lang="sl-SI" altLang="sl-SI"/>
          </a:p>
        </p:txBody>
      </p:sp>
    </p:spTree>
  </p:cSld>
  <p:clrMapOvr>
    <a:masterClrMapping/>
  </p:clrMapOvr>
  <p:transition spd="slow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77B9F-A9A5-44C8-99B1-3EDEA453D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u="sng" dirty="0" err="1">
                <a:solidFill>
                  <a:schemeClr val="tx2">
                    <a:satMod val="200000"/>
                  </a:schemeClr>
                </a:solidFill>
              </a:rPr>
              <a:t>Padec</a:t>
            </a:r>
            <a:r>
              <a:rPr lang="en-US" b="1" u="sng" dirty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tx2">
                    <a:satMod val="200000"/>
                  </a:schemeClr>
                </a:solidFill>
              </a:rPr>
              <a:t>režima</a:t>
            </a:r>
            <a:br>
              <a:rPr lang="sl-SI" dirty="0">
                <a:solidFill>
                  <a:schemeClr val="tx2">
                    <a:satMod val="200000"/>
                  </a:schemeClr>
                </a:solidFill>
              </a:rPr>
            </a:br>
            <a:endParaRPr lang="sl-SI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FCDA4463-AC9D-4E65-A2D4-44FDA9AA2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l-SI"/>
              <a:t>1859 izgubi Avstrija vojno z Italijani in Bach odstopi</a:t>
            </a:r>
            <a:endParaRPr lang="sl-SI" altLang="sl-SI"/>
          </a:p>
          <a:p>
            <a:r>
              <a:rPr lang="sl-SI" altLang="sl-SI"/>
              <a:t>Na oblasti je 10 let</a:t>
            </a:r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195</Words>
  <Application>Microsoft Office PowerPoint</Application>
  <PresentationFormat>On-screen Show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Wingdings 3</vt:lpstr>
      <vt:lpstr>Metro</vt:lpstr>
      <vt:lpstr>Neoabsolutizem – Bachov absolutizem</vt:lpstr>
      <vt:lpstr>Na splošno</vt:lpstr>
      <vt:lpstr>Neoabsolutizem</vt:lpstr>
      <vt:lpstr>Gospodarstvo</vt:lpstr>
      <vt:lpstr>Pozitivno, negativno</vt:lpstr>
      <vt:lpstr>Slovenci</vt:lpstr>
      <vt:lpstr>Slovenci</vt:lpstr>
      <vt:lpstr>Padec režima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2019-06-03T09:16:01Z</dcterms:created>
  <dcterms:modified xsi:type="dcterms:W3CDTF">2019-06-03T09:16:01Z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