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291D626-2E12-4910-BF1A-99D66EC0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36053-7031-4B21-B059-ED874593DA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771B901-C834-4C0F-9ADF-0716A751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91A920B-763A-46F5-A7EB-C19EF6F7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0E93-9F49-4841-A896-999D0E3ABD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13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166017D-7B83-48F5-8B90-A35583E7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957A-9B4E-4B08-870A-E3D8AD9065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2EE57C-C107-4D96-947D-ED5CFB75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C486A0D-8AB7-4892-92F6-4BDC3C46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37F4B-4894-499F-A136-C03BDA6284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7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8302E8E-CC60-42DC-9ABD-280BAF47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5FEB-B761-4A38-8918-1FAC9A6D31F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8FF76E7-5023-479A-9413-13C6FCC2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5197E5-9DC4-4594-9004-3339A0EB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79DE4-99E2-43D6-AF70-AB08B7017E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595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667AE24-CB5C-4A6F-8C9A-EE37A720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EE3B-5AFF-455B-91D0-1DE3CB5902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70D2043-18AA-41C9-B02F-E8CB8804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531BA19-B727-493C-93E5-5AB672DD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1A4C-0F5B-4C0F-9C94-24FE9D41F9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21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ABC222B-ED80-4BF8-9CE0-AE28B92B4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F704-914A-4914-ACF6-751F9E80E2B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2979996-355A-47BF-9F1E-92F7CE3B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4D67336-E740-42FE-9507-067696B5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5DC20-D187-4986-B829-AC890AAC85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725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BBD0C94-FE4E-493B-955D-603C234E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B8B0-3E86-4C05-B4EC-4030470EB72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64C9359-6C72-4457-BFE3-C12EDE42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C84C4C3-5AF7-4EB8-9122-57CBD6EB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F4E8-5462-4D4F-9A01-FD5E1EE527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843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A09078B-3D95-414A-84DC-C684E85E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5F51-5547-4056-AE8E-C093D13B063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C791223-9D2E-4938-8E9E-35A85793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1976190-2CF5-4549-ADC4-728515E2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9E064-BA5C-493F-A13D-63AA1E07B5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265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5CBCC1B-327D-4E7F-AF70-F110E6BF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957D-CD95-4ABB-8A22-C07D7AD0E8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1E655D4-E38C-4762-8B14-7C27B817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DB28F3B-E076-4537-805A-528666A6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9BB20-C9DC-47F3-967A-314A77848F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528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4B2D1C4-8D90-4F70-B221-C2355E6D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42ED-E1B6-49AB-9A55-F67CABE1B57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2B269B5C-0282-46BB-A92F-BB2CD7CC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2EB19A8B-0A5D-40E0-9F40-A264C6D2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20554-73B7-40F6-A31C-FB55C914C6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712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663F6C1-3D5C-4BC4-AA87-8FD8B7E0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D22F-2468-4381-9223-0EA89709B4A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222823D-B898-4A8D-970E-1450F06D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38C6E74-1F0E-4C55-B2F1-FC0557F8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9F5E3-F0C5-410F-8678-DE46530CD8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033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B2C4739-66A3-4DD2-A31A-655EE834D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2903-280C-45B6-8783-28F3E0587F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8B17665-3A40-42B5-A4C7-3D6C966B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4692F9D-6650-47B7-B8A4-CC6B30F8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0FEB8-1D2C-4664-A00E-698C33DEF5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98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9EC4E05-E9DD-41E4-A0FC-BD00D8F694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9539287-6333-4FE5-9F3F-95EFE06359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8A66E18-B0C2-432C-97BB-09D97D524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5C34C1-44E6-4F6F-BB40-8148D9D39AD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6B2F90-DFFE-4B1F-A556-21E25FFA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0A5656F-6CA1-4C55-9197-659B392B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68214A3-5F75-48AE-9D59-B80BD47580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Slika:Flag_of_the_Soviet_Union.sv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sl.wikipedia.org/wiki/Slika:Flag_of_the_United_Kingdom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.wikipedia.org/wiki/Slika:Flag_of_France.svg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jpeg"/><Relationship Id="rId4" Type="http://schemas.openxmlformats.org/officeDocument/2006/relationships/hyperlink" Target="http://sl.wikipedia.org/wiki/Slika:Flag_of_the_United_States.svg" TargetMode="Externa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Strate%C5%A1ki_bombni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.wikipedia.org/wiki/Vodikova_bomba" TargetMode="External"/><Relationship Id="rId5" Type="http://schemas.openxmlformats.org/officeDocument/2006/relationships/hyperlink" Target="http://www.google.si/url?sa=t&amp;rct=j&amp;q=&amp;esrc=s&amp;source=web&amp;cd=1&amp;sqi=2&amp;ved=0CEYQFjAA&amp;url=http://dijaski.net/get/zgo_ref_hladna_vojna_04__povzetek.doc&amp;ei=cqXET8v0NOqA4gT7lvSMCg&amp;usg=AFQjCNGUFnpRvBFO74lQ3JpRN312a3XnGw&amp;sig2=zHkDW903IODjxiD8PR2mIA" TargetMode="External"/><Relationship Id="rId4" Type="http://schemas.openxmlformats.org/officeDocument/2006/relationships/hyperlink" Target="http://sl.wikipedia.org/wiki/Medcelinska_balisti%C4%8Dna_rake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 descr="http://www.talkandroid.com/wp-content/uploads/2011/08/cold-war.gif?3995d3">
            <a:extLst>
              <a:ext uri="{FF2B5EF4-FFF2-40B4-BE49-F238E27FC236}">
                <a16:creationId xmlns:a16="http://schemas.microsoft.com/office/drawing/2014/main" id="{E7D75D6B-72B5-4364-8A34-62B6E232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84313"/>
            <a:ext cx="66960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CF08C951-6D7D-4CFB-9E90-812E5A0CD539}"/>
              </a:ext>
            </a:extLst>
          </p:cNvPr>
          <p:cNvSpPr/>
          <p:nvPr/>
        </p:nvSpPr>
        <p:spPr>
          <a:xfrm>
            <a:off x="323528" y="0"/>
            <a:ext cx="842493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Oboroževalna tekma v času hladne vojne ( OROŽJE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1" descr="http://4.bp.blogspot.com/_FT9YcEMx8Nc/S_BiXgJDzQI/AAAAAAAAAAc/PzfOa75KVDM/S660/cold-war.jpg">
            <a:extLst>
              <a:ext uri="{FF2B5EF4-FFF2-40B4-BE49-F238E27FC236}">
                <a16:creationId xmlns:a16="http://schemas.microsoft.com/office/drawing/2014/main" id="{FA581552-8E34-40F7-A28A-8A26ED7A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9864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lika 1" descr="http://www.coldwar.org/pictures/pershing_missile/Early_test_of_P1_and_ground_equipment.jpg">
            <a:extLst>
              <a:ext uri="{FF2B5EF4-FFF2-40B4-BE49-F238E27FC236}">
                <a16:creationId xmlns:a16="http://schemas.microsoft.com/office/drawing/2014/main" id="{693DA1C0-3C85-48AB-9C1B-B17199910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7F43A2A-F462-47D4-8061-693F80B8F3BB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620713"/>
          <a:ext cx="3816350" cy="5329239"/>
        </p:xfrm>
        <a:graphic>
          <a:graphicData uri="http://schemas.openxmlformats.org/drawingml/2006/table">
            <a:tbl>
              <a:tblPr/>
              <a:tblGrid>
                <a:gridCol w="993775">
                  <a:extLst>
                    <a:ext uri="{9D8B030D-6E8A-4147-A177-3AD203B41FA5}">
                      <a16:colId xmlns:a16="http://schemas.microsoft.com/office/drawing/2014/main" val="59139209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348583953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3461872757"/>
                    </a:ext>
                  </a:extLst>
                </a:gridCol>
              </a:tblGrid>
              <a:tr h="1427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ZDA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Orožje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SZ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482426"/>
                  </a:ext>
                </a:extLst>
              </a:tr>
              <a:tr h="1282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Strateški bombniki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16759"/>
                  </a:ext>
                </a:extLst>
              </a:tr>
              <a:tr h="1309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656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Podmorniške rakete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784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09099"/>
                  </a:ext>
                </a:extLst>
              </a:tr>
              <a:tr h="1309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Medcelinske rakete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1618</a:t>
                      </a:r>
                      <a:endParaRPr kumimoji="0" lang="sl-SI" altLang="sl-SI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7565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1" descr="http://2.bp.blogspot.com/-sHxpaNk0wfk/TapgjEC0KnI/AAAAAAAAAAs/BrUhXSecwvo/s1600/Nuclear-Bomb.jpg">
            <a:extLst>
              <a:ext uri="{FF2B5EF4-FFF2-40B4-BE49-F238E27FC236}">
                <a16:creationId xmlns:a16="http://schemas.microsoft.com/office/drawing/2014/main" id="{F07E1166-98C9-4079-AC0B-C8237521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442753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Slika 2" descr="C:\Documents and Settings\gghgg\Desktop\New-3.jpg">
            <a:extLst>
              <a:ext uri="{FF2B5EF4-FFF2-40B4-BE49-F238E27FC236}">
                <a16:creationId xmlns:a16="http://schemas.microsoft.com/office/drawing/2014/main" id="{A1A85B78-7081-4A19-AEDE-2289E86CF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" b="15562"/>
          <a:stretch>
            <a:fillRect/>
          </a:stretch>
        </p:blipFill>
        <p:spPr bwMode="auto">
          <a:xfrm>
            <a:off x="3059113" y="0"/>
            <a:ext cx="60848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Slika 3" descr="http://www.wallpapergate.com/data/media/2166/Atomic%20Bomb%20Test%20over%20Water.jpg">
            <a:extLst>
              <a:ext uri="{FF2B5EF4-FFF2-40B4-BE49-F238E27FC236}">
                <a16:creationId xmlns:a16="http://schemas.microsoft.com/office/drawing/2014/main" id="{E13E34E6-8D4A-4677-8370-2C5989516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71646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08EC9FC-15C9-46C3-873A-A2B2FC0F57B3}"/>
              </a:ext>
            </a:extLst>
          </p:cNvPr>
          <p:cNvSpPr/>
          <p:nvPr/>
        </p:nvSpPr>
        <p:spPr>
          <a:xfrm>
            <a:off x="179512" y="620688"/>
            <a:ext cx="304667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C0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Atomska bomba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lika 2" descr="http://upload.wikimedia.org/wikipedia/commons/thumb/1/1c/Tsar_Bomba_Paris.png/350px-Tsar_Bomba_Paris.png">
            <a:extLst>
              <a:ext uri="{FF2B5EF4-FFF2-40B4-BE49-F238E27FC236}">
                <a16:creationId xmlns:a16="http://schemas.microsoft.com/office/drawing/2014/main" id="{55546C8C-F77E-4B10-9EEB-1098FEB8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41402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Slika 4" descr="http://4.bp.blogspot.com/-Ns2VWFdch10/Tdqtbp31pLI/AAAAAAAAG-0/B7eTbsGLB9I/s1600/tsar%2Bbomba%2Bnuclear%2Bweapon%2Bcomparison%2Bchart.jpg">
            <a:extLst>
              <a:ext uri="{FF2B5EF4-FFF2-40B4-BE49-F238E27FC236}">
                <a16:creationId xmlns:a16="http://schemas.microsoft.com/office/drawing/2014/main" id="{3DA46A23-11BE-4923-809E-11ACFA71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1184"/>
          <a:stretch>
            <a:fillRect/>
          </a:stretch>
        </p:blipFill>
        <p:spPr bwMode="auto">
          <a:xfrm>
            <a:off x="2843213" y="0"/>
            <a:ext cx="63007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upload.wikimedia.org/wikipedia/en/c/c9/Tsar_photo11.jpg">
            <a:extLst>
              <a:ext uri="{FF2B5EF4-FFF2-40B4-BE49-F238E27FC236}">
                <a16:creationId xmlns:a16="http://schemas.microsoft.com/office/drawing/2014/main" id="{2A499DFB-201E-44D8-B78F-19F928F06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08350"/>
            <a:ext cx="4140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9F673CF2-D3A2-4761-9623-AA010C47374F}"/>
              </a:ext>
            </a:extLst>
          </p:cNvPr>
          <p:cNvSpPr/>
          <p:nvPr/>
        </p:nvSpPr>
        <p:spPr>
          <a:xfrm>
            <a:off x="0" y="836712"/>
            <a:ext cx="309634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B05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Vodikova bomba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astava Združenega kraljestva">
            <a:hlinkClick r:id="rId2" tooltip="Zastava Združenega kraljestva"/>
            <a:extLst>
              <a:ext uri="{FF2B5EF4-FFF2-40B4-BE49-F238E27FC236}">
                <a16:creationId xmlns:a16="http://schemas.microsoft.com/office/drawing/2014/main" id="{CF66AAF7-2C0D-4742-B9D2-983D33E5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1783E4ED-5CF1-4F9B-8F41-FA10F456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CCB61995-E237-4E95-916E-2B9F5635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0395D5F0-325A-4554-911C-1779F85D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26CC4889-F9AA-4DC3-9F1C-B97135A4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6C3CA783-C13C-4320-8959-4A921F2C6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Zastava Francije">
            <a:hlinkClick r:id="rId6" tooltip="Zastava Francije"/>
            <a:extLst>
              <a:ext uri="{FF2B5EF4-FFF2-40B4-BE49-F238E27FC236}">
                <a16:creationId xmlns:a16="http://schemas.microsoft.com/office/drawing/2014/main" id="{D893ABA9-3D82-40D2-8F3E-3ACA7AC2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095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Flag of the United States">
            <a:hlinkClick r:id="rId4" tooltip="Flag of the United States"/>
            <a:extLst>
              <a:ext uri="{FF2B5EF4-FFF2-40B4-BE49-F238E27FC236}">
                <a16:creationId xmlns:a16="http://schemas.microsoft.com/office/drawing/2014/main" id="{C943EB55-EF9B-4674-BA4E-3F7687C5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2095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Zastava Združenega kraljestva">
            <a:hlinkClick r:id="rId2" tooltip="Zastava Združenega kraljestva"/>
            <a:extLst>
              <a:ext uri="{FF2B5EF4-FFF2-40B4-BE49-F238E27FC236}">
                <a16:creationId xmlns:a16="http://schemas.microsoft.com/office/drawing/2014/main" id="{B680D1FB-734F-4CD0-94CE-93EA4671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827A7EAE-A7A5-4329-9BC0-AA468D0D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79C0A89D-3EB8-4FA7-99A7-BB385E55E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BE7AEB70-2238-4CF3-A631-41990710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2D845242-CC2F-47C4-A254-014861BF6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6511822F-811E-4879-8248-E37C42A5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133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Zastava Združenega kraljestva">
            <a:hlinkClick r:id="rId2" tooltip="Zastava Združenega kraljestva"/>
            <a:extLst>
              <a:ext uri="{FF2B5EF4-FFF2-40B4-BE49-F238E27FC236}">
                <a16:creationId xmlns:a16="http://schemas.microsoft.com/office/drawing/2014/main" id="{4DA63815-A9F2-414D-9BCB-403B6EF9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Flag of the Soviet Union">
            <a:hlinkClick r:id="rId8" tooltip="Flag of the Soviet Union"/>
            <a:extLst>
              <a:ext uri="{FF2B5EF4-FFF2-40B4-BE49-F238E27FC236}">
                <a16:creationId xmlns:a16="http://schemas.microsoft.com/office/drawing/2014/main" id="{C20612E7-EA44-47F3-A568-FB0E6B45D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45125"/>
            <a:ext cx="2095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4" descr="Slika:Avro Vulcan Bomber RAF.JPEG">
            <a:extLst>
              <a:ext uri="{FF2B5EF4-FFF2-40B4-BE49-F238E27FC236}">
                <a16:creationId xmlns:a16="http://schemas.microsoft.com/office/drawing/2014/main" id="{7B36EAF4-972B-4E83-ACE3-16A92983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39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ravokotnik 39">
            <a:extLst>
              <a:ext uri="{FF2B5EF4-FFF2-40B4-BE49-F238E27FC236}">
                <a16:creationId xmlns:a16="http://schemas.microsoft.com/office/drawing/2014/main" id="{5D10E3F2-BF3D-4ED7-BF21-1650BA35E75F}"/>
              </a:ext>
            </a:extLst>
          </p:cNvPr>
          <p:cNvSpPr/>
          <p:nvPr/>
        </p:nvSpPr>
        <p:spPr>
          <a:xfrm>
            <a:off x="1115616" y="260648"/>
            <a:ext cx="675229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6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Strateški bombniki</a:t>
            </a:r>
          </a:p>
        </p:txBody>
      </p:sp>
      <p:sp>
        <p:nvSpPr>
          <p:cNvPr id="7188" name="Pravokotnik 41">
            <a:extLst>
              <a:ext uri="{FF2B5EF4-FFF2-40B4-BE49-F238E27FC236}">
                <a16:creationId xmlns:a16="http://schemas.microsoft.com/office/drawing/2014/main" id="{9F10DC60-06E4-4509-A7C4-75AE1301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557338"/>
            <a:ext cx="45720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 Avro Vulcan (cca. 10.500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B-36 Peacemaker (cca. 36.000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B-47 Stratojet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B-50 Superfortress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B-52 Stratofortress (cca. 30.000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B-58 Hustler (cca. 9700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Dassault Mirage IV (cca. 1500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FB-111A letalo prirejeno za prenos atomskega orožja, izpeljanka F-111 'Aardvark'a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Handley Page Victor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Mjasiščev M-4 (cca. 26.500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Tupoljev Tu-4, kopija bombnika B-29 Superfortress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Tupoljev Tu-16 (cca. 10.000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Tupoljev Tu-95 (cca. 16.500 kg)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Tupoljev Tu-22M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Vickers Valiant</a:t>
            </a:r>
          </a:p>
          <a:p>
            <a:pPr eaLnBrk="0" hangingPunct="0">
              <a:buFontTx/>
              <a:buChar char="•"/>
            </a:pPr>
            <a:r>
              <a:rPr lang="sl-SI" altLang="sl-SI" sz="1600" b="1">
                <a:latin typeface="Arial Narrow" panose="020B0606020202030204" pitchFamily="34" charset="0"/>
              </a:rPr>
              <a:t>   Xian H-6 </a:t>
            </a:r>
            <a:r>
              <a:rPr lang="sl-SI" altLang="sl-SI" sz="1600" b="1" i="1">
                <a:latin typeface="Arial Narrow" panose="020B0606020202030204" pitchFamily="34" charset="0"/>
              </a:rPr>
              <a:t>(Licenčna kopija letala Tupoljev Tu-16)</a:t>
            </a:r>
            <a:endParaRPr lang="sl-SI" altLang="sl-SI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74" descr="http://www.ww2aircraft.net/forum/attachments/off-topic-misc/45229d1184504560-torpedo-test-destroyer-76.jpg">
            <a:extLst>
              <a:ext uri="{FF2B5EF4-FFF2-40B4-BE49-F238E27FC236}">
                <a16:creationId xmlns:a16="http://schemas.microsoft.com/office/drawing/2014/main" id="{060F0D1F-558C-4409-9F37-9C9A8F0E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Slika 75" descr="http://www.wordsfromtheherd.com/wp-content/uploads/2012/02/torpedo.jpg">
            <a:extLst>
              <a:ext uri="{FF2B5EF4-FFF2-40B4-BE49-F238E27FC236}">
                <a16:creationId xmlns:a16="http://schemas.microsoft.com/office/drawing/2014/main" id="{4B03A4D1-3B65-432C-9946-9EDF9FDD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Slika 76" descr="http://www.joker.si/images/clank/6966_510.jpg">
            <a:extLst>
              <a:ext uri="{FF2B5EF4-FFF2-40B4-BE49-F238E27FC236}">
                <a16:creationId xmlns:a16="http://schemas.microsoft.com/office/drawing/2014/main" id="{5F5CF859-1455-4965-9592-2F4C326E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141663"/>
            <a:ext cx="637222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77" descr="http://upload.wikimedia.org/wikipedia/commons/thumb/3/39/Peacekeeper_missile.jpg/220px-Peacekeeper_missile.jpg">
            <a:extLst>
              <a:ext uri="{FF2B5EF4-FFF2-40B4-BE49-F238E27FC236}">
                <a16:creationId xmlns:a16="http://schemas.microsoft.com/office/drawing/2014/main" id="{5F6B557F-337B-4C6F-A6C9-37BE8EC6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277177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Pravokotnik 78">
            <a:extLst>
              <a:ext uri="{FF2B5EF4-FFF2-40B4-BE49-F238E27FC236}">
                <a16:creationId xmlns:a16="http://schemas.microsoft.com/office/drawing/2014/main" id="{D6CFE5F3-D47D-43B0-B0A1-D48317B3235A}"/>
              </a:ext>
            </a:extLst>
          </p:cNvPr>
          <p:cNvSpPr/>
          <p:nvPr/>
        </p:nvSpPr>
        <p:spPr>
          <a:xfrm>
            <a:off x="0" y="2204864"/>
            <a:ext cx="4431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900" cmpd="sng">
                  <a:solidFill>
                    <a:srgbClr val="7030A0">
                      <a:alpha val="55000"/>
                    </a:srgbClr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Podmorniške rakete</a:t>
            </a:r>
          </a:p>
        </p:txBody>
      </p:sp>
      <p:sp>
        <p:nvSpPr>
          <p:cNvPr id="80" name="Pravokotnik 79">
            <a:extLst>
              <a:ext uri="{FF2B5EF4-FFF2-40B4-BE49-F238E27FC236}">
                <a16:creationId xmlns:a16="http://schemas.microsoft.com/office/drawing/2014/main" id="{C26E0AED-93B2-4D06-B113-C8700CF51BAB}"/>
              </a:ext>
            </a:extLst>
          </p:cNvPr>
          <p:cNvSpPr/>
          <p:nvPr/>
        </p:nvSpPr>
        <p:spPr>
          <a:xfrm>
            <a:off x="3563888" y="3140968"/>
            <a:ext cx="432253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Medcelinske</a:t>
            </a:r>
            <a:r>
              <a:rPr lang="sl-SI" sz="4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sl-SI" sz="4000" b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rakete</a:t>
            </a:r>
            <a:endParaRPr lang="sl-SI" sz="40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1" descr="http://www.mladina.si/media/www/slike.old/clanki/200632/truman-hirosima_display.jpg">
            <a:extLst>
              <a:ext uri="{FF2B5EF4-FFF2-40B4-BE49-F238E27FC236}">
                <a16:creationId xmlns:a16="http://schemas.microsoft.com/office/drawing/2014/main" id="{F268EBBF-52DE-40F3-B331-4655BB9D1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FF145823-C0D0-422D-A6C4-838D6463AA7D}"/>
              </a:ext>
            </a:extLst>
          </p:cNvPr>
          <p:cNvSpPr/>
          <p:nvPr/>
        </p:nvSpPr>
        <p:spPr>
          <a:xfrm>
            <a:off x="3020197" y="476672"/>
            <a:ext cx="28873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rgbClr val="00B0F0"/>
                  </a:solidFill>
                  <a:prstDash val="solid"/>
                  <a:miter lim="800000"/>
                </a:ln>
                <a:gradFill>
                  <a:gsLst>
                    <a:gs pos="0">
                      <a:srgbClr val="7030A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Posledice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3" descr="http://edu.glogster.com/media/4/27/77/99/27779914.jpg">
            <a:extLst>
              <a:ext uri="{FF2B5EF4-FFF2-40B4-BE49-F238E27FC236}">
                <a16:creationId xmlns:a16="http://schemas.microsoft.com/office/drawing/2014/main" id="{B9D31C65-AEA5-437C-9AE5-373DF83D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3D1D6281-B3BE-4318-B14D-3DE4B144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"/>
            <a:ext cx="54356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b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WIRI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Razpotnik, Jelka: Raziskujem preteklost  9: Učbenik za zgodovino za 9. razred osnovne šole, -  2. Natis. – Ljubljana : Rokus, 2005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SVETOVNA zgodovina : enciklopedija za vedoželjne / (prevod Irena Trenc Frelih … et al. ). – Ljubljana : Prešernova družba, 2006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Dolenc Evrin: Zgodovina 4: Učbenik za 4. letnik gimnazije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http://sl.wikipedia.org/wiki/Strate%C5%A1ki_bombnik</a:t>
            </a: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(26. 5. 2012 ob 17:30)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http://sl.wikipedia.org/wiki/Medcelinska_balisti%C4%8Dna_raketa</a:t>
            </a: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(26. 5. 2012 ob 17:40)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5"/>
              </a:rPr>
              <a:t>http://www.google.si/url?sa=t&amp;rct=j&amp;q=&amp;esrc=s&amp;source=web&amp;cd=1&amp;sqi=2&amp;ved=0CEYQFjAA&amp;url=http%3A%2F%2Fdijaski.net%2Fget%2Fzgo_ref_hladna_vojna_04__povzetek.doc&amp;ei=cqXET8v0NOqA4gT7lvSMCg&amp;usg=AFQjCNGUFnpRvBFO74lQ3JpRN312a3XnGw&amp;sig2=zHkDW903IODjxiD8PR2mIA</a:t>
            </a:r>
            <a:r>
              <a:rPr lang="sl-SI" altLang="sl-SI"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(26. 5. 2012 ob 17:45)</a:t>
            </a:r>
            <a:endParaRPr lang="sl-SI" altLang="sl-SI" sz="8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sl-SI" altLang="sl-SI" sz="12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6"/>
              </a:rPr>
              <a:t>http://sl.wikipedia.org/wiki/Vodikova_bomba</a:t>
            </a:r>
            <a:r>
              <a:rPr lang="sl-SI" altLang="sl-SI" sz="1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(26. 5. 2012 ob 17:50)</a:t>
            </a:r>
            <a:endParaRPr lang="sl-SI" altLang="sl-SI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2019-06-03T09:16:02Z</dcterms:created>
  <dcterms:modified xsi:type="dcterms:W3CDTF">2019-06-03T09:16:02Z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