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04"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Century Gothic" panose="020B0502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entury Gothic" panose="020B0502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entury Gothic" panose="020B0502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entury Gothic" panose="020B0502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entury Gothic" panose="020B0502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entury Gothic" panose="020B0502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entury Gothic" panose="020B0502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entury Gothic" panose="020B0502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entury Gothic" panose="020B0502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Isosceles Triangle 3">
            <a:extLst>
              <a:ext uri="{FF2B5EF4-FFF2-40B4-BE49-F238E27FC236}">
                <a16:creationId xmlns:a16="http://schemas.microsoft.com/office/drawing/2014/main" id="{D60C16AE-849D-462D-89C8-D92066CC6704}"/>
              </a:ext>
            </a:extLst>
          </p:cNvPr>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540544" y="776288"/>
            <a:ext cx="8062912" cy="1470025"/>
          </a:xfrm>
        </p:spPr>
        <p:txBody>
          <a:bodyPr anchor="b"/>
          <a:lstStyle>
            <a:lvl1pPr algn="r">
              <a:defRPr sz="4400"/>
            </a:lvl1pPr>
          </a:lstStyle>
          <a:p>
            <a:r>
              <a:rPr lang="en-US"/>
              <a:t>Click to edit Master title style</a:t>
            </a:r>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27">
            <a:extLst>
              <a:ext uri="{FF2B5EF4-FFF2-40B4-BE49-F238E27FC236}">
                <a16:creationId xmlns:a16="http://schemas.microsoft.com/office/drawing/2014/main" id="{9DA48B3F-3471-498B-9396-D657C8FE550C}"/>
              </a:ext>
            </a:extLst>
          </p:cNvPr>
          <p:cNvSpPr>
            <a:spLocks noGrp="1"/>
          </p:cNvSpPr>
          <p:nvPr>
            <p:ph type="dt" sz="half" idx="10"/>
          </p:nvPr>
        </p:nvSpPr>
        <p:spPr>
          <a:xfrm>
            <a:off x="1371600" y="6011863"/>
            <a:ext cx="5791200" cy="365125"/>
          </a:xfrm>
        </p:spPr>
        <p:txBody>
          <a:bodyPr tIns="0" bIns="0" anchor="t"/>
          <a:lstStyle>
            <a:lvl1pPr algn="r">
              <a:defRPr sz="1000" smtClean="0"/>
            </a:lvl1pPr>
          </a:lstStyle>
          <a:p>
            <a:pPr>
              <a:defRPr/>
            </a:pPr>
            <a:fld id="{4182C10E-D206-46FD-AC7A-80F1C64E851A}" type="datetimeFigureOut">
              <a:rPr lang="sl-SI"/>
              <a:pPr>
                <a:defRPr/>
              </a:pPr>
              <a:t>3. 06. 2019</a:t>
            </a:fld>
            <a:endParaRPr lang="sl-SI"/>
          </a:p>
        </p:txBody>
      </p:sp>
      <p:sp>
        <p:nvSpPr>
          <p:cNvPr id="6" name="Footer Placeholder 16">
            <a:extLst>
              <a:ext uri="{FF2B5EF4-FFF2-40B4-BE49-F238E27FC236}">
                <a16:creationId xmlns:a16="http://schemas.microsoft.com/office/drawing/2014/main" id="{4851F136-EB0B-447D-92FB-F78E09F9C06C}"/>
              </a:ext>
            </a:extLst>
          </p:cNvPr>
          <p:cNvSpPr>
            <a:spLocks noGrp="1"/>
          </p:cNvSpPr>
          <p:nvPr>
            <p:ph type="ftr" sz="quarter" idx="11"/>
          </p:nvPr>
        </p:nvSpPr>
        <p:spPr>
          <a:xfrm>
            <a:off x="1371600" y="5649913"/>
            <a:ext cx="5791200" cy="365125"/>
          </a:xfrm>
        </p:spPr>
        <p:txBody>
          <a:bodyPr tIns="0" bIns="0"/>
          <a:lstStyle>
            <a:lvl1pPr algn="r">
              <a:defRPr sz="1100"/>
            </a:lvl1pPr>
          </a:lstStyle>
          <a:p>
            <a:pPr>
              <a:defRPr/>
            </a:pPr>
            <a:endParaRPr lang="sl-SI"/>
          </a:p>
        </p:txBody>
      </p:sp>
      <p:sp>
        <p:nvSpPr>
          <p:cNvPr id="7" name="Slide Number Placeholder 28">
            <a:extLst>
              <a:ext uri="{FF2B5EF4-FFF2-40B4-BE49-F238E27FC236}">
                <a16:creationId xmlns:a16="http://schemas.microsoft.com/office/drawing/2014/main" id="{62089B2A-D8E6-42CC-B220-1E5EFE2B6C9B}"/>
              </a:ext>
            </a:extLst>
          </p:cNvPr>
          <p:cNvSpPr>
            <a:spLocks noGrp="1"/>
          </p:cNvSpPr>
          <p:nvPr>
            <p:ph type="sldNum" sz="quarter" idx="12"/>
          </p:nvPr>
        </p:nvSpPr>
        <p:spPr>
          <a:xfrm>
            <a:off x="8391525" y="5753100"/>
            <a:ext cx="503238" cy="365125"/>
          </a:xfrm>
        </p:spPr>
        <p:txBody>
          <a:bodyPr anchor="ctr"/>
          <a:lstStyle>
            <a:lvl1pPr>
              <a:defRPr sz="1300">
                <a:solidFill>
                  <a:srgbClr val="FFFFFF"/>
                </a:solidFill>
              </a:defRPr>
            </a:lvl1pPr>
          </a:lstStyle>
          <a:p>
            <a:fld id="{189251C1-215A-4DD7-A6A2-180076C53E05}" type="slidenum">
              <a:rPr lang="sl-SI" altLang="sl-SI"/>
              <a:pPr/>
              <a:t>‹#›</a:t>
            </a:fld>
            <a:endParaRPr lang="sl-SI" altLang="sl-SI"/>
          </a:p>
        </p:txBody>
      </p:sp>
    </p:spTree>
    <p:extLst>
      <p:ext uri="{BB962C8B-B14F-4D97-AF65-F5344CB8AC3E}">
        <p14:creationId xmlns:p14="http://schemas.microsoft.com/office/powerpoint/2010/main" val="313885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B00F0418-0456-46EE-A398-516AEC330221}"/>
              </a:ext>
            </a:extLst>
          </p:cNvPr>
          <p:cNvSpPr>
            <a:spLocks noGrp="1"/>
          </p:cNvSpPr>
          <p:nvPr>
            <p:ph type="dt" sz="half" idx="10"/>
          </p:nvPr>
        </p:nvSpPr>
        <p:spPr/>
        <p:txBody>
          <a:bodyPr/>
          <a:lstStyle>
            <a:lvl1pPr>
              <a:defRPr/>
            </a:lvl1pPr>
          </a:lstStyle>
          <a:p>
            <a:pPr>
              <a:defRPr/>
            </a:pPr>
            <a:fld id="{95FF692C-115B-431B-A3F2-441B4752F5BF}" type="datetimeFigureOut">
              <a:rPr lang="sl-SI"/>
              <a:pPr>
                <a:defRPr/>
              </a:pPr>
              <a:t>3. 06. 2019</a:t>
            </a:fld>
            <a:endParaRPr lang="sl-SI"/>
          </a:p>
        </p:txBody>
      </p:sp>
      <p:sp>
        <p:nvSpPr>
          <p:cNvPr id="5" name="Footer Placeholder 2">
            <a:extLst>
              <a:ext uri="{FF2B5EF4-FFF2-40B4-BE49-F238E27FC236}">
                <a16:creationId xmlns:a16="http://schemas.microsoft.com/office/drawing/2014/main" id="{115F95F6-4212-48D7-BA31-D9048B360BED}"/>
              </a:ext>
            </a:extLst>
          </p:cNvPr>
          <p:cNvSpPr>
            <a:spLocks noGrp="1"/>
          </p:cNvSpPr>
          <p:nvPr>
            <p:ph type="ftr" sz="quarter" idx="11"/>
          </p:nvPr>
        </p:nvSpPr>
        <p:spPr/>
        <p:txBody>
          <a:bodyPr/>
          <a:lstStyle>
            <a:lvl1pPr>
              <a:defRPr/>
            </a:lvl1pPr>
          </a:lstStyle>
          <a:p>
            <a:pPr>
              <a:defRPr/>
            </a:pPr>
            <a:endParaRPr lang="sl-SI"/>
          </a:p>
        </p:txBody>
      </p:sp>
      <p:sp>
        <p:nvSpPr>
          <p:cNvPr id="6" name="Slide Number Placeholder 22">
            <a:extLst>
              <a:ext uri="{FF2B5EF4-FFF2-40B4-BE49-F238E27FC236}">
                <a16:creationId xmlns:a16="http://schemas.microsoft.com/office/drawing/2014/main" id="{D9079A24-2550-4F25-8E8D-20DC264B857E}"/>
              </a:ext>
            </a:extLst>
          </p:cNvPr>
          <p:cNvSpPr>
            <a:spLocks noGrp="1"/>
          </p:cNvSpPr>
          <p:nvPr>
            <p:ph type="sldNum" sz="quarter" idx="12"/>
          </p:nvPr>
        </p:nvSpPr>
        <p:spPr/>
        <p:txBody>
          <a:bodyPr/>
          <a:lstStyle>
            <a:lvl1pPr>
              <a:defRPr/>
            </a:lvl1pPr>
          </a:lstStyle>
          <a:p>
            <a:fld id="{B2C5A40E-3DF0-4A46-9B34-174C7750A02D}" type="slidenum">
              <a:rPr lang="sl-SI" altLang="sl-SI"/>
              <a:pPr/>
              <a:t>‹#›</a:t>
            </a:fld>
            <a:endParaRPr lang="sl-SI" altLang="sl-SI"/>
          </a:p>
        </p:txBody>
      </p:sp>
    </p:spTree>
    <p:extLst>
      <p:ext uri="{BB962C8B-B14F-4D97-AF65-F5344CB8AC3E}">
        <p14:creationId xmlns:p14="http://schemas.microsoft.com/office/powerpoint/2010/main" val="1783201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81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924FB51C-3F98-4B24-A938-A4836A79D8BB}"/>
              </a:ext>
            </a:extLst>
          </p:cNvPr>
          <p:cNvSpPr>
            <a:spLocks noGrp="1"/>
          </p:cNvSpPr>
          <p:nvPr>
            <p:ph type="dt" sz="half" idx="10"/>
          </p:nvPr>
        </p:nvSpPr>
        <p:spPr/>
        <p:txBody>
          <a:bodyPr/>
          <a:lstStyle>
            <a:lvl1pPr>
              <a:defRPr/>
            </a:lvl1pPr>
          </a:lstStyle>
          <a:p>
            <a:pPr>
              <a:defRPr/>
            </a:pPr>
            <a:fld id="{738BCC38-97FC-4994-B556-A7DC9D2CE577}" type="datetimeFigureOut">
              <a:rPr lang="sl-SI"/>
              <a:pPr>
                <a:defRPr/>
              </a:pPr>
              <a:t>3. 06. 2019</a:t>
            </a:fld>
            <a:endParaRPr lang="sl-SI"/>
          </a:p>
        </p:txBody>
      </p:sp>
      <p:sp>
        <p:nvSpPr>
          <p:cNvPr id="5" name="Footer Placeholder 2">
            <a:extLst>
              <a:ext uri="{FF2B5EF4-FFF2-40B4-BE49-F238E27FC236}">
                <a16:creationId xmlns:a16="http://schemas.microsoft.com/office/drawing/2014/main" id="{02BE7F49-BEF6-42C3-998C-D3BE93584F3C}"/>
              </a:ext>
            </a:extLst>
          </p:cNvPr>
          <p:cNvSpPr>
            <a:spLocks noGrp="1"/>
          </p:cNvSpPr>
          <p:nvPr>
            <p:ph type="ftr" sz="quarter" idx="11"/>
          </p:nvPr>
        </p:nvSpPr>
        <p:spPr/>
        <p:txBody>
          <a:bodyPr/>
          <a:lstStyle>
            <a:lvl1pPr>
              <a:defRPr/>
            </a:lvl1pPr>
          </a:lstStyle>
          <a:p>
            <a:pPr>
              <a:defRPr/>
            </a:pPr>
            <a:endParaRPr lang="sl-SI"/>
          </a:p>
        </p:txBody>
      </p:sp>
      <p:sp>
        <p:nvSpPr>
          <p:cNvPr id="6" name="Slide Number Placeholder 22">
            <a:extLst>
              <a:ext uri="{FF2B5EF4-FFF2-40B4-BE49-F238E27FC236}">
                <a16:creationId xmlns:a16="http://schemas.microsoft.com/office/drawing/2014/main" id="{91FE075E-D44E-45D8-A0A0-38C0E738B10B}"/>
              </a:ext>
            </a:extLst>
          </p:cNvPr>
          <p:cNvSpPr>
            <a:spLocks noGrp="1"/>
          </p:cNvSpPr>
          <p:nvPr>
            <p:ph type="sldNum" sz="quarter" idx="12"/>
          </p:nvPr>
        </p:nvSpPr>
        <p:spPr/>
        <p:txBody>
          <a:bodyPr/>
          <a:lstStyle>
            <a:lvl1pPr>
              <a:defRPr/>
            </a:lvl1pPr>
          </a:lstStyle>
          <a:p>
            <a:fld id="{C71A0929-35A4-48B4-A5AA-0AE93A75E58E}" type="slidenum">
              <a:rPr lang="sl-SI" altLang="sl-SI"/>
              <a:pPr/>
              <a:t>‹#›</a:t>
            </a:fld>
            <a:endParaRPr lang="sl-SI" altLang="sl-SI"/>
          </a:p>
        </p:txBody>
      </p:sp>
    </p:spTree>
    <p:extLst>
      <p:ext uri="{BB962C8B-B14F-4D97-AF65-F5344CB8AC3E}">
        <p14:creationId xmlns:p14="http://schemas.microsoft.com/office/powerpoint/2010/main" val="112189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lang="en-US"/>
              <a:t>Click to edit Master title style</a:t>
            </a:r>
          </a:p>
        </p:txBody>
      </p:sp>
      <p:sp>
        <p:nvSpPr>
          <p:cNvPr id="3" name="Content Placeholder 2"/>
          <p:cNvSpPr>
            <a:spLocks noGrp="1"/>
          </p:cNvSpPr>
          <p:nvPr>
            <p:ph idx="1"/>
          </p:nvPr>
        </p:nvSpPr>
        <p:spPr>
          <a:xfrm>
            <a:off x="457200" y="1882808"/>
            <a:ext cx="8229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54DAF1-609C-42F3-A788-E9DF9DE50D32}"/>
              </a:ext>
            </a:extLst>
          </p:cNvPr>
          <p:cNvSpPr>
            <a:spLocks noGrp="1"/>
          </p:cNvSpPr>
          <p:nvPr>
            <p:ph type="dt" sz="half" idx="10"/>
          </p:nvPr>
        </p:nvSpPr>
        <p:spPr>
          <a:xfrm>
            <a:off x="4791075" y="6480175"/>
            <a:ext cx="2133600" cy="301625"/>
          </a:xfrm>
        </p:spPr>
        <p:txBody>
          <a:bodyPr/>
          <a:lstStyle>
            <a:lvl1pPr>
              <a:defRPr/>
            </a:lvl1pPr>
          </a:lstStyle>
          <a:p>
            <a:pPr>
              <a:defRPr/>
            </a:pPr>
            <a:fld id="{0C0B3893-287F-443E-BC80-698FD05BA440}" type="datetimeFigureOut">
              <a:rPr lang="sl-SI"/>
              <a:pPr>
                <a:defRPr/>
              </a:pPr>
              <a:t>3. 06. 2019</a:t>
            </a:fld>
            <a:endParaRPr lang="sl-SI"/>
          </a:p>
        </p:txBody>
      </p:sp>
      <p:sp>
        <p:nvSpPr>
          <p:cNvPr id="5" name="Footer Placeholder 4">
            <a:extLst>
              <a:ext uri="{FF2B5EF4-FFF2-40B4-BE49-F238E27FC236}">
                <a16:creationId xmlns:a16="http://schemas.microsoft.com/office/drawing/2014/main" id="{EC6AB7A0-D1CA-492A-8B8D-D97FF043E033}"/>
              </a:ext>
            </a:extLst>
          </p:cNvPr>
          <p:cNvSpPr>
            <a:spLocks noGrp="1"/>
          </p:cNvSpPr>
          <p:nvPr>
            <p:ph type="ftr" sz="quarter" idx="11"/>
          </p:nvPr>
        </p:nvSpPr>
        <p:spPr>
          <a:xfrm>
            <a:off x="457200" y="6481763"/>
            <a:ext cx="4259263" cy="300037"/>
          </a:xfrm>
        </p:spPr>
        <p:txBody>
          <a:bodyPr/>
          <a:lstStyle>
            <a:lvl1pPr>
              <a:defRPr/>
            </a:lvl1pPr>
          </a:lstStyle>
          <a:p>
            <a:pPr>
              <a:defRPr/>
            </a:pPr>
            <a:endParaRPr lang="sl-SI"/>
          </a:p>
        </p:txBody>
      </p:sp>
      <p:sp>
        <p:nvSpPr>
          <p:cNvPr id="6" name="Slide Number Placeholder 5">
            <a:extLst>
              <a:ext uri="{FF2B5EF4-FFF2-40B4-BE49-F238E27FC236}">
                <a16:creationId xmlns:a16="http://schemas.microsoft.com/office/drawing/2014/main" id="{4FF02F90-BF81-49F4-8193-0B0D9F119681}"/>
              </a:ext>
            </a:extLst>
          </p:cNvPr>
          <p:cNvSpPr>
            <a:spLocks noGrp="1"/>
          </p:cNvSpPr>
          <p:nvPr>
            <p:ph type="sldNum" sz="quarter" idx="12"/>
          </p:nvPr>
        </p:nvSpPr>
        <p:spPr/>
        <p:txBody>
          <a:bodyPr/>
          <a:lstStyle>
            <a:lvl1pPr>
              <a:defRPr/>
            </a:lvl1pPr>
          </a:lstStyle>
          <a:p>
            <a:fld id="{263C1431-DFF5-4194-A6E4-29FA47D9947A}" type="slidenum">
              <a:rPr lang="sl-SI" altLang="sl-SI"/>
              <a:pPr/>
              <a:t>‹#›</a:t>
            </a:fld>
            <a:endParaRPr lang="sl-SI" altLang="sl-SI"/>
          </a:p>
        </p:txBody>
      </p:sp>
    </p:spTree>
    <p:extLst>
      <p:ext uri="{BB962C8B-B14F-4D97-AF65-F5344CB8AC3E}">
        <p14:creationId xmlns:p14="http://schemas.microsoft.com/office/powerpoint/2010/main" val="2682969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rotWithShape="1">
          <a:gsLst>
            <a:gs pos="0">
              <a:srgbClr val="000000"/>
            </a:gs>
            <a:gs pos="60001">
              <a:srgbClr val="000000"/>
            </a:gs>
            <a:gs pos="100000">
              <a:srgbClr val="6C6C6C"/>
            </a:gs>
          </a:gsLst>
          <a:lin ang="5400000"/>
        </a:gradFill>
        <a:effectLst/>
      </p:bgPr>
    </p:bg>
    <p:spTree>
      <p:nvGrpSpPr>
        <p:cNvPr id="1" name=""/>
        <p:cNvGrpSpPr/>
        <p:nvPr/>
      </p:nvGrpSpPr>
      <p:grpSpPr>
        <a:xfrm>
          <a:off x="0" y="0"/>
          <a:ext cx="0" cy="0"/>
          <a:chOff x="0" y="0"/>
          <a:chExt cx="0" cy="0"/>
        </a:xfrm>
      </p:grpSpPr>
      <p:sp>
        <p:nvSpPr>
          <p:cNvPr id="4" name="Right Triangle 3">
            <a:extLst>
              <a:ext uri="{FF2B5EF4-FFF2-40B4-BE49-F238E27FC236}">
                <a16:creationId xmlns:a16="http://schemas.microsoft.com/office/drawing/2014/main" id="{297CEDE0-7E02-4CAB-88BA-C1C0AE9C7222}"/>
              </a:ext>
            </a:extLst>
          </p:cNvPr>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Isosceles Triangle 4">
            <a:extLst>
              <a:ext uri="{FF2B5EF4-FFF2-40B4-BE49-F238E27FC236}">
                <a16:creationId xmlns:a16="http://schemas.microsoft.com/office/drawing/2014/main" id="{FD65E7D2-2D0D-4CFE-9E84-A3F919DC5462}"/>
              </a:ext>
            </a:extLst>
          </p:cNvPr>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 name="Straight Connector 5">
            <a:extLst>
              <a:ext uri="{FF2B5EF4-FFF2-40B4-BE49-F238E27FC236}">
                <a16:creationId xmlns:a16="http://schemas.microsoft.com/office/drawing/2014/main" id="{DAC55338-5709-4B31-B2E7-791D69CB7CE1}"/>
              </a:ext>
            </a:extLst>
          </p:cNvPr>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9CC14A85-5900-4D12-84DA-1D468BA4502C}"/>
              </a:ext>
            </a:extLst>
          </p:cNvPr>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lstStyle>
            <a:lvl1pPr marL="0" algn="l">
              <a:buNone/>
              <a:defRPr sz="3600" b="1" cap="none" baseline="0"/>
            </a:lvl1pPr>
          </a:lstStyle>
          <a:p>
            <a:r>
              <a:rPr lang="en-US"/>
              <a:t>Click to edit Master title style</a:t>
            </a:r>
          </a:p>
        </p:txBody>
      </p:sp>
      <p:sp>
        <p:nvSpPr>
          <p:cNvPr id="3" name="Text Placeholder 2"/>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Date Placeholder 3">
            <a:extLst>
              <a:ext uri="{FF2B5EF4-FFF2-40B4-BE49-F238E27FC236}">
                <a16:creationId xmlns:a16="http://schemas.microsoft.com/office/drawing/2014/main" id="{6D44600A-C7BE-4C9E-9A67-8DC70FFBD8DC}"/>
              </a:ext>
            </a:extLst>
          </p:cNvPr>
          <p:cNvSpPr>
            <a:spLocks noGrp="1"/>
          </p:cNvSpPr>
          <p:nvPr>
            <p:ph type="dt" sz="half" idx="10"/>
          </p:nvPr>
        </p:nvSpPr>
        <p:spPr>
          <a:xfrm>
            <a:off x="6956425" y="6477000"/>
            <a:ext cx="2133600" cy="304800"/>
          </a:xfrm>
        </p:spPr>
        <p:txBody>
          <a:bodyPr/>
          <a:lstStyle>
            <a:lvl1pPr>
              <a:defRPr/>
            </a:lvl1pPr>
          </a:lstStyle>
          <a:p>
            <a:pPr>
              <a:defRPr/>
            </a:pPr>
            <a:fld id="{F27957B4-C693-4538-B0AC-9D03619623F3}" type="datetimeFigureOut">
              <a:rPr lang="sl-SI"/>
              <a:pPr>
                <a:defRPr/>
              </a:pPr>
              <a:t>3. 06. 2019</a:t>
            </a:fld>
            <a:endParaRPr lang="sl-SI"/>
          </a:p>
        </p:txBody>
      </p:sp>
      <p:sp>
        <p:nvSpPr>
          <p:cNvPr id="9" name="Footer Placeholder 4">
            <a:extLst>
              <a:ext uri="{FF2B5EF4-FFF2-40B4-BE49-F238E27FC236}">
                <a16:creationId xmlns:a16="http://schemas.microsoft.com/office/drawing/2014/main" id="{1445994E-5184-423B-AB86-AD96161B2591}"/>
              </a:ext>
            </a:extLst>
          </p:cNvPr>
          <p:cNvSpPr>
            <a:spLocks noGrp="1"/>
          </p:cNvSpPr>
          <p:nvPr>
            <p:ph type="ftr" sz="quarter" idx="11"/>
          </p:nvPr>
        </p:nvSpPr>
        <p:spPr>
          <a:xfrm>
            <a:off x="2619375" y="6481763"/>
            <a:ext cx="4260850" cy="300037"/>
          </a:xfrm>
        </p:spPr>
        <p:txBody>
          <a:bodyPr/>
          <a:lstStyle>
            <a:lvl1pPr>
              <a:defRPr/>
            </a:lvl1pPr>
          </a:lstStyle>
          <a:p>
            <a:pPr>
              <a:defRPr/>
            </a:pPr>
            <a:endParaRPr lang="sl-SI"/>
          </a:p>
        </p:txBody>
      </p:sp>
      <p:sp>
        <p:nvSpPr>
          <p:cNvPr id="10" name="Slide Number Placeholder 5">
            <a:extLst>
              <a:ext uri="{FF2B5EF4-FFF2-40B4-BE49-F238E27FC236}">
                <a16:creationId xmlns:a16="http://schemas.microsoft.com/office/drawing/2014/main" id="{752F9381-B20C-4F7F-B7A3-D9DB3A68C36B}"/>
              </a:ext>
            </a:extLst>
          </p:cNvPr>
          <p:cNvSpPr>
            <a:spLocks noGrp="1"/>
          </p:cNvSpPr>
          <p:nvPr>
            <p:ph type="sldNum" sz="quarter" idx="12"/>
          </p:nvPr>
        </p:nvSpPr>
        <p:spPr>
          <a:xfrm>
            <a:off x="8450263" y="809625"/>
            <a:ext cx="503237" cy="300038"/>
          </a:xfrm>
        </p:spPr>
        <p:txBody>
          <a:bodyPr/>
          <a:lstStyle>
            <a:lvl1pPr>
              <a:defRPr/>
            </a:lvl1pPr>
          </a:lstStyle>
          <a:p>
            <a:fld id="{6596CB91-7351-4B5C-A63E-5D61D5358068}" type="slidenum">
              <a:rPr lang="sl-SI" altLang="sl-SI"/>
              <a:pPr/>
              <a:t>‹#›</a:t>
            </a:fld>
            <a:endParaRPr lang="sl-SI" altLang="sl-SI"/>
          </a:p>
        </p:txBody>
      </p:sp>
    </p:spTree>
    <p:extLst>
      <p:ext uri="{BB962C8B-B14F-4D97-AF65-F5344CB8AC3E}">
        <p14:creationId xmlns:p14="http://schemas.microsoft.com/office/powerpoint/2010/main" val="324902297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lang="en-US"/>
              <a:t>Click to edit Master title style</a:t>
            </a:r>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9D9505C-12AF-4D98-A89F-82A16568A37C}"/>
              </a:ext>
            </a:extLst>
          </p:cNvPr>
          <p:cNvSpPr>
            <a:spLocks noGrp="1"/>
          </p:cNvSpPr>
          <p:nvPr>
            <p:ph type="dt" sz="half" idx="10"/>
          </p:nvPr>
        </p:nvSpPr>
        <p:spPr/>
        <p:txBody>
          <a:bodyPr/>
          <a:lstStyle>
            <a:lvl1pPr>
              <a:defRPr/>
            </a:lvl1pPr>
          </a:lstStyle>
          <a:p>
            <a:pPr>
              <a:defRPr/>
            </a:pPr>
            <a:fld id="{08E29E60-0F45-4F4F-9C1F-BA2D20291349}" type="datetimeFigureOut">
              <a:rPr lang="sl-SI"/>
              <a:pPr>
                <a:defRPr/>
              </a:pPr>
              <a:t>3. 06. 2019</a:t>
            </a:fld>
            <a:endParaRPr lang="sl-SI"/>
          </a:p>
        </p:txBody>
      </p:sp>
      <p:sp>
        <p:nvSpPr>
          <p:cNvPr id="6" name="Footer Placeholder 5">
            <a:extLst>
              <a:ext uri="{FF2B5EF4-FFF2-40B4-BE49-F238E27FC236}">
                <a16:creationId xmlns:a16="http://schemas.microsoft.com/office/drawing/2014/main" id="{3A6987DF-8BC1-404F-BDAC-644015E7F64B}"/>
              </a:ext>
            </a:extLst>
          </p:cNvPr>
          <p:cNvSpPr>
            <a:spLocks noGrp="1"/>
          </p:cNvSpPr>
          <p:nvPr>
            <p:ph type="ftr" sz="quarter" idx="11"/>
          </p:nvPr>
        </p:nvSpPr>
        <p:spPr/>
        <p:txBody>
          <a:bodyPr/>
          <a:lstStyle>
            <a:lvl1pPr>
              <a:defRPr/>
            </a:lvl1pPr>
          </a:lstStyle>
          <a:p>
            <a:pPr>
              <a:defRPr/>
            </a:pPr>
            <a:endParaRPr lang="sl-SI"/>
          </a:p>
        </p:txBody>
      </p:sp>
      <p:sp>
        <p:nvSpPr>
          <p:cNvPr id="7" name="Slide Number Placeholder 6">
            <a:extLst>
              <a:ext uri="{FF2B5EF4-FFF2-40B4-BE49-F238E27FC236}">
                <a16:creationId xmlns:a16="http://schemas.microsoft.com/office/drawing/2014/main" id="{3C5C30CB-BD57-4379-9F0B-CF8C33FD1E66}"/>
              </a:ext>
            </a:extLst>
          </p:cNvPr>
          <p:cNvSpPr>
            <a:spLocks noGrp="1"/>
          </p:cNvSpPr>
          <p:nvPr>
            <p:ph type="sldNum" sz="quarter" idx="12"/>
          </p:nvPr>
        </p:nvSpPr>
        <p:spPr/>
        <p:txBody>
          <a:bodyPr/>
          <a:lstStyle>
            <a:lvl1pPr>
              <a:defRPr/>
            </a:lvl1pPr>
          </a:lstStyle>
          <a:p>
            <a:fld id="{27AD4B73-7030-4E92-84E5-CE94294936C0}" type="slidenum">
              <a:rPr lang="sl-SI" altLang="sl-SI"/>
              <a:pPr/>
              <a:t>‹#›</a:t>
            </a:fld>
            <a:endParaRPr lang="sl-SI" altLang="sl-SI"/>
          </a:p>
        </p:txBody>
      </p:sp>
    </p:spTree>
    <p:extLst>
      <p:ext uri="{BB962C8B-B14F-4D97-AF65-F5344CB8AC3E}">
        <p14:creationId xmlns:p14="http://schemas.microsoft.com/office/powerpoint/2010/main" val="942662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n-US"/>
              <a:t>Click to edit Master title style</a:t>
            </a:r>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BC3E19-07FA-45B1-9925-7584B739E5C2}"/>
              </a:ext>
            </a:extLst>
          </p:cNvPr>
          <p:cNvSpPr>
            <a:spLocks noGrp="1"/>
          </p:cNvSpPr>
          <p:nvPr>
            <p:ph type="dt" sz="half" idx="10"/>
          </p:nvPr>
        </p:nvSpPr>
        <p:spPr>
          <a:xfrm>
            <a:off x="4791075" y="6481763"/>
            <a:ext cx="2130425" cy="301625"/>
          </a:xfrm>
        </p:spPr>
        <p:txBody>
          <a:bodyPr/>
          <a:lstStyle>
            <a:lvl1pPr>
              <a:defRPr/>
            </a:lvl1pPr>
          </a:lstStyle>
          <a:p>
            <a:pPr>
              <a:defRPr/>
            </a:pPr>
            <a:fld id="{A379E9B8-6E80-4787-8810-855609A42D17}" type="datetimeFigureOut">
              <a:rPr lang="sl-SI"/>
              <a:pPr>
                <a:defRPr/>
              </a:pPr>
              <a:t>3. 06. 2019</a:t>
            </a:fld>
            <a:endParaRPr lang="sl-SI"/>
          </a:p>
        </p:txBody>
      </p:sp>
      <p:sp>
        <p:nvSpPr>
          <p:cNvPr id="8" name="Footer Placeholder 7">
            <a:extLst>
              <a:ext uri="{FF2B5EF4-FFF2-40B4-BE49-F238E27FC236}">
                <a16:creationId xmlns:a16="http://schemas.microsoft.com/office/drawing/2014/main" id="{1890063E-A764-4DC9-BF33-29C03CB092BA}"/>
              </a:ext>
            </a:extLst>
          </p:cNvPr>
          <p:cNvSpPr>
            <a:spLocks noGrp="1"/>
          </p:cNvSpPr>
          <p:nvPr>
            <p:ph type="ftr" sz="quarter" idx="11"/>
          </p:nvPr>
        </p:nvSpPr>
        <p:spPr>
          <a:xfrm>
            <a:off x="457200" y="6481763"/>
            <a:ext cx="4260850" cy="301625"/>
          </a:xfrm>
        </p:spPr>
        <p:txBody>
          <a:bodyPr/>
          <a:lstStyle>
            <a:lvl1pPr>
              <a:defRPr/>
            </a:lvl1pPr>
          </a:lstStyle>
          <a:p>
            <a:pPr>
              <a:defRPr/>
            </a:pPr>
            <a:endParaRPr lang="sl-SI"/>
          </a:p>
        </p:txBody>
      </p:sp>
      <p:sp>
        <p:nvSpPr>
          <p:cNvPr id="9" name="Slide Number Placeholder 8">
            <a:extLst>
              <a:ext uri="{FF2B5EF4-FFF2-40B4-BE49-F238E27FC236}">
                <a16:creationId xmlns:a16="http://schemas.microsoft.com/office/drawing/2014/main" id="{45583AE1-DC5D-444C-8833-103042F6E8BA}"/>
              </a:ext>
            </a:extLst>
          </p:cNvPr>
          <p:cNvSpPr>
            <a:spLocks noGrp="1"/>
          </p:cNvSpPr>
          <p:nvPr>
            <p:ph type="sldNum" sz="quarter" idx="12"/>
          </p:nvPr>
        </p:nvSpPr>
        <p:spPr>
          <a:xfrm>
            <a:off x="7589838" y="6483350"/>
            <a:ext cx="503237" cy="301625"/>
          </a:xfrm>
        </p:spPr>
        <p:txBody>
          <a:bodyPr/>
          <a:lstStyle>
            <a:lvl1pPr>
              <a:defRPr/>
            </a:lvl1pPr>
          </a:lstStyle>
          <a:p>
            <a:fld id="{3D3C31A3-644B-4410-B923-505A4513BAED}" type="slidenum">
              <a:rPr lang="sl-SI" altLang="sl-SI"/>
              <a:pPr/>
              <a:t>‹#›</a:t>
            </a:fld>
            <a:endParaRPr lang="sl-SI" altLang="sl-SI"/>
          </a:p>
        </p:txBody>
      </p:sp>
    </p:spTree>
    <p:extLst>
      <p:ext uri="{BB962C8B-B14F-4D97-AF65-F5344CB8AC3E}">
        <p14:creationId xmlns:p14="http://schemas.microsoft.com/office/powerpoint/2010/main" val="2346314378"/>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a:t>Click to edit Master title style</a:t>
            </a:r>
          </a:p>
        </p:txBody>
      </p:sp>
      <p:sp>
        <p:nvSpPr>
          <p:cNvPr id="3" name="Date Placeholder 13">
            <a:extLst>
              <a:ext uri="{FF2B5EF4-FFF2-40B4-BE49-F238E27FC236}">
                <a16:creationId xmlns:a16="http://schemas.microsoft.com/office/drawing/2014/main" id="{F889A82E-8C00-40E8-9462-0F9DA327C3AE}"/>
              </a:ext>
            </a:extLst>
          </p:cNvPr>
          <p:cNvSpPr>
            <a:spLocks noGrp="1"/>
          </p:cNvSpPr>
          <p:nvPr>
            <p:ph type="dt" sz="half" idx="10"/>
          </p:nvPr>
        </p:nvSpPr>
        <p:spPr/>
        <p:txBody>
          <a:bodyPr/>
          <a:lstStyle>
            <a:lvl1pPr>
              <a:defRPr/>
            </a:lvl1pPr>
          </a:lstStyle>
          <a:p>
            <a:pPr>
              <a:defRPr/>
            </a:pPr>
            <a:fld id="{8140EA03-2D9F-497A-A967-E44F314838BD}" type="datetimeFigureOut">
              <a:rPr lang="sl-SI"/>
              <a:pPr>
                <a:defRPr/>
              </a:pPr>
              <a:t>3. 06. 2019</a:t>
            </a:fld>
            <a:endParaRPr lang="sl-SI"/>
          </a:p>
        </p:txBody>
      </p:sp>
      <p:sp>
        <p:nvSpPr>
          <p:cNvPr id="4" name="Footer Placeholder 2">
            <a:extLst>
              <a:ext uri="{FF2B5EF4-FFF2-40B4-BE49-F238E27FC236}">
                <a16:creationId xmlns:a16="http://schemas.microsoft.com/office/drawing/2014/main" id="{1EB18E80-F44E-4DE6-867A-0EC694AC78DC}"/>
              </a:ext>
            </a:extLst>
          </p:cNvPr>
          <p:cNvSpPr>
            <a:spLocks noGrp="1"/>
          </p:cNvSpPr>
          <p:nvPr>
            <p:ph type="ftr" sz="quarter" idx="11"/>
          </p:nvPr>
        </p:nvSpPr>
        <p:spPr/>
        <p:txBody>
          <a:bodyPr/>
          <a:lstStyle>
            <a:lvl1pPr>
              <a:defRPr/>
            </a:lvl1pPr>
          </a:lstStyle>
          <a:p>
            <a:pPr>
              <a:defRPr/>
            </a:pPr>
            <a:endParaRPr lang="sl-SI"/>
          </a:p>
        </p:txBody>
      </p:sp>
      <p:sp>
        <p:nvSpPr>
          <p:cNvPr id="5" name="Slide Number Placeholder 22">
            <a:extLst>
              <a:ext uri="{FF2B5EF4-FFF2-40B4-BE49-F238E27FC236}">
                <a16:creationId xmlns:a16="http://schemas.microsoft.com/office/drawing/2014/main" id="{4E624F92-FEDB-4A40-8945-184407938158}"/>
              </a:ext>
            </a:extLst>
          </p:cNvPr>
          <p:cNvSpPr>
            <a:spLocks noGrp="1"/>
          </p:cNvSpPr>
          <p:nvPr>
            <p:ph type="sldNum" sz="quarter" idx="12"/>
          </p:nvPr>
        </p:nvSpPr>
        <p:spPr/>
        <p:txBody>
          <a:bodyPr/>
          <a:lstStyle>
            <a:lvl1pPr>
              <a:defRPr/>
            </a:lvl1pPr>
          </a:lstStyle>
          <a:p>
            <a:fld id="{82318CFD-FDEC-45EA-9748-2FBCD6CD7617}" type="slidenum">
              <a:rPr lang="sl-SI" altLang="sl-SI"/>
              <a:pPr/>
              <a:t>‹#›</a:t>
            </a:fld>
            <a:endParaRPr lang="sl-SI" altLang="sl-SI"/>
          </a:p>
        </p:txBody>
      </p:sp>
    </p:spTree>
    <p:extLst>
      <p:ext uri="{BB962C8B-B14F-4D97-AF65-F5344CB8AC3E}">
        <p14:creationId xmlns:p14="http://schemas.microsoft.com/office/powerpoint/2010/main" val="315477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5A5BAE98-0D44-4EEA-98AC-55C30ED47914}"/>
              </a:ext>
            </a:extLst>
          </p:cNvPr>
          <p:cNvSpPr>
            <a:spLocks noGrp="1"/>
          </p:cNvSpPr>
          <p:nvPr>
            <p:ph type="dt" sz="half" idx="10"/>
          </p:nvPr>
        </p:nvSpPr>
        <p:spPr/>
        <p:txBody>
          <a:bodyPr/>
          <a:lstStyle>
            <a:lvl1pPr>
              <a:defRPr/>
            </a:lvl1pPr>
          </a:lstStyle>
          <a:p>
            <a:pPr>
              <a:defRPr/>
            </a:pPr>
            <a:fld id="{4BBFC774-FB7F-4826-AFF3-0C09B11C59BE}" type="datetimeFigureOut">
              <a:rPr lang="sl-SI"/>
              <a:pPr>
                <a:defRPr/>
              </a:pPr>
              <a:t>3. 06. 2019</a:t>
            </a:fld>
            <a:endParaRPr lang="sl-SI"/>
          </a:p>
        </p:txBody>
      </p:sp>
      <p:sp>
        <p:nvSpPr>
          <p:cNvPr id="3" name="Footer Placeholder 2">
            <a:extLst>
              <a:ext uri="{FF2B5EF4-FFF2-40B4-BE49-F238E27FC236}">
                <a16:creationId xmlns:a16="http://schemas.microsoft.com/office/drawing/2014/main" id="{46AC4FC8-E2A9-4858-A0E7-B20C10C8E942}"/>
              </a:ext>
            </a:extLst>
          </p:cNvPr>
          <p:cNvSpPr>
            <a:spLocks noGrp="1"/>
          </p:cNvSpPr>
          <p:nvPr>
            <p:ph type="ftr" sz="quarter" idx="11"/>
          </p:nvPr>
        </p:nvSpPr>
        <p:spPr/>
        <p:txBody>
          <a:bodyPr/>
          <a:lstStyle>
            <a:lvl1pPr>
              <a:defRPr/>
            </a:lvl1pPr>
          </a:lstStyle>
          <a:p>
            <a:pPr>
              <a:defRPr/>
            </a:pPr>
            <a:endParaRPr lang="sl-SI"/>
          </a:p>
        </p:txBody>
      </p:sp>
      <p:sp>
        <p:nvSpPr>
          <p:cNvPr id="4" name="Slide Number Placeholder 22">
            <a:extLst>
              <a:ext uri="{FF2B5EF4-FFF2-40B4-BE49-F238E27FC236}">
                <a16:creationId xmlns:a16="http://schemas.microsoft.com/office/drawing/2014/main" id="{711C0F53-F470-4625-A125-08EB56FB8663}"/>
              </a:ext>
            </a:extLst>
          </p:cNvPr>
          <p:cNvSpPr>
            <a:spLocks noGrp="1"/>
          </p:cNvSpPr>
          <p:nvPr>
            <p:ph type="sldNum" sz="quarter" idx="12"/>
          </p:nvPr>
        </p:nvSpPr>
        <p:spPr/>
        <p:txBody>
          <a:bodyPr/>
          <a:lstStyle>
            <a:lvl1pPr>
              <a:defRPr/>
            </a:lvl1pPr>
          </a:lstStyle>
          <a:p>
            <a:fld id="{B429E7F5-A4B7-44F7-BFA1-7DFC36F29FBE}" type="slidenum">
              <a:rPr lang="sl-SI" altLang="sl-SI"/>
              <a:pPr/>
              <a:t>‹#›</a:t>
            </a:fld>
            <a:endParaRPr lang="sl-SI" altLang="sl-SI"/>
          </a:p>
        </p:txBody>
      </p:sp>
    </p:spTree>
    <p:extLst>
      <p:ext uri="{BB962C8B-B14F-4D97-AF65-F5344CB8AC3E}">
        <p14:creationId xmlns:p14="http://schemas.microsoft.com/office/powerpoint/2010/main" val="4142432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n-US"/>
              <a:t>Click to edit Master title style</a:t>
            </a:r>
          </a:p>
        </p:txBody>
      </p:sp>
      <p:sp>
        <p:nvSpPr>
          <p:cNvPr id="3" name="Text Placeholder 2"/>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D8B716-33C6-40BB-B255-D4BF504494B6}"/>
              </a:ext>
            </a:extLst>
          </p:cNvPr>
          <p:cNvSpPr>
            <a:spLocks noGrp="1"/>
          </p:cNvSpPr>
          <p:nvPr>
            <p:ph type="dt" sz="half" idx="10"/>
          </p:nvPr>
        </p:nvSpPr>
        <p:spPr>
          <a:xfrm>
            <a:off x="6278563" y="6556375"/>
            <a:ext cx="2133600" cy="301625"/>
          </a:xfrm>
        </p:spPr>
        <p:txBody>
          <a:bodyPr/>
          <a:lstStyle>
            <a:lvl1pPr>
              <a:defRPr sz="900" smtClean="0"/>
            </a:lvl1pPr>
          </a:lstStyle>
          <a:p>
            <a:pPr>
              <a:defRPr/>
            </a:pPr>
            <a:fld id="{EBA4EC36-0AC9-4D9D-A9D7-9B442805C844}" type="datetimeFigureOut">
              <a:rPr lang="sl-SI"/>
              <a:pPr>
                <a:defRPr/>
              </a:pPr>
              <a:t>3. 06. 2019</a:t>
            </a:fld>
            <a:endParaRPr lang="sl-SI"/>
          </a:p>
        </p:txBody>
      </p:sp>
      <p:sp>
        <p:nvSpPr>
          <p:cNvPr id="6" name="Footer Placeholder 5">
            <a:extLst>
              <a:ext uri="{FF2B5EF4-FFF2-40B4-BE49-F238E27FC236}">
                <a16:creationId xmlns:a16="http://schemas.microsoft.com/office/drawing/2014/main" id="{D2A17243-2AFA-43EC-84B9-78378AF8F86D}"/>
              </a:ext>
            </a:extLst>
          </p:cNvPr>
          <p:cNvSpPr>
            <a:spLocks noGrp="1"/>
          </p:cNvSpPr>
          <p:nvPr>
            <p:ph type="ftr" sz="quarter" idx="11"/>
          </p:nvPr>
        </p:nvSpPr>
        <p:spPr>
          <a:xfrm>
            <a:off x="1135063" y="6556375"/>
            <a:ext cx="5143500" cy="301625"/>
          </a:xfrm>
        </p:spPr>
        <p:txBody>
          <a:bodyPr/>
          <a:lstStyle>
            <a:lvl1pPr>
              <a:defRPr sz="900"/>
            </a:lvl1pPr>
          </a:lstStyle>
          <a:p>
            <a:pPr>
              <a:defRPr/>
            </a:pPr>
            <a:endParaRPr lang="sl-SI"/>
          </a:p>
        </p:txBody>
      </p:sp>
      <p:sp>
        <p:nvSpPr>
          <p:cNvPr id="7" name="Slide Number Placeholder 6">
            <a:extLst>
              <a:ext uri="{FF2B5EF4-FFF2-40B4-BE49-F238E27FC236}">
                <a16:creationId xmlns:a16="http://schemas.microsoft.com/office/drawing/2014/main" id="{121E36CF-A37E-485D-AD35-9FC4329AD928}"/>
              </a:ext>
            </a:extLst>
          </p:cNvPr>
          <p:cNvSpPr>
            <a:spLocks noGrp="1"/>
          </p:cNvSpPr>
          <p:nvPr>
            <p:ph type="sldNum" sz="quarter" idx="12"/>
          </p:nvPr>
        </p:nvSpPr>
        <p:spPr>
          <a:xfrm>
            <a:off x="8410575" y="6556375"/>
            <a:ext cx="503238" cy="301625"/>
          </a:xfrm>
        </p:spPr>
        <p:txBody>
          <a:bodyPr/>
          <a:lstStyle>
            <a:lvl1pPr>
              <a:defRPr sz="900"/>
            </a:lvl1pPr>
          </a:lstStyle>
          <a:p>
            <a:fld id="{C6567595-4649-4D0D-8037-7717F0DEDA99}" type="slidenum">
              <a:rPr lang="sl-SI" altLang="sl-SI"/>
              <a:pPr/>
              <a:t>‹#›</a:t>
            </a:fld>
            <a:endParaRPr lang="sl-SI" altLang="sl-SI"/>
          </a:p>
        </p:txBody>
      </p:sp>
    </p:spTree>
    <p:extLst>
      <p:ext uri="{BB962C8B-B14F-4D97-AF65-F5344CB8AC3E}">
        <p14:creationId xmlns:p14="http://schemas.microsoft.com/office/powerpoint/2010/main" val="1824102229"/>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rotWithShape="1">
          <a:gsLst>
            <a:gs pos="0">
              <a:srgbClr val="000000"/>
            </a:gs>
            <a:gs pos="60001">
              <a:srgbClr val="000000"/>
            </a:gs>
            <a:gs pos="100000">
              <a:srgbClr val="6C6C6C"/>
            </a:gs>
          </a:gsLst>
          <a:lin ang="54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n-US"/>
              <a:t>Click to edit Master title style</a:t>
            </a:r>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4">
            <a:extLst>
              <a:ext uri="{FF2B5EF4-FFF2-40B4-BE49-F238E27FC236}">
                <a16:creationId xmlns:a16="http://schemas.microsoft.com/office/drawing/2014/main" id="{66F19298-9384-4239-84AD-833CC70B12C6}"/>
              </a:ext>
            </a:extLst>
          </p:cNvPr>
          <p:cNvSpPr>
            <a:spLocks noGrp="1"/>
          </p:cNvSpPr>
          <p:nvPr>
            <p:ph type="dt" sz="half" idx="10"/>
          </p:nvPr>
        </p:nvSpPr>
        <p:spPr>
          <a:xfrm>
            <a:off x="6108700" y="6556375"/>
            <a:ext cx="2101850" cy="301625"/>
          </a:xfrm>
        </p:spPr>
        <p:txBody>
          <a:bodyPr/>
          <a:lstStyle>
            <a:lvl1pPr>
              <a:defRPr sz="900" smtClean="0"/>
            </a:lvl1pPr>
          </a:lstStyle>
          <a:p>
            <a:pPr>
              <a:defRPr/>
            </a:pPr>
            <a:fld id="{D4BF6C89-75CC-4041-AB54-CFFB7425E593}" type="datetimeFigureOut">
              <a:rPr lang="sl-SI"/>
              <a:pPr>
                <a:defRPr/>
              </a:pPr>
              <a:t>3. 06. 2019</a:t>
            </a:fld>
            <a:endParaRPr lang="sl-SI"/>
          </a:p>
        </p:txBody>
      </p:sp>
      <p:sp>
        <p:nvSpPr>
          <p:cNvPr id="6" name="Footer Placeholder 5">
            <a:extLst>
              <a:ext uri="{FF2B5EF4-FFF2-40B4-BE49-F238E27FC236}">
                <a16:creationId xmlns:a16="http://schemas.microsoft.com/office/drawing/2014/main" id="{258E5B5A-72DA-4A1F-8B5F-B01B30BE52E3}"/>
              </a:ext>
            </a:extLst>
          </p:cNvPr>
          <p:cNvSpPr>
            <a:spLocks noGrp="1"/>
          </p:cNvSpPr>
          <p:nvPr>
            <p:ph type="ftr" sz="quarter" idx="11"/>
          </p:nvPr>
        </p:nvSpPr>
        <p:spPr>
          <a:xfrm>
            <a:off x="1169988" y="6557963"/>
            <a:ext cx="4948237" cy="301625"/>
          </a:xfrm>
        </p:spPr>
        <p:txBody>
          <a:bodyPr/>
          <a:lstStyle>
            <a:lvl1pPr>
              <a:defRPr sz="900"/>
            </a:lvl1pPr>
          </a:lstStyle>
          <a:p>
            <a:pPr>
              <a:defRPr/>
            </a:pPr>
            <a:endParaRPr lang="sl-SI"/>
          </a:p>
        </p:txBody>
      </p:sp>
      <p:sp>
        <p:nvSpPr>
          <p:cNvPr id="7" name="Slide Number Placeholder 6">
            <a:extLst>
              <a:ext uri="{FF2B5EF4-FFF2-40B4-BE49-F238E27FC236}">
                <a16:creationId xmlns:a16="http://schemas.microsoft.com/office/drawing/2014/main" id="{514204BC-3EB7-4CF4-9827-B037F235A3F0}"/>
              </a:ext>
            </a:extLst>
          </p:cNvPr>
          <p:cNvSpPr>
            <a:spLocks noGrp="1"/>
          </p:cNvSpPr>
          <p:nvPr>
            <p:ph type="sldNum" sz="quarter" idx="12"/>
          </p:nvPr>
        </p:nvSpPr>
        <p:spPr>
          <a:xfrm>
            <a:off x="8216900" y="6556375"/>
            <a:ext cx="366713" cy="301625"/>
          </a:xfrm>
        </p:spPr>
        <p:txBody>
          <a:bodyPr/>
          <a:lstStyle>
            <a:lvl1pPr>
              <a:defRPr sz="900"/>
            </a:lvl1pPr>
          </a:lstStyle>
          <a:p>
            <a:fld id="{2ED01F1D-2EDE-486D-B5B6-C4C5C9F9F1F9}" type="slidenum">
              <a:rPr lang="sl-SI" altLang="sl-SI"/>
              <a:pPr/>
              <a:t>‹#›</a:t>
            </a:fld>
            <a:endParaRPr lang="sl-SI" altLang="sl-SI"/>
          </a:p>
        </p:txBody>
      </p:sp>
    </p:spTree>
    <p:extLst>
      <p:ext uri="{BB962C8B-B14F-4D97-AF65-F5344CB8AC3E}">
        <p14:creationId xmlns:p14="http://schemas.microsoft.com/office/powerpoint/2010/main" val="2930484754"/>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36426F"/>
            </a:gs>
            <a:gs pos="60001">
              <a:srgbClr val="4B5A96"/>
            </a:gs>
            <a:gs pos="100000">
              <a:srgbClr val="6B7BC0"/>
            </a:gs>
          </a:gsLst>
          <a:lin ang="5400000"/>
        </a:gradFill>
        <a:effectLst/>
      </p:bgPr>
    </p:bg>
    <p:spTree>
      <p:nvGrpSpPr>
        <p:cNvPr id="1" name=""/>
        <p:cNvGrpSpPr/>
        <p:nvPr/>
      </p:nvGrpSpPr>
      <p:grpSpPr>
        <a:xfrm>
          <a:off x="0" y="0"/>
          <a:ext cx="0" cy="0"/>
          <a:chOff x="0" y="0"/>
          <a:chExt cx="0" cy="0"/>
        </a:xfrm>
      </p:grpSpPr>
      <p:sp>
        <p:nvSpPr>
          <p:cNvPr id="11" name="Right Triangle 10">
            <a:extLst>
              <a:ext uri="{FF2B5EF4-FFF2-40B4-BE49-F238E27FC236}">
                <a16:creationId xmlns:a16="http://schemas.microsoft.com/office/drawing/2014/main" id="{339217AA-8305-4B8F-A579-119FA2D7D778}"/>
              </a:ext>
            </a:extLst>
          </p:cNvPr>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8" name="Straight Connector 7">
            <a:extLst>
              <a:ext uri="{FF2B5EF4-FFF2-40B4-BE49-F238E27FC236}">
                <a16:creationId xmlns:a16="http://schemas.microsoft.com/office/drawing/2014/main" id="{97C26C60-A04F-479B-9E83-B4BD9B8073AE}"/>
              </a:ext>
            </a:extLst>
          </p:cNvPr>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16D9DE43-6B5A-4BB9-AFDF-A8702D8CFAD2}"/>
              </a:ext>
            </a:extLst>
          </p:cNvPr>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a:extLst>
              <a:ext uri="{FF2B5EF4-FFF2-40B4-BE49-F238E27FC236}">
                <a16:creationId xmlns:a16="http://schemas.microsoft.com/office/drawing/2014/main" id="{F4CCF2E3-075D-4317-A077-AF3CD418CDBE}"/>
              </a:ext>
            </a:extLst>
          </p:cNvPr>
          <p:cNvSpPr>
            <a:spLocks noGrp="1"/>
          </p:cNvSpPr>
          <p:nvPr>
            <p:ph type="title"/>
          </p:nvPr>
        </p:nvSpPr>
        <p:spPr>
          <a:xfrm>
            <a:off x="457200" y="268288"/>
            <a:ext cx="8229600" cy="1398587"/>
          </a:xfrm>
          <a:prstGeom prst="rect">
            <a:avLst/>
          </a:prstGeom>
        </p:spPr>
        <p:txBody>
          <a:bodyPr vert="horz" anchor="ctr">
            <a:normAutofit/>
          </a:bodyPr>
          <a:lstStyle/>
          <a:p>
            <a:r>
              <a:rPr lang="en-US"/>
              <a:t>Click to edit Master title style</a:t>
            </a:r>
          </a:p>
        </p:txBody>
      </p:sp>
      <p:sp>
        <p:nvSpPr>
          <p:cNvPr id="1030" name="Text Placeholder 12">
            <a:extLst>
              <a:ext uri="{FF2B5EF4-FFF2-40B4-BE49-F238E27FC236}">
                <a16:creationId xmlns:a16="http://schemas.microsoft.com/office/drawing/2014/main" id="{F01F02C8-E0D5-4BB7-9EAE-D1AE04BB72DC}"/>
              </a:ext>
            </a:extLst>
          </p:cNvPr>
          <p:cNvSpPr>
            <a:spLocks noGrp="1"/>
          </p:cNvSpPr>
          <p:nvPr>
            <p:ph type="body" idx="1"/>
          </p:nvPr>
        </p:nvSpPr>
        <p:spPr bwMode="auto">
          <a:xfrm>
            <a:off x="457200" y="1882775"/>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sl-SI"/>
              <a:t>Click to edit Master text styles</a:t>
            </a:r>
          </a:p>
          <a:p>
            <a:pPr lvl="1"/>
            <a:r>
              <a:rPr lang="en-US" altLang="sl-SI"/>
              <a:t>Second level</a:t>
            </a:r>
          </a:p>
          <a:p>
            <a:pPr lvl="2"/>
            <a:r>
              <a:rPr lang="en-US" altLang="sl-SI"/>
              <a:t>Third level</a:t>
            </a:r>
          </a:p>
          <a:p>
            <a:pPr lvl="3"/>
            <a:r>
              <a:rPr lang="en-US" altLang="sl-SI"/>
              <a:t>Fourth level</a:t>
            </a:r>
          </a:p>
          <a:p>
            <a:pPr lvl="4"/>
            <a:r>
              <a:rPr lang="en-US" altLang="sl-SI"/>
              <a:t>Fifth level</a:t>
            </a:r>
          </a:p>
        </p:txBody>
      </p:sp>
      <p:sp>
        <p:nvSpPr>
          <p:cNvPr id="14" name="Date Placeholder 13">
            <a:extLst>
              <a:ext uri="{FF2B5EF4-FFF2-40B4-BE49-F238E27FC236}">
                <a16:creationId xmlns:a16="http://schemas.microsoft.com/office/drawing/2014/main" id="{1D0B3DB6-3FFB-4402-9450-51BADF6A2EE9}"/>
              </a:ext>
            </a:extLst>
          </p:cNvPr>
          <p:cNvSpPr>
            <a:spLocks noGrp="1"/>
          </p:cNvSpPr>
          <p:nvPr>
            <p:ph type="dt" sz="half" idx="2"/>
          </p:nvPr>
        </p:nvSpPr>
        <p:spPr>
          <a:xfrm>
            <a:off x="4791075" y="6481763"/>
            <a:ext cx="2133600" cy="301625"/>
          </a:xfrm>
          <a:prstGeom prst="rect">
            <a:avLst/>
          </a:prstGeom>
        </p:spPr>
        <p:txBody>
          <a:bodyPr vert="horz" anchor="b"/>
          <a:lstStyle>
            <a:lvl1pPr algn="l" eaLnBrk="1" fontAlgn="auto" latinLnBrk="0" hangingPunct="1">
              <a:spcBef>
                <a:spcPts val="0"/>
              </a:spcBef>
              <a:spcAft>
                <a:spcPts val="0"/>
              </a:spcAft>
              <a:defRPr kumimoji="0" sz="1000" b="0" smtClean="0">
                <a:solidFill>
                  <a:schemeClr val="tx1"/>
                </a:solidFill>
                <a:latin typeface="+mn-lt"/>
                <a:cs typeface="+mn-cs"/>
              </a:defRPr>
            </a:lvl1pPr>
          </a:lstStyle>
          <a:p>
            <a:pPr>
              <a:defRPr/>
            </a:pPr>
            <a:fld id="{41F03B21-7C34-4339-A2AE-B662AF28B446}" type="datetimeFigureOut">
              <a:rPr lang="sl-SI"/>
              <a:pPr>
                <a:defRPr/>
              </a:pPr>
              <a:t>3. 06. 2019</a:t>
            </a:fld>
            <a:endParaRPr lang="sl-SI"/>
          </a:p>
        </p:txBody>
      </p:sp>
      <p:sp>
        <p:nvSpPr>
          <p:cNvPr id="3" name="Footer Placeholder 2">
            <a:extLst>
              <a:ext uri="{FF2B5EF4-FFF2-40B4-BE49-F238E27FC236}">
                <a16:creationId xmlns:a16="http://schemas.microsoft.com/office/drawing/2014/main" id="{65128CF6-4A79-4A32-B271-A8DEE2D43142}"/>
              </a:ext>
            </a:extLst>
          </p:cNvPr>
          <p:cNvSpPr>
            <a:spLocks noGrp="1"/>
          </p:cNvSpPr>
          <p:nvPr>
            <p:ph type="ftr" sz="quarter" idx="3"/>
          </p:nvPr>
        </p:nvSpPr>
        <p:spPr>
          <a:xfrm>
            <a:off x="457200" y="6481763"/>
            <a:ext cx="4259263" cy="3016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lstStyle>
          <a:p>
            <a:pPr>
              <a:defRPr/>
            </a:pPr>
            <a:endParaRPr lang="sl-SI"/>
          </a:p>
        </p:txBody>
      </p:sp>
      <p:sp>
        <p:nvSpPr>
          <p:cNvPr id="23" name="Slide Number Placeholder 22">
            <a:extLst>
              <a:ext uri="{FF2B5EF4-FFF2-40B4-BE49-F238E27FC236}">
                <a16:creationId xmlns:a16="http://schemas.microsoft.com/office/drawing/2014/main" id="{1C27F676-EA70-4FD9-A47E-70AC24C5852A}"/>
              </a:ext>
            </a:extLst>
          </p:cNvPr>
          <p:cNvSpPr>
            <a:spLocks noGrp="1"/>
          </p:cNvSpPr>
          <p:nvPr>
            <p:ph type="sldNum" sz="quarter" idx="4"/>
          </p:nvPr>
        </p:nvSpPr>
        <p:spPr>
          <a:xfrm>
            <a:off x="7589838" y="6481763"/>
            <a:ext cx="503237" cy="301625"/>
          </a:xfrm>
          <a:prstGeom prst="rect">
            <a:avLst/>
          </a:prstGeom>
        </p:spPr>
        <p:txBody>
          <a:bodyPr vert="horz" wrap="square" lIns="91440" tIns="45720" rIns="91440" bIns="45720" numCol="1" anchor="b" anchorCtr="0" compatLnSpc="1">
            <a:prstTxWarp prst="textNoShape">
              <a:avLst/>
            </a:prstTxWarp>
          </a:bodyPr>
          <a:lstStyle>
            <a:lvl1pPr algn="ctr">
              <a:defRPr sz="1200"/>
            </a:lvl1pPr>
          </a:lstStyle>
          <a:p>
            <a:fld id="{CDCB9A99-5368-444B-AC10-ACB7B1407772}" type="slidenum">
              <a:rPr lang="sl-SI" altLang="sl-SI"/>
              <a:pPr/>
              <a:t>‹#›</a:t>
            </a:fld>
            <a:endParaRPr lang="sl-SI" altLang="sl-SI"/>
          </a:p>
        </p:txBody>
      </p:sp>
    </p:spTree>
  </p:cSld>
  <p:clrMap bg1="dk1" tx1="lt1" bg2="dk2" tx2="lt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23" r:id="rId6"/>
    <p:sldLayoutId id="2147483824" r:id="rId7"/>
    <p:sldLayoutId id="2147483832" r:id="rId8"/>
    <p:sldLayoutId id="2147483833" r:id="rId9"/>
    <p:sldLayoutId id="2147483825" r:id="rId10"/>
    <p:sldLayoutId id="2147483826" r:id="rId11"/>
  </p:sldLayoutIdLst>
  <p:txStyles>
    <p:titleStyle>
      <a:lvl1pPr marL="484188" indent="-484188" algn="l" rtl="0" fontAlgn="base">
        <a:spcBef>
          <a:spcPct val="0"/>
        </a:spcBef>
        <a:spcAft>
          <a:spcPct val="0"/>
        </a:spcAft>
        <a:defRPr sz="4200" kern="1200">
          <a:ln w="6350">
            <a:solidFill>
              <a:schemeClr val="accent1">
                <a:shade val="43000"/>
              </a:schemeClr>
            </a:solidFill>
          </a:ln>
          <a:solidFill>
            <a:srgbClr val="F07F6D"/>
          </a:solidFill>
          <a:effectLst>
            <a:outerShdw blurRad="26000" dist="26000" dir="14500000" algn="tl" rotWithShape="0">
              <a:srgbClr val="000000">
                <a:alpha val="40000"/>
              </a:srgbClr>
            </a:outerShdw>
          </a:effectLst>
          <a:latin typeface="+mj-lt"/>
          <a:ea typeface="+mj-ea"/>
          <a:cs typeface="+mj-cs"/>
        </a:defRPr>
      </a:lvl1pPr>
      <a:lvl2pPr marL="484188" indent="-484188" algn="l" rtl="0" fontAlgn="base">
        <a:spcBef>
          <a:spcPct val="0"/>
        </a:spcBef>
        <a:spcAft>
          <a:spcPct val="0"/>
        </a:spcAft>
        <a:defRPr sz="4200">
          <a:solidFill>
            <a:srgbClr val="F07F6D"/>
          </a:solidFill>
          <a:latin typeface="Century Gothic" panose="020B0502020202020204" pitchFamily="34" charset="0"/>
        </a:defRPr>
      </a:lvl2pPr>
      <a:lvl3pPr marL="484188" indent="-484188" algn="l" rtl="0" fontAlgn="base">
        <a:spcBef>
          <a:spcPct val="0"/>
        </a:spcBef>
        <a:spcAft>
          <a:spcPct val="0"/>
        </a:spcAft>
        <a:defRPr sz="4200">
          <a:solidFill>
            <a:srgbClr val="F07F6D"/>
          </a:solidFill>
          <a:latin typeface="Century Gothic" panose="020B0502020202020204" pitchFamily="34" charset="0"/>
        </a:defRPr>
      </a:lvl3pPr>
      <a:lvl4pPr marL="484188" indent="-484188" algn="l" rtl="0" fontAlgn="base">
        <a:spcBef>
          <a:spcPct val="0"/>
        </a:spcBef>
        <a:spcAft>
          <a:spcPct val="0"/>
        </a:spcAft>
        <a:defRPr sz="4200">
          <a:solidFill>
            <a:srgbClr val="F07F6D"/>
          </a:solidFill>
          <a:latin typeface="Century Gothic" panose="020B0502020202020204" pitchFamily="34" charset="0"/>
        </a:defRPr>
      </a:lvl4pPr>
      <a:lvl5pPr marL="484188" indent="-484188" algn="l" rtl="0" fontAlgn="base">
        <a:spcBef>
          <a:spcPct val="0"/>
        </a:spcBef>
        <a:spcAft>
          <a:spcPct val="0"/>
        </a:spcAft>
        <a:defRPr sz="4200">
          <a:solidFill>
            <a:srgbClr val="F07F6D"/>
          </a:solidFill>
          <a:latin typeface="Century Gothic" panose="020B0502020202020204" pitchFamily="34" charset="0"/>
        </a:defRPr>
      </a:lvl5pPr>
      <a:lvl6pPr marL="941388" indent="-484188" algn="l" rtl="0" fontAlgn="base">
        <a:spcBef>
          <a:spcPct val="0"/>
        </a:spcBef>
        <a:spcAft>
          <a:spcPct val="0"/>
        </a:spcAft>
        <a:defRPr sz="4200">
          <a:solidFill>
            <a:srgbClr val="F07F6D"/>
          </a:solidFill>
          <a:latin typeface="Century Gothic" panose="020B0502020202020204" pitchFamily="34" charset="0"/>
        </a:defRPr>
      </a:lvl6pPr>
      <a:lvl7pPr marL="1398588" indent="-484188" algn="l" rtl="0" fontAlgn="base">
        <a:spcBef>
          <a:spcPct val="0"/>
        </a:spcBef>
        <a:spcAft>
          <a:spcPct val="0"/>
        </a:spcAft>
        <a:defRPr sz="4200">
          <a:solidFill>
            <a:srgbClr val="F07F6D"/>
          </a:solidFill>
          <a:latin typeface="Century Gothic" panose="020B0502020202020204" pitchFamily="34" charset="0"/>
        </a:defRPr>
      </a:lvl7pPr>
      <a:lvl8pPr marL="1855788" indent="-484188" algn="l" rtl="0" fontAlgn="base">
        <a:spcBef>
          <a:spcPct val="0"/>
        </a:spcBef>
        <a:spcAft>
          <a:spcPct val="0"/>
        </a:spcAft>
        <a:defRPr sz="4200">
          <a:solidFill>
            <a:srgbClr val="F07F6D"/>
          </a:solidFill>
          <a:latin typeface="Century Gothic" panose="020B0502020202020204" pitchFamily="34" charset="0"/>
        </a:defRPr>
      </a:lvl8pPr>
      <a:lvl9pPr marL="2312988" indent="-484188" algn="l" rtl="0" fontAlgn="base">
        <a:spcBef>
          <a:spcPct val="0"/>
        </a:spcBef>
        <a:spcAft>
          <a:spcPct val="0"/>
        </a:spcAft>
        <a:defRPr sz="4200">
          <a:solidFill>
            <a:srgbClr val="F07F6D"/>
          </a:solidFill>
          <a:latin typeface="Century Gothic" panose="020B0502020202020204" pitchFamily="34" charset="0"/>
        </a:defRPr>
      </a:lvl9pPr>
    </p:titleStyle>
    <p:bodyStyle>
      <a:lvl1pPr marL="447675" indent="-382588" algn="l" rtl="0" fontAlgn="base">
        <a:spcBef>
          <a:spcPct val="20000"/>
        </a:spcBef>
        <a:spcAft>
          <a:spcPct val="0"/>
        </a:spcAft>
        <a:buClr>
          <a:schemeClr val="accent1"/>
        </a:buClr>
        <a:buSzPct val="80000"/>
        <a:buFont typeface="Wingdings 2" panose="05020102010507070707" pitchFamily="18" charset="2"/>
        <a:buChar char=""/>
        <a:defRPr sz="3000" kern="1200">
          <a:solidFill>
            <a:schemeClr val="tx1"/>
          </a:solidFill>
          <a:latin typeface="+mn-lt"/>
          <a:ea typeface="+mn-ea"/>
          <a:cs typeface="+mn-cs"/>
        </a:defRPr>
      </a:lvl1pPr>
      <a:lvl2pPr marL="822325" indent="-285750" algn="l" rtl="0" fontAlgn="base">
        <a:spcBef>
          <a:spcPct val="20000"/>
        </a:spcBef>
        <a:spcAft>
          <a:spcPct val="0"/>
        </a:spcAft>
        <a:buClr>
          <a:schemeClr val="accent1"/>
        </a:buClr>
        <a:buSzPct val="95000"/>
        <a:buFont typeface="Verdana" panose="020B0604030504040204" pitchFamily="34" charset="0"/>
        <a:buChar char="›"/>
        <a:defRPr sz="2600" kern="1200">
          <a:solidFill>
            <a:schemeClr val="tx1"/>
          </a:solidFill>
          <a:latin typeface="+mn-lt"/>
          <a:ea typeface="+mn-ea"/>
          <a:cs typeface="+mn-cs"/>
        </a:defRPr>
      </a:lvl2pPr>
      <a:lvl3pPr marL="1104900" indent="-228600" algn="l" rtl="0" fontAlgn="base">
        <a:spcBef>
          <a:spcPct val="20000"/>
        </a:spcBef>
        <a:spcAft>
          <a:spcPct val="0"/>
        </a:spcAft>
        <a:buClr>
          <a:schemeClr val="accent1"/>
        </a:buClr>
        <a:buFont typeface="Wingdings 2" panose="05020102010507070707" pitchFamily="18" charset="2"/>
        <a:buChar char=""/>
        <a:defRPr sz="2400" kern="1200">
          <a:solidFill>
            <a:schemeClr val="tx1"/>
          </a:solidFill>
          <a:latin typeface="+mn-lt"/>
          <a:ea typeface="+mn-ea"/>
          <a:cs typeface="+mn-cs"/>
        </a:defRPr>
      </a:lvl3pPr>
      <a:lvl4pPr marL="1371600" indent="-209550" algn="l" rtl="0" fontAlgn="base">
        <a:spcBef>
          <a:spcPct val="20000"/>
        </a:spcBef>
        <a:spcAft>
          <a:spcPct val="0"/>
        </a:spcAft>
        <a:buClr>
          <a:schemeClr val="accent1"/>
        </a:buClr>
        <a:buFont typeface="Wingdings 2" panose="05020102010507070707" pitchFamily="18" charset="2"/>
        <a:buChar char=""/>
        <a:defRPr sz="2000" kern="1200">
          <a:solidFill>
            <a:schemeClr val="tx1"/>
          </a:solidFill>
          <a:latin typeface="+mn-lt"/>
          <a:ea typeface="+mn-ea"/>
          <a:cs typeface="+mn-cs"/>
        </a:defRPr>
      </a:lvl4pPr>
      <a:lvl5pPr marL="1600200" indent="-209550" algn="l" rtl="0" fontAlgn="base">
        <a:spcBef>
          <a:spcPct val="20000"/>
        </a:spcBef>
        <a:spcAft>
          <a:spcPct val="0"/>
        </a:spcAft>
        <a:buClr>
          <a:srgbClr val="DE9E95"/>
        </a:buClr>
        <a:buFont typeface="Wingdings 2" panose="05020102010507070707"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ikipedia.de/" TargetMode="External"/><Relationship Id="rId1" Type="http://schemas.openxmlformats.org/officeDocument/2006/relationships/slideLayout" Target="../slideLayouts/slideLayout2.xml"/><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A43B7-0ECC-47CB-8393-4FD511B8B583}"/>
              </a:ext>
            </a:extLst>
          </p:cNvPr>
          <p:cNvSpPr>
            <a:spLocks noGrp="1"/>
          </p:cNvSpPr>
          <p:nvPr>
            <p:ph type="ctrTitle"/>
          </p:nvPr>
        </p:nvSpPr>
        <p:spPr/>
        <p:txBody>
          <a:bodyPr>
            <a:noAutofit/>
          </a:bodyPr>
          <a:lstStyle/>
          <a:p>
            <a:pPr marL="484632" indent="0" fontAlgn="auto">
              <a:spcAft>
                <a:spcPts val="0"/>
              </a:spcAft>
              <a:defRPr/>
            </a:pPr>
            <a:r>
              <a:rPr lang="sl-SI" sz="48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OSAMOSVOJITEV SLOVENIJE</a:t>
            </a:r>
            <a:endParaRPr lang="sl-SI" sz="4800" dirty="0">
              <a:solidFill>
                <a:schemeClr val="accent1">
                  <a:tint val="83000"/>
                  <a:satMod val="150000"/>
                </a:schemeClr>
              </a:solidFill>
            </a:endParaRPr>
          </a:p>
        </p:txBody>
      </p:sp>
      <p:sp>
        <p:nvSpPr>
          <p:cNvPr id="3" name="Subtitle 2">
            <a:extLst>
              <a:ext uri="{FF2B5EF4-FFF2-40B4-BE49-F238E27FC236}">
                <a16:creationId xmlns:a16="http://schemas.microsoft.com/office/drawing/2014/main" id="{3A5689FF-2326-4A7E-8670-44CD5912AFF1}"/>
              </a:ext>
            </a:extLst>
          </p:cNvPr>
          <p:cNvSpPr>
            <a:spLocks noGrp="1"/>
          </p:cNvSpPr>
          <p:nvPr>
            <p:ph type="subTitle" idx="1"/>
          </p:nvPr>
        </p:nvSpPr>
        <p:spPr/>
        <p:txBody>
          <a:bodyPr>
            <a:normAutofit/>
          </a:bodyPr>
          <a:lstStyle/>
          <a:p>
            <a:pPr fontAlgn="auto">
              <a:spcAft>
                <a:spcPts val="0"/>
              </a:spcAft>
              <a:buFont typeface="Wingdings 2"/>
              <a:buNone/>
              <a:defRPr/>
            </a:pPr>
            <a:endParaRPr lang="sl-SI" dirty="0"/>
          </a:p>
          <a:p>
            <a:pPr fontAlgn="auto">
              <a:spcAft>
                <a:spcPts val="0"/>
              </a:spcAft>
              <a:buFont typeface="Wingdings 2"/>
              <a:buNone/>
              <a:defRPr/>
            </a:pPr>
            <a:endParaRPr lang="sl-SI" sz="2100" dirty="0"/>
          </a:p>
        </p:txBody>
      </p:sp>
      <p:pic>
        <p:nvPicPr>
          <p:cNvPr id="9220" name="Picture 4" descr="C:\Users\Aleta\Downloads\slo2.jpg">
            <a:extLst>
              <a:ext uri="{FF2B5EF4-FFF2-40B4-BE49-F238E27FC236}">
                <a16:creationId xmlns:a16="http://schemas.microsoft.com/office/drawing/2014/main" id="{4362CBEF-76F7-418C-AD5D-5FFA7FFC40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2938" y="3929063"/>
            <a:ext cx="2281237" cy="2281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a:extLst>
              <a:ext uri="{FF2B5EF4-FFF2-40B4-BE49-F238E27FC236}">
                <a16:creationId xmlns:a16="http://schemas.microsoft.com/office/drawing/2014/main" id="{C6960DD5-9448-416A-941F-F409CA191532}"/>
              </a:ext>
            </a:extLst>
          </p:cNvPr>
          <p:cNvSpPr>
            <a:spLocks noGrp="1"/>
          </p:cNvSpPr>
          <p:nvPr>
            <p:ph idx="1"/>
          </p:nvPr>
        </p:nvSpPr>
        <p:spPr>
          <a:xfrm>
            <a:off x="428625" y="785813"/>
            <a:ext cx="8229600" cy="4572000"/>
          </a:xfrm>
        </p:spPr>
        <p:txBody>
          <a:bodyPr/>
          <a:lstStyle/>
          <a:p>
            <a:r>
              <a:rPr lang="sl-SI" altLang="sl-SI" sz="1800">
                <a:latin typeface="Comic Sans MS" panose="030F0702030302020204" pitchFamily="66" charset="0"/>
              </a:rPr>
              <a:t>Aprila 1990 so v Sloveniji potekale prve </a:t>
            </a:r>
            <a:r>
              <a:rPr lang="sl-SI" altLang="sl-SI" sz="1800">
                <a:solidFill>
                  <a:srgbClr val="FF3300"/>
                </a:solidFill>
                <a:latin typeface="Comic Sans MS" panose="030F0702030302020204" pitchFamily="66" charset="0"/>
              </a:rPr>
              <a:t>večstranske volitve</a:t>
            </a:r>
            <a:r>
              <a:rPr lang="sl-SI" altLang="sl-SI" sz="1800">
                <a:latin typeface="Comic Sans MS" panose="030F0702030302020204" pitchFamily="66" charset="0"/>
              </a:rPr>
              <a:t> po drugi svetovni vojni, na katerih so  državljani volili predsednika. Za predsednika je bil izvoljen komunist Milan Kučan. Za predsednika skupščine pa France Bučar. Demosova vlada se je zavzeto lotila izvajanja napovedanih sprememb. </a:t>
            </a:r>
            <a:r>
              <a:rPr lang="sl-SI" altLang="sl-SI" sz="1800">
                <a:solidFill>
                  <a:srgbClr val="FF3300"/>
                </a:solidFill>
                <a:latin typeface="Comic Sans MS" panose="030F0702030302020204" pitchFamily="66" charset="0"/>
              </a:rPr>
              <a:t>Program DEMOSOVE vlade </a:t>
            </a:r>
            <a:r>
              <a:rPr lang="sl-SI" altLang="sl-SI" sz="1800">
                <a:latin typeface="Comic Sans MS" panose="030F0702030302020204" pitchFamily="66" charset="0"/>
              </a:rPr>
              <a:t>se je zavzemal za:</a:t>
            </a:r>
          </a:p>
          <a:p>
            <a:endParaRPr lang="sl-SI" altLang="sl-SI" sz="1800">
              <a:solidFill>
                <a:srgbClr val="FF3300"/>
              </a:solidFill>
              <a:latin typeface="Comic Sans MS" panose="030F0702030302020204" pitchFamily="66" charset="0"/>
            </a:endParaRPr>
          </a:p>
          <a:p>
            <a:pPr>
              <a:buFont typeface="Wingdings" panose="05000000000000000000" pitchFamily="2" charset="2"/>
              <a:buChar char="Ø"/>
            </a:pPr>
            <a:r>
              <a:rPr lang="sl-SI" altLang="sl-SI" sz="1800">
                <a:latin typeface="Comic Sans MS" panose="030F0702030302020204" pitchFamily="66" charset="0"/>
              </a:rPr>
              <a:t>Samoodločbo Slovencev ,</a:t>
            </a:r>
          </a:p>
          <a:p>
            <a:pPr>
              <a:buFont typeface="Wingdings" panose="05000000000000000000" pitchFamily="2" charset="2"/>
              <a:buChar char="Ø"/>
            </a:pPr>
            <a:r>
              <a:rPr lang="sl-SI" altLang="sl-SI" sz="1800">
                <a:latin typeface="Comic Sans MS" panose="030F0702030302020204" pitchFamily="66" charset="0"/>
              </a:rPr>
              <a:t>Preobrazbo jugoslavije v konfederacijo,</a:t>
            </a:r>
          </a:p>
          <a:p>
            <a:pPr>
              <a:buFont typeface="Wingdings" panose="05000000000000000000" pitchFamily="2" charset="2"/>
              <a:buChar char="Ø"/>
            </a:pPr>
            <a:r>
              <a:rPr lang="sl-SI" altLang="sl-SI" sz="1800">
                <a:latin typeface="Comic Sans MS" panose="030F0702030302020204" pitchFamily="66" charset="0"/>
              </a:rPr>
              <a:t>Reformo slovenske družbe.            </a:t>
            </a:r>
          </a:p>
        </p:txBody>
      </p:sp>
      <p:pic>
        <p:nvPicPr>
          <p:cNvPr id="10243" name="Picture 2" descr="C:\Users\Aleta\Downloads\slo.m.4.jpg">
            <a:extLst>
              <a:ext uri="{FF2B5EF4-FFF2-40B4-BE49-F238E27FC236}">
                <a16:creationId xmlns:a16="http://schemas.microsoft.com/office/drawing/2014/main" id="{B5BB142D-0FD3-4A1B-A977-92E355824D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0750" y="2928938"/>
            <a:ext cx="2143125" cy="311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A47F2-7803-4A95-B208-05DBF3DA965D}"/>
              </a:ext>
            </a:extLst>
          </p:cNvPr>
          <p:cNvSpPr>
            <a:spLocks noGrp="1"/>
          </p:cNvSpPr>
          <p:nvPr>
            <p:ph type="title"/>
          </p:nvPr>
        </p:nvSpPr>
        <p:spPr/>
        <p:txBody>
          <a:bodyPr/>
          <a:lstStyle/>
          <a:p>
            <a:pPr marL="484632" indent="0" fontAlgn="auto">
              <a:spcAft>
                <a:spcPts val="0"/>
              </a:spcAft>
              <a:defRPr/>
            </a:pPr>
            <a:r>
              <a:rPr lang="sl-SI" dirty="0">
                <a:solidFill>
                  <a:schemeClr val="accent1">
                    <a:tint val="83000"/>
                    <a:satMod val="150000"/>
                  </a:schemeClr>
                </a:solidFill>
                <a:latin typeface="Comic Sans MS" pitchFamily="66" charset="0"/>
              </a:rPr>
              <a:t>Osamosvojitev</a:t>
            </a:r>
          </a:p>
        </p:txBody>
      </p:sp>
      <p:sp>
        <p:nvSpPr>
          <p:cNvPr id="11267" name="Content Placeholder 2">
            <a:extLst>
              <a:ext uri="{FF2B5EF4-FFF2-40B4-BE49-F238E27FC236}">
                <a16:creationId xmlns:a16="http://schemas.microsoft.com/office/drawing/2014/main" id="{00498CD9-F989-4235-BD1B-8EE01DF03A41}"/>
              </a:ext>
            </a:extLst>
          </p:cNvPr>
          <p:cNvSpPr>
            <a:spLocks noGrp="1"/>
          </p:cNvSpPr>
          <p:nvPr>
            <p:ph idx="1"/>
          </p:nvPr>
        </p:nvSpPr>
        <p:spPr>
          <a:xfrm>
            <a:off x="457200" y="1882775"/>
            <a:ext cx="8229600" cy="4572000"/>
          </a:xfrm>
        </p:spPr>
        <p:txBody>
          <a:bodyPr/>
          <a:lstStyle/>
          <a:p>
            <a:endParaRPr lang="sl-SI" altLang="sl-SI" sz="1800"/>
          </a:p>
          <a:p>
            <a:r>
              <a:rPr lang="sl-SI" altLang="sl-SI" sz="1800">
                <a:latin typeface="Comic Sans MS" panose="030F0702030302020204" pitchFamily="66" charset="0"/>
              </a:rPr>
              <a:t>Leta  1989 je bila ob protestu aretacije Janeza Janše v javnosti predstavljena  </a:t>
            </a:r>
            <a:r>
              <a:rPr lang="sl-SI" altLang="sl-SI" sz="1800">
                <a:solidFill>
                  <a:srgbClr val="FF3300"/>
                </a:solidFill>
                <a:latin typeface="Comic Sans MS" panose="030F0702030302020204" pitchFamily="66" charset="0"/>
              </a:rPr>
              <a:t>Majniška deklaracija, </a:t>
            </a:r>
            <a:r>
              <a:rPr lang="sl-SI" altLang="sl-SI" sz="1800">
                <a:latin typeface="Comic Sans MS" panose="030F0702030302020204" pitchFamily="66" charset="0"/>
              </a:rPr>
              <a:t> ki so jo pripravile nove zveze civilne družbe.</a:t>
            </a:r>
          </a:p>
          <a:p>
            <a:endParaRPr lang="sl-SI" altLang="sl-SI" sz="1800">
              <a:latin typeface="Comic Sans MS" panose="030F0702030302020204" pitchFamily="66" charset="0"/>
            </a:endParaRPr>
          </a:p>
        </p:txBody>
      </p:sp>
      <p:pic>
        <p:nvPicPr>
          <p:cNvPr id="11268" name="Picture 3" descr="C:\Users\Aleta\Downloads\slo1.jpg">
            <a:extLst>
              <a:ext uri="{FF2B5EF4-FFF2-40B4-BE49-F238E27FC236}">
                <a16:creationId xmlns:a16="http://schemas.microsoft.com/office/drawing/2014/main" id="{45708E75-7299-499E-85BA-7249A47EDF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0688" y="4500563"/>
            <a:ext cx="260985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8C078-1782-44C3-A8E2-05854F224E02}"/>
              </a:ext>
            </a:extLst>
          </p:cNvPr>
          <p:cNvSpPr>
            <a:spLocks noGrp="1"/>
          </p:cNvSpPr>
          <p:nvPr>
            <p:ph type="title"/>
          </p:nvPr>
        </p:nvSpPr>
        <p:spPr/>
        <p:txBody>
          <a:bodyPr/>
          <a:lstStyle/>
          <a:p>
            <a:pPr marL="484632" indent="0" fontAlgn="auto">
              <a:spcAft>
                <a:spcPts val="0"/>
              </a:spcAft>
              <a:defRPr/>
            </a:pPr>
            <a:r>
              <a:rPr lang="sl-SI" sz="3200" dirty="0">
                <a:solidFill>
                  <a:schemeClr val="accent1">
                    <a:tint val="83000"/>
                    <a:satMod val="150000"/>
                  </a:schemeClr>
                </a:solidFill>
                <a:latin typeface="Comic Sans MS" pitchFamily="66" charset="0"/>
              </a:rPr>
              <a:t>Majniška deklaracija</a:t>
            </a:r>
          </a:p>
        </p:txBody>
      </p:sp>
      <p:sp>
        <p:nvSpPr>
          <p:cNvPr id="12291" name="Content Placeholder 2">
            <a:extLst>
              <a:ext uri="{FF2B5EF4-FFF2-40B4-BE49-F238E27FC236}">
                <a16:creationId xmlns:a16="http://schemas.microsoft.com/office/drawing/2014/main" id="{D28A5EB2-D304-451F-A1F4-B5A210097AB2}"/>
              </a:ext>
            </a:extLst>
          </p:cNvPr>
          <p:cNvSpPr>
            <a:spLocks noGrp="1"/>
          </p:cNvSpPr>
          <p:nvPr>
            <p:ph idx="1"/>
          </p:nvPr>
        </p:nvSpPr>
        <p:spPr>
          <a:xfrm>
            <a:off x="457200" y="1882775"/>
            <a:ext cx="8229600" cy="4572000"/>
          </a:xfrm>
        </p:spPr>
        <p:txBody>
          <a:bodyPr/>
          <a:lstStyle/>
          <a:p>
            <a:endParaRPr lang="sl-SI" altLang="sl-SI" sz="1800">
              <a:latin typeface="Comic Sans MS" panose="030F0702030302020204" pitchFamily="66" charset="0"/>
            </a:endParaRPr>
          </a:p>
          <a:p>
            <a:r>
              <a:rPr lang="sl-SI" altLang="sl-SI" sz="1800">
                <a:latin typeface="Comic Sans MS" panose="030F0702030302020204" pitchFamily="66" charset="0"/>
              </a:rPr>
              <a:t>Majniška  deklaracija je zahtevala:</a:t>
            </a:r>
          </a:p>
          <a:p>
            <a:endParaRPr lang="sl-SI" altLang="sl-SI" sz="1800">
              <a:latin typeface="Comic Sans MS" panose="030F0702030302020204" pitchFamily="66" charset="0"/>
            </a:endParaRPr>
          </a:p>
          <a:p>
            <a:pPr>
              <a:buFont typeface="Wingdings" panose="05000000000000000000" pitchFamily="2" charset="2"/>
              <a:buChar char="Ø"/>
            </a:pPr>
            <a:r>
              <a:rPr lang="sl-SI" altLang="sl-SI" sz="1800">
                <a:latin typeface="Comic Sans MS" panose="030F0702030302020204" pitchFamily="66" charset="0"/>
              </a:rPr>
              <a:t>Spoštovanje človekovih pravic in svoboščin,</a:t>
            </a:r>
          </a:p>
          <a:p>
            <a:pPr>
              <a:buFont typeface="Wingdings" panose="05000000000000000000" pitchFamily="2" charset="2"/>
              <a:buChar char="Ø"/>
            </a:pPr>
            <a:r>
              <a:rPr lang="sl-SI" altLang="sl-SI" sz="1800">
                <a:latin typeface="Comic Sans MS" panose="030F0702030302020204" pitchFamily="66" charset="0"/>
              </a:rPr>
              <a:t>Demokracijo,</a:t>
            </a:r>
          </a:p>
          <a:p>
            <a:pPr>
              <a:buFont typeface="Wingdings" panose="05000000000000000000" pitchFamily="2" charset="2"/>
              <a:buChar char="Ø"/>
            </a:pPr>
            <a:r>
              <a:rPr lang="sl-SI" altLang="sl-SI" sz="1800">
                <a:latin typeface="Comic Sans MS" panose="030F0702030302020204" pitchFamily="66" charset="0"/>
              </a:rPr>
              <a:t>Suvereno državo, ki naj samostojno odloča o povezavah z južnoslovanskimi  in drugimi narodi nove Evrope.</a:t>
            </a:r>
          </a:p>
          <a:p>
            <a:endParaRPr lang="sl-SI" altLang="sl-SI" sz="1800">
              <a:latin typeface="Comic Sans MS" panose="030F0702030302020204" pitchFamily="66" charset="0"/>
            </a:endParaRPr>
          </a:p>
        </p:txBody>
      </p:sp>
      <p:pic>
        <p:nvPicPr>
          <p:cNvPr id="12292" name="Picture 2" descr="C:\Users\Aleta\Downloads\slo.6.jpg..jpg">
            <a:extLst>
              <a:ext uri="{FF2B5EF4-FFF2-40B4-BE49-F238E27FC236}">
                <a16:creationId xmlns:a16="http://schemas.microsoft.com/office/drawing/2014/main" id="{0049AC69-6EE3-4BE4-92F7-FE0C705C65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15188" y="3857625"/>
            <a:ext cx="1571625"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C44DF-691B-4031-8B19-C9A9EBB7D144}"/>
              </a:ext>
            </a:extLst>
          </p:cNvPr>
          <p:cNvSpPr>
            <a:spLocks noGrp="1"/>
          </p:cNvSpPr>
          <p:nvPr>
            <p:ph type="title"/>
          </p:nvPr>
        </p:nvSpPr>
        <p:spPr/>
        <p:txBody>
          <a:bodyPr/>
          <a:lstStyle/>
          <a:p>
            <a:pPr marL="484632" indent="0" fontAlgn="auto">
              <a:spcAft>
                <a:spcPts val="0"/>
              </a:spcAft>
              <a:defRPr/>
            </a:pPr>
            <a:r>
              <a:rPr lang="sl-SI" sz="3600" dirty="0">
                <a:solidFill>
                  <a:schemeClr val="accent1">
                    <a:tint val="83000"/>
                    <a:satMod val="150000"/>
                  </a:schemeClr>
                </a:solidFill>
                <a:latin typeface="Comic Sans MS" pitchFamily="66" charset="0"/>
              </a:rPr>
              <a:t>Plebiscit</a:t>
            </a:r>
          </a:p>
        </p:txBody>
      </p:sp>
      <p:sp>
        <p:nvSpPr>
          <p:cNvPr id="13315" name="Content Placeholder 2">
            <a:extLst>
              <a:ext uri="{FF2B5EF4-FFF2-40B4-BE49-F238E27FC236}">
                <a16:creationId xmlns:a16="http://schemas.microsoft.com/office/drawing/2014/main" id="{077C0812-6BE6-46F9-B197-1AD8B8DBAEA8}"/>
              </a:ext>
            </a:extLst>
          </p:cNvPr>
          <p:cNvSpPr>
            <a:spLocks noGrp="1"/>
          </p:cNvSpPr>
          <p:nvPr>
            <p:ph idx="1"/>
          </p:nvPr>
        </p:nvSpPr>
        <p:spPr>
          <a:xfrm>
            <a:off x="457200" y="1882775"/>
            <a:ext cx="8229600" cy="4572000"/>
          </a:xfrm>
        </p:spPr>
        <p:txBody>
          <a:bodyPr/>
          <a:lstStyle/>
          <a:p>
            <a:endParaRPr lang="sl-SI" altLang="sl-SI" sz="1800">
              <a:latin typeface="Comic Sans MS" panose="030F0702030302020204" pitchFamily="66" charset="0"/>
            </a:endParaRPr>
          </a:p>
          <a:p>
            <a:r>
              <a:rPr lang="sl-SI" altLang="sl-SI" sz="1800">
                <a:latin typeface="Comic Sans MS" panose="030F0702030302020204" pitchFamily="66" charset="0"/>
              </a:rPr>
              <a:t>23. decembra 1990 je v Sloveniji  potekal </a:t>
            </a:r>
            <a:r>
              <a:rPr lang="sl-SI" altLang="sl-SI" sz="1800">
                <a:solidFill>
                  <a:srgbClr val="FF3300"/>
                </a:solidFill>
                <a:latin typeface="Comic Sans MS" panose="030F0702030302020204" pitchFamily="66" charset="0"/>
              </a:rPr>
              <a:t>plebiscit o osamosvojitvi </a:t>
            </a:r>
            <a:r>
              <a:rPr lang="sl-SI" altLang="sl-SI" sz="1800">
                <a:latin typeface="Comic Sans MS" panose="030F0702030302020204" pitchFamily="66" charset="0"/>
              </a:rPr>
              <a:t>Slovenije. 88,2 % volivcev se je odločilo za samostojnost. Po izidu plebiscita je slovenska oblast začela priprave na osamosvojitev</a:t>
            </a:r>
          </a:p>
        </p:txBody>
      </p:sp>
      <p:pic>
        <p:nvPicPr>
          <p:cNvPr id="13316" name="Picture 2" descr="C:\Users\Aleta\Downloads\slo.7.jpg..jpg">
            <a:extLst>
              <a:ext uri="{FF2B5EF4-FFF2-40B4-BE49-F238E27FC236}">
                <a16:creationId xmlns:a16="http://schemas.microsoft.com/office/drawing/2014/main" id="{58DBDB06-52E2-4ADC-90B0-C466A3BB84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00813" y="4024313"/>
            <a:ext cx="1647825" cy="219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D3BA3-ACC0-48CE-9F69-DBE0E985DD34}"/>
              </a:ext>
            </a:extLst>
          </p:cNvPr>
          <p:cNvSpPr>
            <a:spLocks noGrp="1"/>
          </p:cNvSpPr>
          <p:nvPr>
            <p:ph type="title"/>
          </p:nvPr>
        </p:nvSpPr>
        <p:spPr>
          <a:xfrm>
            <a:off x="457200" y="268288"/>
            <a:ext cx="8229600" cy="1398587"/>
          </a:xfrm>
        </p:spPr>
        <p:txBody>
          <a:bodyPr/>
          <a:lstStyle/>
          <a:p>
            <a:pPr marL="484632" indent="0" fontAlgn="auto">
              <a:spcAft>
                <a:spcPts val="0"/>
              </a:spcAft>
              <a:defRPr/>
            </a:pPr>
            <a:endParaRPr lang="sl-SI" sz="3600" dirty="0">
              <a:solidFill>
                <a:schemeClr val="accent1">
                  <a:tint val="83000"/>
                  <a:satMod val="150000"/>
                </a:schemeClr>
              </a:solidFill>
              <a:latin typeface="Comic Sans MS" pitchFamily="66" charset="0"/>
            </a:endParaRPr>
          </a:p>
        </p:txBody>
      </p:sp>
      <p:sp>
        <p:nvSpPr>
          <p:cNvPr id="14339" name="Content Placeholder 2">
            <a:extLst>
              <a:ext uri="{FF2B5EF4-FFF2-40B4-BE49-F238E27FC236}">
                <a16:creationId xmlns:a16="http://schemas.microsoft.com/office/drawing/2014/main" id="{9A4BF507-BD12-402E-8608-5BC18BA5A322}"/>
              </a:ext>
            </a:extLst>
          </p:cNvPr>
          <p:cNvSpPr>
            <a:spLocks noGrp="1"/>
          </p:cNvSpPr>
          <p:nvPr>
            <p:ph idx="1"/>
          </p:nvPr>
        </p:nvSpPr>
        <p:spPr>
          <a:xfrm>
            <a:off x="457200" y="1882775"/>
            <a:ext cx="8229600" cy="4572000"/>
          </a:xfrm>
        </p:spPr>
        <p:txBody>
          <a:bodyPr/>
          <a:lstStyle/>
          <a:p>
            <a:endParaRPr lang="sl-SI" altLang="sl-SI" sz="1800">
              <a:latin typeface="Comic Sans MS" panose="030F0702030302020204" pitchFamily="66" charset="0"/>
            </a:endParaRPr>
          </a:p>
          <a:p>
            <a:r>
              <a:rPr lang="sl-SI" altLang="sl-SI" sz="1800">
                <a:latin typeface="Comic Sans MS" panose="030F0702030302020204" pitchFamily="66" charset="0"/>
              </a:rPr>
              <a:t>Sprejeli so nekatere temeljne državne zakone, največja pozornost je bila namenjena obrambi države in njenih meja , saj so številni incidenti  med (</a:t>
            </a:r>
            <a:r>
              <a:rPr lang="sl-SI" altLang="sl-SI" sz="1800">
                <a:solidFill>
                  <a:srgbClr val="FF3300"/>
                </a:solidFill>
                <a:latin typeface="Comic Sans MS" panose="030F0702030302020204" pitchFamily="66" charset="0"/>
              </a:rPr>
              <a:t>JLA</a:t>
            </a:r>
            <a:r>
              <a:rPr lang="sl-SI" altLang="sl-SI" sz="1800">
                <a:latin typeface="Comic Sans MS" panose="030F0702030302020204" pitchFamily="66" charset="0"/>
              </a:rPr>
              <a:t>)jugoslovansko vojsko in teritorialno obrambo spomladi leta 1991 nakazovali da se jugoslovanska vojska ne bo sprijaznila s slovensko osamosvojitvijo.</a:t>
            </a:r>
          </a:p>
          <a:p>
            <a:endParaRPr lang="sl-SI" altLang="sl-SI" sz="1800">
              <a:latin typeface="Comic Sans MS" panose="030F0702030302020204" pitchFamily="66" charset="0"/>
            </a:endParaRPr>
          </a:p>
        </p:txBody>
      </p:sp>
      <p:pic>
        <p:nvPicPr>
          <p:cNvPr id="14340" name="Picture 2" descr="C:\Users\Aleta\Downloads\slo.8.jpg">
            <a:extLst>
              <a:ext uri="{FF2B5EF4-FFF2-40B4-BE49-F238E27FC236}">
                <a16:creationId xmlns:a16="http://schemas.microsoft.com/office/drawing/2014/main" id="{852DF7A6-181C-44B0-9C3C-9BBA4A07A5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57875" y="3929063"/>
            <a:ext cx="2133600" cy="211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A59B1-ECE0-4DF3-B9C1-887423CF6CD7}"/>
              </a:ext>
            </a:extLst>
          </p:cNvPr>
          <p:cNvSpPr>
            <a:spLocks noGrp="1"/>
          </p:cNvSpPr>
          <p:nvPr>
            <p:ph type="title"/>
          </p:nvPr>
        </p:nvSpPr>
        <p:spPr>
          <a:xfrm>
            <a:off x="457200" y="268288"/>
            <a:ext cx="8229600" cy="1398587"/>
          </a:xfrm>
        </p:spPr>
        <p:txBody>
          <a:bodyPr/>
          <a:lstStyle/>
          <a:p>
            <a:pPr marL="484632" indent="0" fontAlgn="auto">
              <a:spcAft>
                <a:spcPts val="0"/>
              </a:spcAft>
              <a:defRPr/>
            </a:pPr>
            <a:endParaRPr lang="sl-SI" dirty="0">
              <a:solidFill>
                <a:schemeClr val="accent1">
                  <a:tint val="83000"/>
                  <a:satMod val="150000"/>
                </a:schemeClr>
              </a:solidFill>
            </a:endParaRPr>
          </a:p>
        </p:txBody>
      </p:sp>
      <p:sp>
        <p:nvSpPr>
          <p:cNvPr id="15363" name="Content Placeholder 2">
            <a:extLst>
              <a:ext uri="{FF2B5EF4-FFF2-40B4-BE49-F238E27FC236}">
                <a16:creationId xmlns:a16="http://schemas.microsoft.com/office/drawing/2014/main" id="{2250FED5-4289-49AB-A70E-6C3DA60AAB99}"/>
              </a:ext>
            </a:extLst>
          </p:cNvPr>
          <p:cNvSpPr>
            <a:spLocks noGrp="1"/>
          </p:cNvSpPr>
          <p:nvPr>
            <p:ph idx="1"/>
          </p:nvPr>
        </p:nvSpPr>
        <p:spPr>
          <a:xfrm>
            <a:off x="457200" y="1882775"/>
            <a:ext cx="8229600" cy="4572000"/>
          </a:xfrm>
        </p:spPr>
        <p:txBody>
          <a:bodyPr/>
          <a:lstStyle/>
          <a:p>
            <a:endParaRPr lang="sl-SI" altLang="sl-SI" sz="1800">
              <a:latin typeface="Comic Sans MS" panose="030F0702030302020204" pitchFamily="66" charset="0"/>
            </a:endParaRPr>
          </a:p>
          <a:p>
            <a:r>
              <a:rPr lang="sl-SI" altLang="sl-SI" sz="1800">
                <a:latin typeface="Comic Sans MS" panose="030F0702030302020204" pitchFamily="66" charset="0"/>
              </a:rPr>
              <a:t>Dan pred razglasitvijo samostojnosti je parlament sprejel dopolnitev k ustavi, s katero je določil novo slovensko zastavo in grb. Državno himno so določili že pred tem.</a:t>
            </a:r>
          </a:p>
        </p:txBody>
      </p:sp>
      <p:pic>
        <p:nvPicPr>
          <p:cNvPr id="15364" name="Picture 3" descr="C:\Users\Aleta\Downloads\slo3.jpg">
            <a:extLst>
              <a:ext uri="{FF2B5EF4-FFF2-40B4-BE49-F238E27FC236}">
                <a16:creationId xmlns:a16="http://schemas.microsoft.com/office/drawing/2014/main" id="{6E2F66AC-3A41-4550-A218-06F4DE21CC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24700" y="4286250"/>
            <a:ext cx="1323975"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4" descr="C:\Users\Aleta\Downloads\slo1.jpg">
            <a:extLst>
              <a:ext uri="{FF2B5EF4-FFF2-40B4-BE49-F238E27FC236}">
                <a16:creationId xmlns:a16="http://schemas.microsoft.com/office/drawing/2014/main" id="{EDFE0990-7D5E-43CF-98FC-13BE781E5C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86188" y="4645025"/>
            <a:ext cx="2181225" cy="146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6" name="Picture 5" descr="C:\Users\Aleta\Downloads\slo.9.jpg..jpg">
            <a:extLst>
              <a:ext uri="{FF2B5EF4-FFF2-40B4-BE49-F238E27FC236}">
                <a16:creationId xmlns:a16="http://schemas.microsoft.com/office/drawing/2014/main" id="{8DBC27B6-D158-4B2D-A6E6-1F14883C54F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5813" y="4000500"/>
            <a:ext cx="2133600"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15BCF-D970-4BB4-8A5C-FB8FBADBC869}"/>
              </a:ext>
            </a:extLst>
          </p:cNvPr>
          <p:cNvSpPr>
            <a:spLocks noGrp="1"/>
          </p:cNvSpPr>
          <p:nvPr>
            <p:ph type="title"/>
          </p:nvPr>
        </p:nvSpPr>
        <p:spPr>
          <a:xfrm>
            <a:off x="457200" y="268288"/>
            <a:ext cx="8229600" cy="1398587"/>
          </a:xfrm>
        </p:spPr>
        <p:txBody>
          <a:bodyPr/>
          <a:lstStyle/>
          <a:p>
            <a:pPr marL="484632" indent="0" fontAlgn="auto">
              <a:spcAft>
                <a:spcPts val="0"/>
              </a:spcAft>
              <a:defRPr/>
            </a:pPr>
            <a:endParaRPr lang="sl-SI">
              <a:solidFill>
                <a:schemeClr val="accent1">
                  <a:tint val="83000"/>
                  <a:satMod val="150000"/>
                </a:schemeClr>
              </a:solidFill>
            </a:endParaRPr>
          </a:p>
        </p:txBody>
      </p:sp>
      <p:sp>
        <p:nvSpPr>
          <p:cNvPr id="16387" name="Content Placeholder 2">
            <a:extLst>
              <a:ext uri="{FF2B5EF4-FFF2-40B4-BE49-F238E27FC236}">
                <a16:creationId xmlns:a16="http://schemas.microsoft.com/office/drawing/2014/main" id="{C0B11021-F5AA-440B-97F3-4C4B692DE578}"/>
              </a:ext>
            </a:extLst>
          </p:cNvPr>
          <p:cNvSpPr>
            <a:spLocks noGrp="1"/>
          </p:cNvSpPr>
          <p:nvPr>
            <p:ph idx="1"/>
          </p:nvPr>
        </p:nvSpPr>
        <p:spPr>
          <a:xfrm>
            <a:off x="457200" y="1882775"/>
            <a:ext cx="8229600" cy="4572000"/>
          </a:xfrm>
        </p:spPr>
        <p:txBody>
          <a:bodyPr/>
          <a:lstStyle/>
          <a:p>
            <a:endParaRPr lang="sl-SI" altLang="sl-SI" sz="1800">
              <a:latin typeface="Comic Sans MS" panose="030F0702030302020204" pitchFamily="66" charset="0"/>
            </a:endParaRPr>
          </a:p>
          <a:p>
            <a:r>
              <a:rPr lang="sl-SI" altLang="sl-SI" sz="1800">
                <a:latin typeface="Comic Sans MS" panose="030F0702030302020204" pitchFamily="66" charset="0"/>
              </a:rPr>
              <a:t>Zadnji korak je bil sprejem listine o samostojnosti in neodvisnosti Republike Slovenije. Slovesna </a:t>
            </a:r>
            <a:r>
              <a:rPr lang="sl-SI" altLang="sl-SI" sz="1800">
                <a:solidFill>
                  <a:srgbClr val="FF3300"/>
                </a:solidFill>
                <a:latin typeface="Comic Sans MS" panose="030F0702030302020204" pitchFamily="66" charset="0"/>
              </a:rPr>
              <a:t> razglasitev samostojnosti </a:t>
            </a:r>
            <a:r>
              <a:rPr lang="sl-SI" altLang="sl-SI" sz="1800">
                <a:latin typeface="Comic Sans MS" panose="030F0702030302020204" pitchFamily="66" charset="0"/>
              </a:rPr>
              <a:t>je bila</a:t>
            </a:r>
            <a:r>
              <a:rPr lang="sl-SI" altLang="sl-SI" sz="1800">
                <a:solidFill>
                  <a:srgbClr val="FF3300"/>
                </a:solidFill>
                <a:latin typeface="Comic Sans MS" panose="030F0702030302020204" pitchFamily="66" charset="0"/>
              </a:rPr>
              <a:t>26. junija 1991 </a:t>
            </a:r>
            <a:r>
              <a:rPr lang="sl-SI" altLang="sl-SI" sz="1800">
                <a:latin typeface="Comic Sans MS" panose="030F0702030302020204" pitchFamily="66" charset="0"/>
              </a:rPr>
              <a:t>na Trgu revolucije. Potekala je sicer v slovesnem ozračju, a hkrati v pričakovanju možnega napada jugoslovanske vojske.</a:t>
            </a:r>
          </a:p>
        </p:txBody>
      </p:sp>
      <p:pic>
        <p:nvPicPr>
          <p:cNvPr id="16388" name="Picture 2" descr="C:\Users\Aleta\Downloads\slo.10.jpg">
            <a:extLst>
              <a:ext uri="{FF2B5EF4-FFF2-40B4-BE49-F238E27FC236}">
                <a16:creationId xmlns:a16="http://schemas.microsoft.com/office/drawing/2014/main" id="{22168DD2-BC1D-4159-A6B9-16591B9058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7313" y="4000500"/>
            <a:ext cx="26670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C45DC-1359-4642-BD8B-C64AD7F6EBB8}"/>
              </a:ext>
            </a:extLst>
          </p:cNvPr>
          <p:cNvSpPr>
            <a:spLocks noGrp="1"/>
          </p:cNvSpPr>
          <p:nvPr>
            <p:ph type="title"/>
          </p:nvPr>
        </p:nvSpPr>
        <p:spPr/>
        <p:txBody>
          <a:bodyPr/>
          <a:lstStyle/>
          <a:p>
            <a:pPr marL="484632" indent="0" fontAlgn="auto">
              <a:spcAft>
                <a:spcPts val="0"/>
              </a:spcAft>
              <a:defRPr/>
            </a:pPr>
            <a:r>
              <a:rPr lang="sl-SI" sz="3200" dirty="0">
                <a:solidFill>
                  <a:schemeClr val="accent1">
                    <a:tint val="83000"/>
                    <a:satMod val="150000"/>
                  </a:schemeClr>
                </a:solidFill>
                <a:latin typeface="Comic Sans MS" pitchFamily="66" charset="0"/>
              </a:rPr>
              <a:t>Viri in literatura:</a:t>
            </a:r>
          </a:p>
        </p:txBody>
      </p:sp>
      <p:sp>
        <p:nvSpPr>
          <p:cNvPr id="17411" name="Content Placeholder 2">
            <a:extLst>
              <a:ext uri="{FF2B5EF4-FFF2-40B4-BE49-F238E27FC236}">
                <a16:creationId xmlns:a16="http://schemas.microsoft.com/office/drawing/2014/main" id="{7017A1F8-D762-424C-BBD3-AD61A8C07FA2}"/>
              </a:ext>
            </a:extLst>
          </p:cNvPr>
          <p:cNvSpPr>
            <a:spLocks noGrp="1"/>
          </p:cNvSpPr>
          <p:nvPr>
            <p:ph idx="1"/>
          </p:nvPr>
        </p:nvSpPr>
        <p:spPr>
          <a:xfrm>
            <a:off x="457200" y="1882775"/>
            <a:ext cx="8229600" cy="4572000"/>
          </a:xfrm>
        </p:spPr>
        <p:txBody>
          <a:bodyPr/>
          <a:lstStyle/>
          <a:p>
            <a:r>
              <a:rPr lang="sl-SI" altLang="sl-SI" sz="1800">
                <a:latin typeface="Comic Sans MS" panose="030F0702030302020204" pitchFamily="66" charset="0"/>
              </a:rPr>
              <a:t>Učbenik : Raziskujem preteklost 9</a:t>
            </a:r>
          </a:p>
          <a:p>
            <a:r>
              <a:rPr lang="sl-SI" altLang="sl-SI" sz="1800">
                <a:latin typeface="Comic Sans MS" panose="030F0702030302020204" pitchFamily="66" charset="0"/>
              </a:rPr>
              <a:t>Wikipedija  (</a:t>
            </a:r>
            <a:r>
              <a:rPr lang="sl-SI" altLang="sl-SI" sz="1800">
                <a:latin typeface="Comic Sans MS" panose="030F0702030302020204" pitchFamily="66" charset="0"/>
                <a:hlinkClick r:id="rId2"/>
              </a:rPr>
              <a:t>http://wikipedia.de</a:t>
            </a:r>
            <a:r>
              <a:rPr lang="sl-SI" altLang="sl-SI" sz="1800">
                <a:latin typeface="Comic Sans MS" panose="030F0702030302020204" pitchFamily="66" charset="0"/>
              </a:rPr>
              <a:t> )</a:t>
            </a:r>
          </a:p>
          <a:p>
            <a:pPr>
              <a:buFont typeface="Wingdings 2" panose="05020102010507070707" pitchFamily="18" charset="2"/>
              <a:buNone/>
            </a:pPr>
            <a:endParaRPr lang="sl-SI" altLang="sl-SI" sz="1800">
              <a:latin typeface="Comic Sans MS" panose="030F0702030302020204" pitchFamily="66" charset="0"/>
            </a:endParaRPr>
          </a:p>
          <a:p>
            <a:r>
              <a:rPr lang="sl-SI" altLang="sl-SI" sz="1800">
                <a:latin typeface="Comic Sans MS" panose="030F0702030302020204" pitchFamily="66" charset="0"/>
              </a:rPr>
              <a:t>Slike : google</a:t>
            </a:r>
          </a:p>
        </p:txBody>
      </p:sp>
      <p:pic>
        <p:nvPicPr>
          <p:cNvPr id="17412" name="Picture 2" descr="C:\Users\Aleta\Downloads\googleslika.jpg">
            <a:extLst>
              <a:ext uri="{FF2B5EF4-FFF2-40B4-BE49-F238E27FC236}">
                <a16:creationId xmlns:a16="http://schemas.microsoft.com/office/drawing/2014/main" id="{F7796E4C-2CFF-428A-87CE-3E62B0D0AE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0125" y="4429125"/>
            <a:ext cx="2790825" cy="163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Aleta\Downloads\wikislika.jpg">
            <a:extLst>
              <a:ext uri="{FF2B5EF4-FFF2-40B4-BE49-F238E27FC236}">
                <a16:creationId xmlns:a16="http://schemas.microsoft.com/office/drawing/2014/main" id="{3739DF65-A873-4FA2-8F9D-83C43E52EF8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3438" y="4214813"/>
            <a:ext cx="2143125"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0</TotalTime>
  <Words>295</Words>
  <Application>Microsoft Office PowerPoint</Application>
  <PresentationFormat>On-screen Show (4:3)</PresentationFormat>
  <Paragraphs>30</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Century Gothic</vt:lpstr>
      <vt:lpstr>Comic Sans MS</vt:lpstr>
      <vt:lpstr>Verdana</vt:lpstr>
      <vt:lpstr>Wingdings</vt:lpstr>
      <vt:lpstr>Wingdings 2</vt:lpstr>
      <vt:lpstr>Verve</vt:lpstr>
      <vt:lpstr>OSAMOSVOJITEV SLOVENIJE</vt:lpstr>
      <vt:lpstr>PowerPoint Presentation</vt:lpstr>
      <vt:lpstr>Osamosvojitev</vt:lpstr>
      <vt:lpstr>Majniška deklaracija</vt:lpstr>
      <vt:lpstr>Plebiscit</vt:lpstr>
      <vt:lpstr>PowerPoint Presentation</vt:lpstr>
      <vt:lpstr>PowerPoint Presentation</vt:lpstr>
      <vt:lpstr>PowerPoint Presentation</vt:lpstr>
      <vt:lpstr>Viri in 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2019-06-03T09:16:04Z</dcterms:created>
  <dcterms:modified xsi:type="dcterms:W3CDTF">2019-06-03T09:16:04Z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