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1E5C2AFF-149A-4C52-9813-6EBADB85B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201725-508F-4BF7-BB2A-44C9C62CC8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43B1A-45A0-4C50-B5EC-669840525D9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D64B9B3A-278C-4792-B713-1E8E117A5D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BFAFC031-587F-47CF-BAF9-D573A18C0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77B7EDD-F361-4227-BE1B-D48CA6323E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52D97B-E6B5-4A02-AE13-787580108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992EED9-4725-4644-A258-48D3515A46F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značba mesta stranske slike 1">
            <a:extLst>
              <a:ext uri="{FF2B5EF4-FFF2-40B4-BE49-F238E27FC236}">
                <a16:creationId xmlns:a16="http://schemas.microsoft.com/office/drawing/2014/main" id="{7925A48F-6153-4199-B3A3-1270735F6C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Označba mesta opomb 2">
            <a:extLst>
              <a:ext uri="{FF2B5EF4-FFF2-40B4-BE49-F238E27FC236}">
                <a16:creationId xmlns:a16="http://schemas.microsoft.com/office/drawing/2014/main" id="{566173AF-316D-40E6-8D90-2011767A61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1508" name="Označba mesta številke diapozitiva 3">
            <a:extLst>
              <a:ext uri="{FF2B5EF4-FFF2-40B4-BE49-F238E27FC236}">
                <a16:creationId xmlns:a16="http://schemas.microsoft.com/office/drawing/2014/main" id="{9FE83EAD-30F1-49DB-8FAA-95E8FD2B4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9704EB4-2BAA-4722-964A-419228B82EB7}" type="slidenum">
              <a:rPr lang="sl-SI" altLang="sl-SI">
                <a:latin typeface="Calibri" panose="020F0502020204030204" pitchFamily="34" charset="0"/>
              </a:rPr>
              <a:pPr/>
              <a:t>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značba mesta stranske slike 1">
            <a:extLst>
              <a:ext uri="{FF2B5EF4-FFF2-40B4-BE49-F238E27FC236}">
                <a16:creationId xmlns:a16="http://schemas.microsoft.com/office/drawing/2014/main" id="{4DE45AAF-D4A2-4A6D-AF6F-B889A65D3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Označba mesta opomb 2">
            <a:extLst>
              <a:ext uri="{FF2B5EF4-FFF2-40B4-BE49-F238E27FC236}">
                <a16:creationId xmlns:a16="http://schemas.microsoft.com/office/drawing/2014/main" id="{44613CA3-5320-4650-BF02-56B501324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0724" name="Označba mesta številke diapozitiva 3">
            <a:extLst>
              <a:ext uri="{FF2B5EF4-FFF2-40B4-BE49-F238E27FC236}">
                <a16:creationId xmlns:a16="http://schemas.microsoft.com/office/drawing/2014/main" id="{7B7A1B91-0B51-4AD6-AEFD-8589B0437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861FE20-D405-4EF5-B99A-00962858B6AE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značba mesta stranske slike 1">
            <a:extLst>
              <a:ext uri="{FF2B5EF4-FFF2-40B4-BE49-F238E27FC236}">
                <a16:creationId xmlns:a16="http://schemas.microsoft.com/office/drawing/2014/main" id="{6FFC4E64-5002-4C2E-8FD4-34F4D8C03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Označba mesta opomb 2">
            <a:extLst>
              <a:ext uri="{FF2B5EF4-FFF2-40B4-BE49-F238E27FC236}">
                <a16:creationId xmlns:a16="http://schemas.microsoft.com/office/drawing/2014/main" id="{1B061407-85EB-47CB-BD87-569392773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1748" name="Označba mesta številke diapozitiva 3">
            <a:extLst>
              <a:ext uri="{FF2B5EF4-FFF2-40B4-BE49-F238E27FC236}">
                <a16:creationId xmlns:a16="http://schemas.microsoft.com/office/drawing/2014/main" id="{98861ADA-C850-4CDA-BDEF-1DF954D96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65F7731F-0E9C-4313-BCEF-179DDC9D09E1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značba mesta stranske slike 1">
            <a:extLst>
              <a:ext uri="{FF2B5EF4-FFF2-40B4-BE49-F238E27FC236}">
                <a16:creationId xmlns:a16="http://schemas.microsoft.com/office/drawing/2014/main" id="{4625C4EB-3A87-422E-B38D-94FE48592E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Označba mesta opomb 2">
            <a:extLst>
              <a:ext uri="{FF2B5EF4-FFF2-40B4-BE49-F238E27FC236}">
                <a16:creationId xmlns:a16="http://schemas.microsoft.com/office/drawing/2014/main" id="{9D74E4E0-A580-46E3-8F7A-104C87A5E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2772" name="Označba mesta številke diapozitiva 3">
            <a:extLst>
              <a:ext uri="{FF2B5EF4-FFF2-40B4-BE49-F238E27FC236}">
                <a16:creationId xmlns:a16="http://schemas.microsoft.com/office/drawing/2014/main" id="{BA469826-9E2E-40D2-9095-9FD585A68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8B8B190-87EA-451B-8EDD-1C6AD8D54582}" type="slidenum">
              <a:rPr lang="sl-SI" altLang="sl-SI">
                <a:latin typeface="Calibri" panose="020F0502020204030204" pitchFamily="34" charset="0"/>
              </a:rPr>
              <a:pPr/>
              <a:t>12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značba mesta stranske slike 1">
            <a:extLst>
              <a:ext uri="{FF2B5EF4-FFF2-40B4-BE49-F238E27FC236}">
                <a16:creationId xmlns:a16="http://schemas.microsoft.com/office/drawing/2014/main" id="{EE29D128-BCB0-49DB-9682-55DB14A6F4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Označba mesta opomb 2">
            <a:extLst>
              <a:ext uri="{FF2B5EF4-FFF2-40B4-BE49-F238E27FC236}">
                <a16:creationId xmlns:a16="http://schemas.microsoft.com/office/drawing/2014/main" id="{D4B99AFF-6EFF-4552-8049-B99A99F193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3796" name="Označba mesta številke diapozitiva 3">
            <a:extLst>
              <a:ext uri="{FF2B5EF4-FFF2-40B4-BE49-F238E27FC236}">
                <a16:creationId xmlns:a16="http://schemas.microsoft.com/office/drawing/2014/main" id="{7F77DD47-3B34-4A4F-A745-936B411F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B4097BBE-2812-4288-B8DD-99B7DDA99F54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značba mesta stranske slike 1">
            <a:extLst>
              <a:ext uri="{FF2B5EF4-FFF2-40B4-BE49-F238E27FC236}">
                <a16:creationId xmlns:a16="http://schemas.microsoft.com/office/drawing/2014/main" id="{AAF8998E-36DC-4BD1-BE17-11BF238AE6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Označba mesta opomb 2">
            <a:extLst>
              <a:ext uri="{FF2B5EF4-FFF2-40B4-BE49-F238E27FC236}">
                <a16:creationId xmlns:a16="http://schemas.microsoft.com/office/drawing/2014/main" id="{E7CB9895-06B8-4606-8847-7C47206AF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4820" name="Označba mesta številke diapozitiva 3">
            <a:extLst>
              <a:ext uri="{FF2B5EF4-FFF2-40B4-BE49-F238E27FC236}">
                <a16:creationId xmlns:a16="http://schemas.microsoft.com/office/drawing/2014/main" id="{A000B8FC-7B3A-4E62-A363-83AEAF21E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04B9C0D-14CD-4F7E-BB46-E37910EF7835}" type="slidenum">
              <a:rPr lang="sl-SI" altLang="sl-SI">
                <a:latin typeface="Calibri" panose="020F0502020204030204" pitchFamily="34" charset="0"/>
              </a:rPr>
              <a:pPr/>
              <a:t>14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značba mesta stranske slike 1">
            <a:extLst>
              <a:ext uri="{FF2B5EF4-FFF2-40B4-BE49-F238E27FC236}">
                <a16:creationId xmlns:a16="http://schemas.microsoft.com/office/drawing/2014/main" id="{D6576713-A810-46F4-A365-127533C298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Označba mesta opomb 2">
            <a:extLst>
              <a:ext uri="{FF2B5EF4-FFF2-40B4-BE49-F238E27FC236}">
                <a16:creationId xmlns:a16="http://schemas.microsoft.com/office/drawing/2014/main" id="{0489A146-D8AC-4E1A-B559-6FEC2012F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35844" name="Označba mesta številke diapozitiva 3">
            <a:extLst>
              <a:ext uri="{FF2B5EF4-FFF2-40B4-BE49-F238E27FC236}">
                <a16:creationId xmlns:a16="http://schemas.microsoft.com/office/drawing/2014/main" id="{AA745EE5-AF34-46A0-AD0C-A62051F09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41AF80BA-4334-4C10-85D2-CE9208584C54}" type="slidenum">
              <a:rPr lang="sl-SI" altLang="sl-SI">
                <a:latin typeface="Calibri" panose="020F0502020204030204" pitchFamily="34" charset="0"/>
              </a:rPr>
              <a:pPr/>
              <a:t>15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značba mesta stranske slike 1">
            <a:extLst>
              <a:ext uri="{FF2B5EF4-FFF2-40B4-BE49-F238E27FC236}">
                <a16:creationId xmlns:a16="http://schemas.microsoft.com/office/drawing/2014/main" id="{0E484D07-6A40-4A24-825A-7FACAC7CCA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značba mesta opomb 2">
            <a:extLst>
              <a:ext uri="{FF2B5EF4-FFF2-40B4-BE49-F238E27FC236}">
                <a16:creationId xmlns:a16="http://schemas.microsoft.com/office/drawing/2014/main" id="{261E005D-5A74-42FD-A817-448FABFFC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značba mesta številke diapozitiva 3">
            <a:extLst>
              <a:ext uri="{FF2B5EF4-FFF2-40B4-BE49-F238E27FC236}">
                <a16:creationId xmlns:a16="http://schemas.microsoft.com/office/drawing/2014/main" id="{CC207B87-5B9B-42C4-96D5-35D755AF6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9E0B0602-CE16-442C-9B3A-1D08621172C9}" type="slidenum">
              <a:rPr lang="sl-SI" altLang="sl-SI">
                <a:latin typeface="Calibri" panose="020F0502020204030204" pitchFamily="34" charset="0"/>
              </a:rPr>
              <a:pPr/>
              <a:t>2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značba mesta stranske slike 1">
            <a:extLst>
              <a:ext uri="{FF2B5EF4-FFF2-40B4-BE49-F238E27FC236}">
                <a16:creationId xmlns:a16="http://schemas.microsoft.com/office/drawing/2014/main" id="{399129C5-BE13-4443-AB42-9DA4477827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Označba mesta opomb 2">
            <a:extLst>
              <a:ext uri="{FF2B5EF4-FFF2-40B4-BE49-F238E27FC236}">
                <a16:creationId xmlns:a16="http://schemas.microsoft.com/office/drawing/2014/main" id="{199D56BE-521E-4441-B93A-6054369DC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3556" name="Označba mesta številke diapozitiva 3">
            <a:extLst>
              <a:ext uri="{FF2B5EF4-FFF2-40B4-BE49-F238E27FC236}">
                <a16:creationId xmlns:a16="http://schemas.microsoft.com/office/drawing/2014/main" id="{76266DA7-88E0-4CE2-983E-05755F8CB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714D447-32DF-4DF8-BA0F-89E1BAC10DE9}" type="slidenum">
              <a:rPr lang="sl-SI" altLang="sl-SI">
                <a:latin typeface="Calibri" panose="020F0502020204030204" pitchFamily="34" charset="0"/>
              </a:rPr>
              <a:pPr/>
              <a:t>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značba mesta stranske slike 1">
            <a:extLst>
              <a:ext uri="{FF2B5EF4-FFF2-40B4-BE49-F238E27FC236}">
                <a16:creationId xmlns:a16="http://schemas.microsoft.com/office/drawing/2014/main" id="{539F75EB-3507-43BB-A81C-9DC26A5787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Označba mesta opomb 2">
            <a:extLst>
              <a:ext uri="{FF2B5EF4-FFF2-40B4-BE49-F238E27FC236}">
                <a16:creationId xmlns:a16="http://schemas.microsoft.com/office/drawing/2014/main" id="{4D029E70-617D-456E-B40F-93B3A9359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4580" name="Označba mesta številke diapozitiva 3">
            <a:extLst>
              <a:ext uri="{FF2B5EF4-FFF2-40B4-BE49-F238E27FC236}">
                <a16:creationId xmlns:a16="http://schemas.microsoft.com/office/drawing/2014/main" id="{DFDF2A98-43D0-4E42-B264-85A0CA177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0ECFC45-6854-4055-AA94-1EBBB639D25A}" type="slidenum">
              <a:rPr lang="sl-SI" altLang="sl-SI">
                <a:latin typeface="Calibri" panose="020F0502020204030204" pitchFamily="34" charset="0"/>
              </a:rPr>
              <a:pPr/>
              <a:t>4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značba mesta stranske slike 1">
            <a:extLst>
              <a:ext uri="{FF2B5EF4-FFF2-40B4-BE49-F238E27FC236}">
                <a16:creationId xmlns:a16="http://schemas.microsoft.com/office/drawing/2014/main" id="{842C7D98-B67A-4813-B23F-849DEFA0D9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Označba mesta opomb 2">
            <a:extLst>
              <a:ext uri="{FF2B5EF4-FFF2-40B4-BE49-F238E27FC236}">
                <a16:creationId xmlns:a16="http://schemas.microsoft.com/office/drawing/2014/main" id="{23944A5A-D514-4D9A-BA11-BDDC1B9FC1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Označba mesta številke diapozitiva 3">
            <a:extLst>
              <a:ext uri="{FF2B5EF4-FFF2-40B4-BE49-F238E27FC236}">
                <a16:creationId xmlns:a16="http://schemas.microsoft.com/office/drawing/2014/main" id="{705D2C2E-16BF-4ACD-BD2D-CB269390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2ADC4F2-4049-43A4-A58B-CA0EB629B3FB}" type="slidenum">
              <a:rPr lang="sl-SI" altLang="sl-SI">
                <a:latin typeface="Calibri" panose="020F0502020204030204" pitchFamily="34" charset="0"/>
              </a:rPr>
              <a:pPr/>
              <a:t>5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značba mesta stranske slike 1">
            <a:extLst>
              <a:ext uri="{FF2B5EF4-FFF2-40B4-BE49-F238E27FC236}">
                <a16:creationId xmlns:a16="http://schemas.microsoft.com/office/drawing/2014/main" id="{D0425ACB-276E-4A54-AFE0-509607F6B3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Označba mesta opomb 2">
            <a:extLst>
              <a:ext uri="{FF2B5EF4-FFF2-40B4-BE49-F238E27FC236}">
                <a16:creationId xmlns:a16="http://schemas.microsoft.com/office/drawing/2014/main" id="{224FB456-7CD6-4C76-9BCE-0785DDC0A6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6628" name="Označba mesta številke diapozitiva 3">
            <a:extLst>
              <a:ext uri="{FF2B5EF4-FFF2-40B4-BE49-F238E27FC236}">
                <a16:creationId xmlns:a16="http://schemas.microsoft.com/office/drawing/2014/main" id="{AAB589F5-FF10-49F8-AD0D-E3FB7197F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15EA2930-F5AB-4412-9A8E-F23EE05619E0}" type="slidenum">
              <a:rPr lang="sl-SI" altLang="sl-SI">
                <a:latin typeface="Calibri" panose="020F0502020204030204" pitchFamily="34" charset="0"/>
              </a:rPr>
              <a:pPr/>
              <a:t>6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značba mesta stranske slike 1">
            <a:extLst>
              <a:ext uri="{FF2B5EF4-FFF2-40B4-BE49-F238E27FC236}">
                <a16:creationId xmlns:a16="http://schemas.microsoft.com/office/drawing/2014/main" id="{81972CBF-32B9-4AA4-9EDB-19E96C6E8C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značba mesta opomb 2">
            <a:extLst>
              <a:ext uri="{FF2B5EF4-FFF2-40B4-BE49-F238E27FC236}">
                <a16:creationId xmlns:a16="http://schemas.microsoft.com/office/drawing/2014/main" id="{8A2B6EC8-DC00-4527-9CF2-FB944B22B6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značba mesta številke diapozitiva 3">
            <a:extLst>
              <a:ext uri="{FF2B5EF4-FFF2-40B4-BE49-F238E27FC236}">
                <a16:creationId xmlns:a16="http://schemas.microsoft.com/office/drawing/2014/main" id="{EF296E59-68B7-493B-AC41-B41B60BDD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733086AC-CAE1-415A-95FB-B56D34C82391}" type="slidenum">
              <a:rPr lang="sl-SI" altLang="sl-SI">
                <a:latin typeface="Calibri" panose="020F0502020204030204" pitchFamily="34" charset="0"/>
              </a:rPr>
              <a:pPr/>
              <a:t>7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značba mesta stranske slike 1">
            <a:extLst>
              <a:ext uri="{FF2B5EF4-FFF2-40B4-BE49-F238E27FC236}">
                <a16:creationId xmlns:a16="http://schemas.microsoft.com/office/drawing/2014/main" id="{C626AA26-CD7C-42D3-BB0F-806593F4B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značba mesta opomb 2">
            <a:extLst>
              <a:ext uri="{FF2B5EF4-FFF2-40B4-BE49-F238E27FC236}">
                <a16:creationId xmlns:a16="http://schemas.microsoft.com/office/drawing/2014/main" id="{58C9A49B-13CB-4B96-B0ED-3A1D9BC230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značba mesta številke diapozitiva 3">
            <a:extLst>
              <a:ext uri="{FF2B5EF4-FFF2-40B4-BE49-F238E27FC236}">
                <a16:creationId xmlns:a16="http://schemas.microsoft.com/office/drawing/2014/main" id="{4F855E95-A83A-4EF6-B4C4-DDA2B7F03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548EA7D-0F73-41F4-A665-3DDC9C1E1742}" type="slidenum">
              <a:rPr lang="sl-SI" altLang="sl-SI">
                <a:latin typeface="Calibri" panose="020F0502020204030204" pitchFamily="34" charset="0"/>
              </a:rPr>
              <a:pPr/>
              <a:t>8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značba mesta stranske slike 1">
            <a:extLst>
              <a:ext uri="{FF2B5EF4-FFF2-40B4-BE49-F238E27FC236}">
                <a16:creationId xmlns:a16="http://schemas.microsoft.com/office/drawing/2014/main" id="{208090F7-4C16-464A-AFF0-97CE07C26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značba mesta opomb 2">
            <a:extLst>
              <a:ext uri="{FF2B5EF4-FFF2-40B4-BE49-F238E27FC236}">
                <a16:creationId xmlns:a16="http://schemas.microsoft.com/office/drawing/2014/main" id="{06DE6EBF-C7A6-4CD9-8CE4-97DD2CED13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značba mesta številke diapozitiva 3">
            <a:extLst>
              <a:ext uri="{FF2B5EF4-FFF2-40B4-BE49-F238E27FC236}">
                <a16:creationId xmlns:a16="http://schemas.microsoft.com/office/drawing/2014/main" id="{42F13181-10E0-4F2A-A023-829C256A3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F62044A-A2BF-4B13-9556-8E870E5D79AC}" type="slidenum">
              <a:rPr lang="sl-SI" altLang="sl-SI">
                <a:latin typeface="Calibri" panose="020F0502020204030204" pitchFamily="34" charset="0"/>
              </a:rPr>
              <a:pPr/>
              <a:t>9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DF9BC-DE84-4C4F-8A95-FFCB42AC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6328-6094-4618-8797-8F8ACEB8B92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0FD0C-E52F-4441-89A7-4096C941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12DB3-FD18-4DD6-990D-A6002FCF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CC75F-88AF-403E-BF3A-C9DE643D23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186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76B9DB-E36C-4103-9EC0-2C16EE00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8724-A169-42D7-83B7-ECF46588FD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B1874E-B6A8-47FA-922C-02B6D54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1954BB-5B8A-40BD-968A-7B44054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97E2-7771-4AB7-B5A1-99C7B4A537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23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36137-19D4-4EBD-A33A-BD43FBF1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0B8D-400E-4FCE-BDB1-F2D8237024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7FFA1-C78E-4225-9325-A80E44B4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7BA41-6F05-4F5E-9DA1-51D91373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C5B3F-D32F-43E9-81FE-E415F33721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484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C0AC53-8CA0-47C8-A0F9-9B1C0160928F}"/>
              </a:ext>
            </a:extLst>
          </p:cNvPr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A735C-1F82-4015-9F6E-6E073DDB6CE3}"/>
              </a:ext>
            </a:extLst>
          </p:cNvPr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45007F-9177-434D-8BA3-4762EE28C8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BE61-0CE9-4212-ACD6-0486353233E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E0D566-1979-42A7-A1B3-78A095D30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0CD6DD-B987-4BEB-8B91-BC6DAF00F9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2D4D86C-B1C3-4D04-B0F7-5F711FEBA1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677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DCCB9-995E-427D-8CAE-D05ADCCB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F34F-07FA-4453-AF97-4ED9D1F529C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C39C6-43CE-4C4B-A831-500C163A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D5A5-5222-442C-8337-3CEAB47C8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8458-9CDD-463E-A054-F6D6EBA05B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565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E6979E-E028-4A9E-992D-1CA1E62B0C33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F55C4B-DA11-4204-BB6F-CF639839529C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46BF93B-3874-4C34-B36C-A1B856EC600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05FDF-4317-4909-BD94-CB562A3427E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36AAE6C-D334-4695-892C-AB7A5756B52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58DC0F-65F8-40BE-BCA2-B9C0836D1E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426510A-68C7-4C4D-BB6A-67F0BDE264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4078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56E76-5C50-4FDD-9AB6-13BBEA5333ED}"/>
              </a:ext>
            </a:extLst>
          </p:cNvPr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EEC7E9-B750-4386-BCF7-166120D5EC17}"/>
              </a:ext>
            </a:extLst>
          </p:cNvPr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50A5B7D-F6A7-42FE-8A30-979A37D1446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BBFBF-0927-4164-8598-4686FA76F7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6D3E29-0AE6-4704-8DBB-FD795AD2C69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9707D9-1AB2-485A-B027-3717ECA776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0716C14-47DF-4D2D-9D3B-28B63100C6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638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85E2E-BE22-4C63-9BD6-15FC57C8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31EF-643A-4079-8D53-442B9274FF6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5FA8-8CF2-44BC-B907-03B6F8E0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E2B3D-8716-404A-8DB5-FCBD3E4A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75ACE-6C4A-443B-93A7-C62D474625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47396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5217-605E-451A-B62A-CE189D91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A20C-E1ED-4EC3-B535-783D35082A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1C81A-3AEA-4789-8A3B-43FB620B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28DA3-FC8E-411E-984D-DF015040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024FE-4DE1-412C-A77B-2F70221108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315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D1CE-7C24-4916-8F9F-0619EF90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561A-2416-46ED-85A6-0A16F187AB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FF7D2-CCE0-4532-A973-059A5764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F7AB-E8AC-4282-AC75-97F39DC6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1A18-9273-4AB7-A73C-812C6D005C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86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BA6A3-0722-4C9D-89C4-2324BD97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A02B-EF53-42B1-B1E6-02DDF54B15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357F1-ADA9-440F-B052-CB3B1A7E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83CA-D631-4DA3-85A1-C1B07400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9F9FD-8539-4DD6-BF05-3E3C47ABE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141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48FC1-3E54-4517-85E1-8D30B214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2BD41-447A-41C9-8233-987DFB16A1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B7261E-A45F-4B9F-9CCF-DA15C3E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859291-79C1-4C8E-8371-8AEEDDA1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803C4-7174-43C1-971F-546A501C10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358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7FF33-A1F7-4959-86B2-9586CD0B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1ADD4-7B49-40C4-8DD2-3980993C1A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E21273-8324-4FD3-9EEA-F01979EA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42C0F6-DB76-457E-A982-26FA4854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1307-137C-4A87-ADEE-3E76508FF3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68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9CF255-9C2E-4B57-B31F-16DFB9A2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5CD2E-1B74-4747-ADD5-C4AC245C97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1ED9B0-36BB-4C90-8EB7-F1D5A086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AEDB8B-717F-41AF-8B2A-6E6296B7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CB0DB-3E78-45C7-99D5-5E7E2A2D8A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96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C0A29C-A0CD-419C-8289-828BC0CB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1FD4-78C9-4B09-B8C0-6A87700DFC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B8041F-2A0E-445B-914E-B6A9C4337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1850D6-F209-4C24-B27D-52210228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BFB1F-7AEF-4CD1-A963-3A23FDE997A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341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2CCEE-4F19-4DB8-91DE-CDE16B05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47B69-3917-4593-96BC-8357A13C944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D537E7-986E-41F4-A0FF-8D46A7A0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31868E-9B12-4241-B6BD-1D5FA3AF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A77C8-B584-4DAB-92C9-BD6B433803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5514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3AA0A-CFB5-40CD-9E1B-DE4B845B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F45B-C570-4E6B-9C13-7225CBF838A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A8D577-5A3B-46D4-BF4F-881DA7D8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B20BE5-E747-4325-B961-B141CE60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AFAE5-8494-4CF3-91CC-19697FE393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6888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1135B48F-E44F-418E-855C-6CCE7359A3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>
            <a:extLst>
              <a:ext uri="{FF2B5EF4-FFF2-40B4-BE49-F238E27FC236}">
                <a16:creationId xmlns:a16="http://schemas.microsoft.com/office/drawing/2014/main" id="{433A3F39-7F3C-48BE-BB44-EACD058D63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166506F-37B5-4189-96B2-BC73A5F40F3F}"/>
              </a:ext>
            </a:extLst>
          </p:cNvPr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DE97A897-467D-4886-87A1-F93953C76F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>
            <a:extLst>
              <a:ext uri="{FF2B5EF4-FFF2-40B4-BE49-F238E27FC236}">
                <a16:creationId xmlns:a16="http://schemas.microsoft.com/office/drawing/2014/main" id="{0A75B486-5F6D-4E1C-9DC5-B4CAE06204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CD72EB2-2EC6-400F-B05E-CA2062A8CFC1}"/>
              </a:ext>
            </a:extLst>
          </p:cNvPr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>
            <a:extLst>
              <a:ext uri="{FF2B5EF4-FFF2-40B4-BE49-F238E27FC236}">
                <a16:creationId xmlns:a16="http://schemas.microsoft.com/office/drawing/2014/main" id="{04C6C545-53BF-44F0-9397-4CAD8CB574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35" name="Text Placeholder 2">
            <a:extLst>
              <a:ext uri="{FF2B5EF4-FFF2-40B4-BE49-F238E27FC236}">
                <a16:creationId xmlns:a16="http://schemas.microsoft.com/office/drawing/2014/main" id="{6CB7C623-EC42-445F-8E5E-FC28630AA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81DF1-A711-4159-9A62-7C7E18EF0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4C081-A9DA-4BFB-81E7-AFE5B765F2B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847FE-66E2-4A2D-A964-65CC68801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B94E4-ACAB-426A-8485-E9FC864D3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DD491C35-35D5-4D5B-8264-9E4A9D61E75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3" r:id="rId12"/>
    <p:sldLayoutId id="2147483710" r:id="rId13"/>
    <p:sldLayoutId id="2147483714" r:id="rId14"/>
    <p:sldLayoutId id="2147483715" r:id="rId15"/>
    <p:sldLayoutId id="2147483711" r:id="rId16"/>
    <p:sldLayoutId id="214748371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0622D06B-9F01-409F-87BE-63AB10A38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r>
              <a:rPr lang="sl-SI" altLang="sl-SI"/>
              <a:t>POT DO SAMOSTOJNE SLOVENIJE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09BF4C-9C66-4364-90AE-34BE2B56C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sl-SI" dirty="0" err="1"/>
              <a:t>maribor</a:t>
            </a:r>
            <a:r>
              <a:rPr lang="sl-SI" dirty="0"/>
              <a:t>, 6.1.2013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90F78CF7-8DCC-440C-894B-22AF292A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566738"/>
            <a:ext cx="10137775" cy="1400175"/>
          </a:xfrm>
        </p:spPr>
        <p:txBody>
          <a:bodyPr/>
          <a:lstStyle/>
          <a:p>
            <a:r>
              <a:rPr lang="sl-SI" altLang="sl-SI"/>
              <a:t>DESETDNEVNA VOJNA (27.6 - 6.7.1991)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4D3994-F006-4753-A70E-E41F0B6E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79901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SOBOTA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Sestanek v Zagrebu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Brnik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Vrtojba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NEDELJA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Skorajšen letalski napad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Tankovska četa TO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PONEDELJEK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Medvedjek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TOREK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Preobrat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ČETRTEK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Dovoljen umik zajetim vojakom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Osvobojeni vsi mejni prehodi</a:t>
            </a:r>
          </a:p>
        </p:txBody>
      </p:sp>
      <p:pic>
        <p:nvPicPr>
          <p:cNvPr id="4" name="Slika 3" descr="i375011.jpg">
            <a:extLst>
              <a:ext uri="{FF2B5EF4-FFF2-40B4-BE49-F238E27FC236}">
                <a16:creationId xmlns:a16="http://schemas.microsoft.com/office/drawing/2014/main" id="{3D5B9EB3-172F-424B-A877-CFA682BA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038" y="1411288"/>
            <a:ext cx="3476116" cy="237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64710929_vojna-01-big.jpg">
            <a:extLst>
              <a:ext uri="{FF2B5EF4-FFF2-40B4-BE49-F238E27FC236}">
                <a16:creationId xmlns:a16="http://schemas.microsoft.com/office/drawing/2014/main" id="{2C99D06B-7E54-40BB-9EB1-3F5E3C4C7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1438275"/>
            <a:ext cx="4117703" cy="309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13408903.jpg">
            <a:extLst>
              <a:ext uri="{FF2B5EF4-FFF2-40B4-BE49-F238E27FC236}">
                <a16:creationId xmlns:a16="http://schemas.microsoft.com/office/drawing/2014/main" id="{CD2BEBEF-7B80-4297-ACEE-AEA3D5893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1058" y="3811273"/>
            <a:ext cx="3665355" cy="234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4e06d8a4_001_vojaki.jpg">
            <a:extLst>
              <a:ext uri="{FF2B5EF4-FFF2-40B4-BE49-F238E27FC236}">
                <a16:creationId xmlns:a16="http://schemas.microsoft.com/office/drawing/2014/main" id="{3E9645BC-DA6E-4BCC-9966-D2CB06A0A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551" y="4543111"/>
            <a:ext cx="3297381" cy="229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F2FE4030-E409-41E1-BEFD-20334739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BRIONSKA DEKLARACIJA</a:t>
            </a:r>
          </a:p>
        </p:txBody>
      </p:sp>
      <p:sp>
        <p:nvSpPr>
          <p:cNvPr id="15363" name="Označba mesta vsebine 2">
            <a:extLst>
              <a:ext uri="{FF2B5EF4-FFF2-40B4-BE49-F238E27FC236}">
                <a16:creationId xmlns:a16="http://schemas.microsoft.com/office/drawing/2014/main" id="{2AEA2898-55B9-4205-A682-7A438E19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7.7.1991</a:t>
            </a:r>
          </a:p>
          <a:p>
            <a:r>
              <a:rPr lang="sl-SI" altLang="sl-SI"/>
              <a:t>Ohranjen nadzor ozemlja</a:t>
            </a:r>
          </a:p>
          <a:p>
            <a:r>
              <a:rPr lang="sl-SI" altLang="sl-SI"/>
              <a:t>Odprava blokade enot JLA</a:t>
            </a:r>
          </a:p>
          <a:p>
            <a:r>
              <a:rPr lang="sl-SI" altLang="sl-SI"/>
              <a:t>Izpustitev vojnih ujetnikov</a:t>
            </a:r>
          </a:p>
          <a:p>
            <a:r>
              <a:rPr lang="sl-SI" altLang="sl-SI"/>
              <a:t>Odpoved nadaljnim </a:t>
            </a:r>
            <a:br>
              <a:rPr lang="sl-SI" altLang="sl-SI"/>
            </a:br>
            <a:r>
              <a:rPr lang="sl-SI" altLang="sl-SI"/>
              <a:t>osamosvojitvenim ukrepom</a:t>
            </a:r>
          </a:p>
        </p:txBody>
      </p:sp>
      <p:pic>
        <p:nvPicPr>
          <p:cNvPr id="5" name="Slika 4" descr="kronologija-03-big.jpg">
            <a:extLst>
              <a:ext uri="{FF2B5EF4-FFF2-40B4-BE49-F238E27FC236}">
                <a16:creationId xmlns:a16="http://schemas.microsoft.com/office/drawing/2014/main" id="{8EFB0332-83A6-4BC3-8404-3C06C0AC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367" y="1574513"/>
            <a:ext cx="7209253" cy="490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6C93D746-B74C-49E7-82F7-A12733AF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UMIK JLA IZ SLOVENIJE</a:t>
            </a:r>
          </a:p>
        </p:txBody>
      </p:sp>
      <p:sp>
        <p:nvSpPr>
          <p:cNvPr id="16387" name="Označba mesta vsebine 2">
            <a:extLst>
              <a:ext uri="{FF2B5EF4-FFF2-40B4-BE49-F238E27FC236}">
                <a16:creationId xmlns:a16="http://schemas.microsoft.com/office/drawing/2014/main" id="{EBEDF447-B3DC-44F8-9EA3-567ABE1D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18.7.1991</a:t>
            </a:r>
          </a:p>
          <a:p>
            <a:r>
              <a:rPr lang="sl-SI" altLang="sl-SI"/>
              <a:t>Umik v treh mesecih</a:t>
            </a:r>
          </a:p>
          <a:p>
            <a:r>
              <a:rPr lang="sl-SI" altLang="sl-SI"/>
              <a:t>25./26.10.1991 umik </a:t>
            </a:r>
            <a:br>
              <a:rPr lang="sl-SI" altLang="sl-SI"/>
            </a:br>
            <a:r>
              <a:rPr lang="sl-SI" altLang="sl-SI"/>
              <a:t>zadnjega vojaka</a:t>
            </a:r>
          </a:p>
        </p:txBody>
      </p:sp>
      <p:pic>
        <p:nvPicPr>
          <p:cNvPr id="4" name="Slika 3" descr="64800689_koper-26-10-1991-26-oktober-1991-zadnji-vojaki-s-svojo-opremo-se-vkrcavajo-na-ladjo-galeb-ker-zapuscajo-ozemlje-slovenije-v-luki-koper.jpg">
            <a:extLst>
              <a:ext uri="{FF2B5EF4-FFF2-40B4-BE49-F238E27FC236}">
                <a16:creationId xmlns:a16="http://schemas.microsoft.com/office/drawing/2014/main" id="{6FE04760-1BF8-4AC3-AD88-1146E817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27" y="1477522"/>
            <a:ext cx="8034323" cy="530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633920538872376529_jla2.jpg">
            <a:extLst>
              <a:ext uri="{FF2B5EF4-FFF2-40B4-BE49-F238E27FC236}">
                <a16:creationId xmlns:a16="http://schemas.microsoft.com/office/drawing/2014/main" id="{91AF033C-79BE-41A4-9EDD-E9FF6F0C1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8" y="4144963"/>
            <a:ext cx="3812511" cy="222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C56D2D69-C062-4E0B-A4B4-0D648142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STATISTIKA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583F6B-CA16-47EC-9561-D71890409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Žrtve (76):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Slovenija 19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JLA 45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Tuji državljani 12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Ranjenci: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Slovenija 182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 JLA 146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>
                <a:solidFill>
                  <a:srgbClr val="FFFFFF"/>
                </a:solidFill>
              </a:rPr>
              <a:t>Udeleženci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JLA 35.200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TO 16.000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>
                <a:solidFill>
                  <a:srgbClr val="FFFFFF"/>
                </a:solidFill>
              </a:rPr>
              <a:t>Policija 1.000</a:t>
            </a:r>
          </a:p>
        </p:txBody>
      </p:sp>
      <p:pic>
        <p:nvPicPr>
          <p:cNvPr id="4" name="Slika 3" descr="64705119_holmec-osamosvojitv-prehod-streljanje-napad-osamosvojitvena-vojna.jpg">
            <a:extLst>
              <a:ext uri="{FF2B5EF4-FFF2-40B4-BE49-F238E27FC236}">
                <a16:creationId xmlns:a16="http://schemas.microsoft.com/office/drawing/2014/main" id="{ACD8F167-D8EF-4784-8DD1-EB1826A7B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017588"/>
            <a:ext cx="4210865" cy="31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Vojna za Slovenijo - GR.jpg">
            <a:extLst>
              <a:ext uri="{FF2B5EF4-FFF2-40B4-BE49-F238E27FC236}">
                <a16:creationId xmlns:a16="http://schemas.microsoft.com/office/drawing/2014/main" id="{CB8F4745-6DF6-426E-8820-DB769253C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408" y="3406434"/>
            <a:ext cx="4436340" cy="315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C059308E-B5DD-41B9-94B3-0F3DA88B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MEDNARODNO PRIZNANJE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0025A0-E420-4D20-B734-4CF03435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200"/>
              <a:t>Med tri mesečnim rokom: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/>
              <a:t>Hrvaška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/>
              <a:t>Estonija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/>
              <a:t>Litva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/>
              <a:t>Latvija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 sz="2000"/>
              <a:t>Gruzija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/>
              <a:t>8.10.1991 razpad Jugoslavije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/>
              <a:t>3.10.1991 Francija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/>
              <a:t>15.1.1992 ES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/>
              <a:t>apr. 1992 ZDA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sl-SI"/>
              <a:t>22.5.1992 sprejetje v OZN</a:t>
            </a:r>
          </a:p>
        </p:txBody>
      </p:sp>
      <p:pic>
        <p:nvPicPr>
          <p:cNvPr id="4" name="Slika 3" descr="Sobotna__djvu_186215_sandi_.jpg">
            <a:extLst>
              <a:ext uri="{FF2B5EF4-FFF2-40B4-BE49-F238E27FC236}">
                <a16:creationId xmlns:a16="http://schemas.microsoft.com/office/drawing/2014/main" id="{574BF927-5EAB-4E86-A921-67529CAAA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032" y="1255713"/>
            <a:ext cx="3584906" cy="5596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2272B60-4FB6-427A-B4AE-9519843E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19459" name="Označba mesta vsebine 2">
            <a:extLst>
              <a:ext uri="{FF2B5EF4-FFF2-40B4-BE49-F238E27FC236}">
                <a16:creationId xmlns:a16="http://schemas.microsoft.com/office/drawing/2014/main" id="{09D42598-8464-476D-B15C-D9BBCC76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http://www.dvajset.si/</a:t>
            </a:r>
          </a:p>
          <a:p>
            <a:r>
              <a:rPr lang="sl-SI" altLang="sl-SI"/>
              <a:t>http://www.slovenija2001.gov.si/10let/pot/</a:t>
            </a:r>
          </a:p>
          <a:p>
            <a:r>
              <a:rPr lang="sl-SI" altLang="sl-SI"/>
              <a:t>http://www.15let.gov.si/si/15-let-samostojnosti/pot-do-samostojnosti/</a:t>
            </a:r>
          </a:p>
          <a:p>
            <a:r>
              <a:rPr lang="sl-SI" altLang="sl-SI"/>
              <a:t>http://www.zvvs.si/?stran=1991&amp;id=22</a:t>
            </a:r>
          </a:p>
          <a:p>
            <a:r>
              <a:rPr lang="sl-SI" altLang="sl-SI"/>
              <a:t>http://sl.wikipedia.org/wiki/Slovenska_osamosvojitvena_vojna</a:t>
            </a:r>
          </a:p>
          <a:p>
            <a:r>
              <a:rPr lang="sl-SI" altLang="sl-SI"/>
              <a:t>TO JE 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53BE0AF-F32D-4A71-8AD8-B8F00962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SLOVENSKA POMLAD</a:t>
            </a:r>
          </a:p>
        </p:txBody>
      </p:sp>
      <p:sp>
        <p:nvSpPr>
          <p:cNvPr id="6147" name="Označba mesta vsebine 2">
            <a:extLst>
              <a:ext uri="{FF2B5EF4-FFF2-40B4-BE49-F238E27FC236}">
                <a16:creationId xmlns:a16="http://schemas.microsoft.com/office/drawing/2014/main" id="{CB6E4927-7B57-40F7-A7B5-851C938F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Nova revija</a:t>
            </a:r>
          </a:p>
          <a:p>
            <a:r>
              <a:rPr lang="sl-SI" altLang="sl-SI"/>
              <a:t>Majniška deklaracija (8. maj 1989)</a:t>
            </a:r>
          </a:p>
        </p:txBody>
      </p:sp>
      <p:pic>
        <p:nvPicPr>
          <p:cNvPr id="4" name="Slika 3" descr="Tone Pavcek, 8.5.89.jpg">
            <a:extLst>
              <a:ext uri="{FF2B5EF4-FFF2-40B4-BE49-F238E27FC236}">
                <a16:creationId xmlns:a16="http://schemas.microsoft.com/office/drawing/2014/main" id="{5A057F05-1073-451F-8155-42F489B2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68" y="2952216"/>
            <a:ext cx="5523295" cy="383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ajniska_deklaracija_1989.jpg">
            <a:extLst>
              <a:ext uri="{FF2B5EF4-FFF2-40B4-BE49-F238E27FC236}">
                <a16:creationId xmlns:a16="http://schemas.microsoft.com/office/drawing/2014/main" id="{CA384C95-DF0B-4215-83D0-1EB79EB69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378" y="1595964"/>
            <a:ext cx="3474723" cy="521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Nova revija st. 57.jpg">
            <a:extLst>
              <a:ext uri="{FF2B5EF4-FFF2-40B4-BE49-F238E27FC236}">
                <a16:creationId xmlns:a16="http://schemas.microsoft.com/office/drawing/2014/main" id="{0C8F58D8-7DBA-4A9A-8E01-0EC82432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13" y="2898869"/>
            <a:ext cx="2673976" cy="385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CA2546C-83ED-49D6-A1F6-10B6DD09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VEČSTRANKARSKE VOLITVE</a:t>
            </a:r>
          </a:p>
        </p:txBody>
      </p:sp>
      <p:sp>
        <p:nvSpPr>
          <p:cNvPr id="7171" name="Označba mesta vsebine 2">
            <a:extLst>
              <a:ext uri="{FF2B5EF4-FFF2-40B4-BE49-F238E27FC236}">
                <a16:creationId xmlns:a16="http://schemas.microsoft.com/office/drawing/2014/main" id="{DCD575FF-F3D3-4FC2-9FB2-CBA484C00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Svobodno večstrankarsko življenje (nov. 1989)</a:t>
            </a:r>
          </a:p>
          <a:p>
            <a:r>
              <a:rPr lang="sl-SI" altLang="sl-SI"/>
              <a:t>Večstrankarske volitve (apr. 1990)</a:t>
            </a:r>
          </a:p>
          <a:p>
            <a:r>
              <a:rPr lang="sl-SI" altLang="sl-SI"/>
              <a:t>DEMOS</a:t>
            </a:r>
          </a:p>
        </p:txBody>
      </p:sp>
      <p:pic>
        <p:nvPicPr>
          <p:cNvPr id="4" name="Slika 3" descr="64800489_08-april-1990-ljudje-volija-na-prvih-demokraticnih-vecstrankarskihin-predsedniskih-volitvah.jpg">
            <a:extLst>
              <a:ext uri="{FF2B5EF4-FFF2-40B4-BE49-F238E27FC236}">
                <a16:creationId xmlns:a16="http://schemas.microsoft.com/office/drawing/2014/main" id="{73438C6D-9EEC-4B7A-BE05-A6FA18C4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69" y="2705711"/>
            <a:ext cx="5850964" cy="39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demos.jpg">
            <a:extLst>
              <a:ext uri="{FF2B5EF4-FFF2-40B4-BE49-F238E27FC236}">
                <a16:creationId xmlns:a16="http://schemas.microsoft.com/office/drawing/2014/main" id="{4795D030-08BA-49B6-9254-5F2F6B51C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81" y="3201769"/>
            <a:ext cx="2579390" cy="343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5361E6E8-D010-4E25-BE98-8068CF31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NOVA VLADA</a:t>
            </a:r>
          </a:p>
        </p:txBody>
      </p:sp>
      <p:sp>
        <p:nvSpPr>
          <p:cNvPr id="8195" name="Označba mesta vsebine 2">
            <a:extLst>
              <a:ext uri="{FF2B5EF4-FFF2-40B4-BE49-F238E27FC236}">
                <a16:creationId xmlns:a16="http://schemas.microsoft.com/office/drawing/2014/main" id="{4EBF6C8E-4A14-4F8A-93D1-00A31ACC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200">
                <a:solidFill>
                  <a:srgbClr val="FFFFFF"/>
                </a:solidFill>
              </a:rPr>
              <a:t>Program:</a:t>
            </a:r>
          </a:p>
          <a:p>
            <a:pPr lvl="1"/>
            <a:r>
              <a:rPr lang="sl-SI" altLang="sl-SI" sz="2000">
                <a:solidFill>
                  <a:srgbClr val="FFFFFF"/>
                </a:solidFill>
              </a:rPr>
              <a:t>Samoodločba Slovencev</a:t>
            </a:r>
          </a:p>
          <a:p>
            <a:pPr lvl="1"/>
            <a:r>
              <a:rPr lang="sl-SI" altLang="sl-SI" sz="2000">
                <a:solidFill>
                  <a:srgbClr val="FFFFFF"/>
                </a:solidFill>
              </a:rPr>
              <a:t>Preobrazba Jugoslavije v </a:t>
            </a:r>
            <a:br>
              <a:rPr lang="sl-SI" altLang="sl-SI" sz="2000">
                <a:solidFill>
                  <a:srgbClr val="FFFFFF"/>
                </a:solidFill>
              </a:rPr>
            </a:br>
            <a:r>
              <a:rPr lang="sl-SI" altLang="sl-SI" sz="2000">
                <a:solidFill>
                  <a:srgbClr val="FFFFFF"/>
                </a:solidFill>
              </a:rPr>
              <a:t>konfederacijo</a:t>
            </a:r>
          </a:p>
          <a:p>
            <a:pPr lvl="1"/>
            <a:r>
              <a:rPr lang="sl-SI" altLang="sl-SI" sz="2000">
                <a:solidFill>
                  <a:srgbClr val="FFFFFF"/>
                </a:solidFill>
              </a:rPr>
              <a:t>Korenita reforma družbe</a:t>
            </a:r>
          </a:p>
        </p:txBody>
      </p:sp>
      <p:pic>
        <p:nvPicPr>
          <p:cNvPr id="4" name="Slika 3" descr="F01ZS_1slovenska_vlada_f.1262544228.jpg">
            <a:extLst>
              <a:ext uri="{FF2B5EF4-FFF2-40B4-BE49-F238E27FC236}">
                <a16:creationId xmlns:a16="http://schemas.microsoft.com/office/drawing/2014/main" id="{70DD5D30-9460-491B-9471-A6658A3A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50" y="2216354"/>
            <a:ext cx="6879088" cy="388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demos_03.jpg">
            <a:extLst>
              <a:ext uri="{FF2B5EF4-FFF2-40B4-BE49-F238E27FC236}">
                <a16:creationId xmlns:a16="http://schemas.microsoft.com/office/drawing/2014/main" id="{9E798CF9-CB9C-4447-96FB-A98268EA1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000">
            <a:off x="1497105" y="4100768"/>
            <a:ext cx="2743200" cy="2763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696D091B-46A1-4725-BAC7-8738D10B1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PLEBISCIT</a:t>
            </a:r>
          </a:p>
        </p:txBody>
      </p:sp>
      <p:sp>
        <p:nvSpPr>
          <p:cNvPr id="9219" name="Označba mesta vsebine 2">
            <a:extLst>
              <a:ext uri="{FF2B5EF4-FFF2-40B4-BE49-F238E27FC236}">
                <a16:creationId xmlns:a16="http://schemas.microsoft.com/office/drawing/2014/main" id="{49AFB027-2C02-46B7-BD4D-FB86B86A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Plebiscit o samostojni Sloveniji (23.12.1990)</a:t>
            </a:r>
          </a:p>
          <a:p>
            <a:r>
              <a:rPr lang="sl-SI" altLang="sl-SI"/>
              <a:t>Razglasitev (26.12.1990)</a:t>
            </a:r>
          </a:p>
        </p:txBody>
      </p:sp>
      <p:pic>
        <p:nvPicPr>
          <p:cNvPr id="4" name="Slika 3" descr="plebiscit_glasovnica_gallery760x760.jpg">
            <a:extLst>
              <a:ext uri="{FF2B5EF4-FFF2-40B4-BE49-F238E27FC236}">
                <a16:creationId xmlns:a16="http://schemas.microsoft.com/office/drawing/2014/main" id="{E930ED3E-9058-4749-919F-EA7BC465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972" y="1244742"/>
            <a:ext cx="3618022" cy="553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64800544_26-november-1990-france-bucar-govori-na-skupscini-na-kateri-so-razglasili-rezultate-plebiscita.jpg">
            <a:extLst>
              <a:ext uri="{FF2B5EF4-FFF2-40B4-BE49-F238E27FC236}">
                <a16:creationId xmlns:a16="http://schemas.microsoft.com/office/drawing/2014/main" id="{69F66E83-1187-4376-9DB3-8D67D449C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88" y="3041650"/>
            <a:ext cx="5594290" cy="373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F34EDEF1-0067-4310-880B-FF7288C7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PRIPRAVE NA SAMOSTOJNOST</a:t>
            </a:r>
          </a:p>
        </p:txBody>
      </p:sp>
      <p:sp>
        <p:nvSpPr>
          <p:cNvPr id="10243" name="Označba mesta vsebine 2">
            <a:extLst>
              <a:ext uri="{FF2B5EF4-FFF2-40B4-BE49-F238E27FC236}">
                <a16:creationId xmlns:a16="http://schemas.microsoft.com/office/drawing/2014/main" id="{8E105808-23D4-4826-9138-1256AD8F9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Sprejemanje temeljnih zakonov</a:t>
            </a:r>
          </a:p>
          <a:p>
            <a:r>
              <a:rPr lang="sl-SI" altLang="sl-SI"/>
              <a:t>Pogajanja </a:t>
            </a:r>
          </a:p>
          <a:p>
            <a:r>
              <a:rPr lang="sl-SI" altLang="sl-SI"/>
              <a:t>Sprejem XIX. amandmaja k ustavi RS (20.2.1991)</a:t>
            </a:r>
          </a:p>
        </p:txBody>
      </p:sp>
      <p:pic>
        <p:nvPicPr>
          <p:cNvPr id="5" name="Slika 4" descr="sprejem_amandmajev_k_Ustavi_RS2002-1991__foto_Tone_Stojko__vir__Muzej_novejse_zgodovine_-za_splet.jpg">
            <a:extLst>
              <a:ext uri="{FF2B5EF4-FFF2-40B4-BE49-F238E27FC236}">
                <a16:creationId xmlns:a16="http://schemas.microsoft.com/office/drawing/2014/main" id="{078F843B-901A-4247-9D22-13AA5A2D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71" y="3325937"/>
            <a:ext cx="5311897" cy="345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EC1584A8-E598-43D1-B997-439BAF76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DOGODKI V PEKRAH</a:t>
            </a:r>
          </a:p>
        </p:txBody>
      </p:sp>
      <p:sp>
        <p:nvSpPr>
          <p:cNvPr id="11267" name="Označba mesta vsebine 2">
            <a:extLst>
              <a:ext uri="{FF2B5EF4-FFF2-40B4-BE49-F238E27FC236}">
                <a16:creationId xmlns:a16="http://schemas.microsoft.com/office/drawing/2014/main" id="{5FEAD7D6-1A6F-479C-BCFE-96F5568F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Zajetje izvidnikov (23. maj 1991)</a:t>
            </a:r>
          </a:p>
          <a:p>
            <a:r>
              <a:rPr lang="sl-SI" altLang="sl-SI"/>
              <a:t>Obkolitev</a:t>
            </a:r>
          </a:p>
          <a:p>
            <a:r>
              <a:rPr lang="sl-SI" altLang="sl-SI"/>
              <a:t>Pogajanja</a:t>
            </a:r>
          </a:p>
          <a:p>
            <a:r>
              <a:rPr lang="sl-SI" altLang="sl-SI"/>
              <a:t>Protest krajanov</a:t>
            </a:r>
          </a:p>
        </p:txBody>
      </p:sp>
      <p:pic>
        <p:nvPicPr>
          <p:cNvPr id="4" name="Slika 3" descr="Pekrski-dogodki-1991.jpg">
            <a:extLst>
              <a:ext uri="{FF2B5EF4-FFF2-40B4-BE49-F238E27FC236}">
                <a16:creationId xmlns:a16="http://schemas.microsoft.com/office/drawing/2014/main" id="{0B282C75-7799-49DA-A052-27BDE80A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21" y="3953774"/>
            <a:ext cx="3835264" cy="274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vojna_slo_pekre005.jpg">
            <a:extLst>
              <a:ext uri="{FF2B5EF4-FFF2-40B4-BE49-F238E27FC236}">
                <a16:creationId xmlns:a16="http://schemas.microsoft.com/office/drawing/2014/main" id="{01EF5E42-6F2D-41A1-A2A8-43BD4A8E0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407" y="3765561"/>
            <a:ext cx="4112966" cy="295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pekre_2.jpg">
            <a:extLst>
              <a:ext uri="{FF2B5EF4-FFF2-40B4-BE49-F238E27FC236}">
                <a16:creationId xmlns:a16="http://schemas.microsoft.com/office/drawing/2014/main" id="{C0A334E5-3963-40E1-A546-508CB8A48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924225"/>
            <a:ext cx="3624119" cy="272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CB240912-D90D-4FE7-ACAE-2DADBAB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NEODVISNOST</a:t>
            </a:r>
          </a:p>
        </p:txBody>
      </p:sp>
      <p:sp>
        <p:nvSpPr>
          <p:cNvPr id="12291" name="Označba mesta vsebine 2">
            <a:extLst>
              <a:ext uri="{FF2B5EF4-FFF2-40B4-BE49-F238E27FC236}">
                <a16:creationId xmlns:a16="http://schemas.microsoft.com/office/drawing/2014/main" id="{79304D92-8139-47C8-9FA9-3F871FEE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Deklaracija ob neodvisnosti RS in Ustavni zakon (25.6.1991)</a:t>
            </a:r>
          </a:p>
          <a:p>
            <a:r>
              <a:rPr lang="sl-SI" altLang="sl-SI"/>
              <a:t>Razglasitev (26.6.1991)</a:t>
            </a:r>
          </a:p>
        </p:txBody>
      </p:sp>
      <p:pic>
        <p:nvPicPr>
          <p:cNvPr id="6" name="Slika 5" descr="633814322909465934_drž2.jpg">
            <a:extLst>
              <a:ext uri="{FF2B5EF4-FFF2-40B4-BE49-F238E27FC236}">
                <a16:creationId xmlns:a16="http://schemas.microsoft.com/office/drawing/2014/main" id="{CDE1E32D-3E91-4300-B1F9-DFBA8CF0D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25" y="2464295"/>
            <a:ext cx="5840098" cy="427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razglasitev-1991.jpg">
            <a:extLst>
              <a:ext uri="{FF2B5EF4-FFF2-40B4-BE49-F238E27FC236}">
                <a16:creationId xmlns:a16="http://schemas.microsoft.com/office/drawing/2014/main" id="{E83737D9-B01C-429A-A70B-45332618E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8" y="2931055"/>
            <a:ext cx="5645922" cy="380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5D42EA8-9D3A-457A-B922-90E56ED45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419100"/>
            <a:ext cx="10415587" cy="1400175"/>
          </a:xfrm>
        </p:spPr>
        <p:txBody>
          <a:bodyPr/>
          <a:lstStyle/>
          <a:p>
            <a:r>
              <a:rPr lang="sl-SI" altLang="sl-SI"/>
              <a:t>DESETDNEVNA VOJNA (27.6 - 6.7.1991)</a:t>
            </a:r>
          </a:p>
        </p:txBody>
      </p:sp>
      <p:pic>
        <p:nvPicPr>
          <p:cNvPr id="5" name="Označba mesta vsebine 4" descr="Slovenian_war_map.jpg">
            <a:extLst>
              <a:ext uri="{FF2B5EF4-FFF2-40B4-BE49-F238E27FC236}">
                <a16:creationId xmlns:a16="http://schemas.microsoft.com/office/drawing/2014/main" id="{CA26E99B-E3CC-4C81-8631-A4AC6DBEA2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7116" y="1254659"/>
            <a:ext cx="8704670" cy="5370810"/>
          </a:xfrm>
          <a:effectLst>
            <a:softEdge rad="112500"/>
          </a:effectLst>
        </p:spPr>
      </p:pic>
      <p:sp>
        <p:nvSpPr>
          <p:cNvPr id="13316" name="Označba mesta vsebine 3">
            <a:extLst>
              <a:ext uri="{FF2B5EF4-FFF2-40B4-BE49-F238E27FC236}">
                <a16:creationId xmlns:a16="http://schemas.microsoft.com/office/drawing/2014/main" id="{8DCDB505-A09D-4348-BE67-D5763108B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4788" y="1289050"/>
            <a:ext cx="3008312" cy="5341938"/>
          </a:xfrm>
        </p:spPr>
        <p:txBody>
          <a:bodyPr/>
          <a:lstStyle/>
          <a:p>
            <a:r>
              <a:rPr lang="sl-SI" altLang="sl-SI"/>
              <a:t>ČETRTEK</a:t>
            </a:r>
          </a:p>
          <a:p>
            <a:r>
              <a:rPr lang="sl-SI" altLang="sl-SI"/>
              <a:t>Zavzemanje mejnih prehodov</a:t>
            </a:r>
          </a:p>
          <a:p>
            <a:r>
              <a:rPr lang="sl-SI" altLang="sl-SI"/>
              <a:t>Nebranjene barikade</a:t>
            </a:r>
          </a:p>
          <a:p>
            <a:r>
              <a:rPr lang="sl-SI" altLang="sl-SI"/>
              <a:t>PETEK</a:t>
            </a:r>
          </a:p>
          <a:p>
            <a:r>
              <a:rPr lang="sl-SI" altLang="sl-SI"/>
              <a:t>Osvobajanje mejnih prehodov</a:t>
            </a:r>
          </a:p>
          <a:p>
            <a:r>
              <a:rPr lang="sl-SI" altLang="sl-SI"/>
              <a:t>Mobiliziranje TO</a:t>
            </a:r>
          </a:p>
          <a:p>
            <a:r>
              <a:rPr lang="sl-SI" altLang="sl-SI"/>
              <a:t>Letalski napadi na Brnik, Krim, Boč, Kum, Nanos in Karavanški predor</a:t>
            </a:r>
          </a:p>
          <a:p>
            <a:r>
              <a:rPr lang="sl-SI" altLang="sl-SI"/>
              <a:t>Zavzetje skladišč streliva in vojašnic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337</Words>
  <Application>Microsoft Office PowerPoint</Application>
  <PresentationFormat>Widescreen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Naelektreno</vt:lpstr>
      <vt:lpstr>POT DO SAMOSTOJNE SLOVENIJE</vt:lpstr>
      <vt:lpstr>SLOVENSKA POMLAD</vt:lpstr>
      <vt:lpstr>VEČSTRANKARSKE VOLITVE</vt:lpstr>
      <vt:lpstr>NOVA VLADA</vt:lpstr>
      <vt:lpstr>PLEBISCIT</vt:lpstr>
      <vt:lpstr>PRIPRAVE NA SAMOSTOJNOST</vt:lpstr>
      <vt:lpstr>DOGODKI V PEKRAH</vt:lpstr>
      <vt:lpstr>NEODVISNOST</vt:lpstr>
      <vt:lpstr>DESETDNEVNA VOJNA (27.6 - 6.7.1991)</vt:lpstr>
      <vt:lpstr>DESETDNEVNA VOJNA (27.6 - 6.7.1991)</vt:lpstr>
      <vt:lpstr>BRIONSKA DEKLARACIJA</vt:lpstr>
      <vt:lpstr>UMIK JLA IZ SLOVENIJE</vt:lpstr>
      <vt:lpstr>STATISTIKA</vt:lpstr>
      <vt:lpstr>MEDNARODNO PRIZNANJE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2019-06-03T09:16:06Z</dcterms:created>
  <dcterms:modified xsi:type="dcterms:W3CDTF">2019-06-03T09:16:06Z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