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65" r:id="rId3"/>
    <p:sldId id="258" r:id="rId4"/>
    <p:sldId id="261" r:id="rId5"/>
    <p:sldId id="262" r:id="rId6"/>
    <p:sldId id="268" r:id="rId7"/>
    <p:sldId id="267" r:id="rId8"/>
    <p:sldId id="266" r:id="rId9"/>
    <p:sldId id="263" r:id="rId10"/>
    <p:sldId id="259" r:id="rId11"/>
    <p:sldId id="264" r:id="rId12"/>
    <p:sldId id="260" r:id="rId13"/>
    <p:sldId id="270" r:id="rId14"/>
    <p:sldId id="269" r:id="rId15"/>
  </p:sldIdLst>
  <p:sldSz cx="9144000" cy="6858000" type="screen4x3"/>
  <p:notesSz cx="6858000" cy="9144000"/>
  <p:defaultTextStyle>
    <a:defPPr>
      <a:defRPr lang="nl-BE"/>
    </a:defPPr>
    <a:lvl1pPr algn="l" rtl="0" fontAlgn="base">
      <a:spcBef>
        <a:spcPct val="0"/>
      </a:spcBef>
      <a:spcAft>
        <a:spcPct val="0"/>
      </a:spcAft>
      <a:defRPr kern="1200">
        <a:solidFill>
          <a:schemeClr val="tx1"/>
        </a:solidFill>
        <a:latin typeface="Tw Cen MT" panose="020B0602020104020603" pitchFamily="34" charset="-18"/>
        <a:ea typeface="+mn-ea"/>
        <a:cs typeface="Arial" panose="020B0604020202020204" pitchFamily="34" charset="0"/>
      </a:defRPr>
    </a:lvl1pPr>
    <a:lvl2pPr marL="457200" algn="l" rtl="0" fontAlgn="base">
      <a:spcBef>
        <a:spcPct val="0"/>
      </a:spcBef>
      <a:spcAft>
        <a:spcPct val="0"/>
      </a:spcAft>
      <a:defRPr kern="1200">
        <a:solidFill>
          <a:schemeClr val="tx1"/>
        </a:solidFill>
        <a:latin typeface="Tw Cen MT" panose="020B0602020104020603" pitchFamily="34" charset="-18"/>
        <a:ea typeface="+mn-ea"/>
        <a:cs typeface="Arial" panose="020B0604020202020204" pitchFamily="34" charset="0"/>
      </a:defRPr>
    </a:lvl2pPr>
    <a:lvl3pPr marL="914400" algn="l" rtl="0" fontAlgn="base">
      <a:spcBef>
        <a:spcPct val="0"/>
      </a:spcBef>
      <a:spcAft>
        <a:spcPct val="0"/>
      </a:spcAft>
      <a:defRPr kern="1200">
        <a:solidFill>
          <a:schemeClr val="tx1"/>
        </a:solidFill>
        <a:latin typeface="Tw Cen MT" panose="020B0602020104020603" pitchFamily="34" charset="-18"/>
        <a:ea typeface="+mn-ea"/>
        <a:cs typeface="Arial" panose="020B0604020202020204" pitchFamily="34" charset="0"/>
      </a:defRPr>
    </a:lvl3pPr>
    <a:lvl4pPr marL="1371600" algn="l" rtl="0" fontAlgn="base">
      <a:spcBef>
        <a:spcPct val="0"/>
      </a:spcBef>
      <a:spcAft>
        <a:spcPct val="0"/>
      </a:spcAft>
      <a:defRPr kern="1200">
        <a:solidFill>
          <a:schemeClr val="tx1"/>
        </a:solidFill>
        <a:latin typeface="Tw Cen MT" panose="020B0602020104020603" pitchFamily="34" charset="-18"/>
        <a:ea typeface="+mn-ea"/>
        <a:cs typeface="Arial" panose="020B0604020202020204" pitchFamily="34" charset="0"/>
      </a:defRPr>
    </a:lvl4pPr>
    <a:lvl5pPr marL="1828800" algn="l" rtl="0" fontAlgn="base">
      <a:spcBef>
        <a:spcPct val="0"/>
      </a:spcBef>
      <a:spcAft>
        <a:spcPct val="0"/>
      </a:spcAft>
      <a:defRPr kern="1200">
        <a:solidFill>
          <a:schemeClr val="tx1"/>
        </a:solidFill>
        <a:latin typeface="Tw Cen MT" panose="020B0602020104020603" pitchFamily="34" charset="-18"/>
        <a:ea typeface="+mn-ea"/>
        <a:cs typeface="Arial" panose="020B0604020202020204" pitchFamily="34" charset="0"/>
      </a:defRPr>
    </a:lvl5pPr>
    <a:lvl6pPr marL="2286000" algn="l" defTabSz="914400" rtl="0" eaLnBrk="1" latinLnBrk="0" hangingPunct="1">
      <a:defRPr kern="1200">
        <a:solidFill>
          <a:schemeClr val="tx1"/>
        </a:solidFill>
        <a:latin typeface="Tw Cen MT" panose="020B0602020104020603" pitchFamily="34" charset="-18"/>
        <a:ea typeface="+mn-ea"/>
        <a:cs typeface="Arial" panose="020B0604020202020204" pitchFamily="34" charset="0"/>
      </a:defRPr>
    </a:lvl6pPr>
    <a:lvl7pPr marL="2743200" algn="l" defTabSz="914400" rtl="0" eaLnBrk="1" latinLnBrk="0" hangingPunct="1">
      <a:defRPr kern="1200">
        <a:solidFill>
          <a:schemeClr val="tx1"/>
        </a:solidFill>
        <a:latin typeface="Tw Cen MT" panose="020B0602020104020603" pitchFamily="34" charset="-18"/>
        <a:ea typeface="+mn-ea"/>
        <a:cs typeface="Arial" panose="020B0604020202020204" pitchFamily="34" charset="0"/>
      </a:defRPr>
    </a:lvl7pPr>
    <a:lvl8pPr marL="3200400" algn="l" defTabSz="914400" rtl="0" eaLnBrk="1" latinLnBrk="0" hangingPunct="1">
      <a:defRPr kern="1200">
        <a:solidFill>
          <a:schemeClr val="tx1"/>
        </a:solidFill>
        <a:latin typeface="Tw Cen MT" panose="020B0602020104020603" pitchFamily="34" charset="-18"/>
        <a:ea typeface="+mn-ea"/>
        <a:cs typeface="Arial" panose="020B0604020202020204" pitchFamily="34" charset="0"/>
      </a:defRPr>
    </a:lvl8pPr>
    <a:lvl9pPr marL="3657600" algn="l" defTabSz="914400" rtl="0" eaLnBrk="1" latinLnBrk="0" hangingPunct="1">
      <a:defRPr kern="1200">
        <a:solidFill>
          <a:schemeClr val="tx1"/>
        </a:solidFill>
        <a:latin typeface="Tw Cen MT" panose="020B0602020104020603" pitchFamily="34" charset="-18"/>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1" autoAdjust="0"/>
    <p:restoredTop sz="94660"/>
  </p:normalViewPr>
  <p:slideViewPr>
    <p:cSldViewPr>
      <p:cViewPr varScale="1">
        <p:scale>
          <a:sx n="163" d="100"/>
          <a:sy n="163" d="100"/>
        </p:scale>
        <p:origin x="396"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F48F9-CFB2-4A43-B4B2-467F6F033C92}"/>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1734ED24-6D00-4F0F-AE03-B6DAF83FF568}"/>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E5E3C0E8-E458-400A-AF6D-6297EE0996D1}"/>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a:extLst>
              <a:ext uri="{FF2B5EF4-FFF2-40B4-BE49-F238E27FC236}">
                <a16:creationId xmlns:a16="http://schemas.microsoft.com/office/drawing/2014/main" id="{87857DD9-E1D5-4E2F-8A46-72F211E672B1}"/>
              </a:ext>
            </a:extLst>
          </p:cNvPr>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63A19061-66CD-4A3E-8704-603AA2C0671F}" type="datetimeFigureOut">
              <a:rPr lang="nl-BE"/>
              <a:pPr>
                <a:defRPr/>
              </a:pPr>
              <a:t>3/06/2019</a:t>
            </a:fld>
            <a:endParaRPr lang="nl-BE"/>
          </a:p>
        </p:txBody>
      </p:sp>
      <p:sp>
        <p:nvSpPr>
          <p:cNvPr id="10" name="Footer Placeholder 16">
            <a:extLst>
              <a:ext uri="{FF2B5EF4-FFF2-40B4-BE49-F238E27FC236}">
                <a16:creationId xmlns:a16="http://schemas.microsoft.com/office/drawing/2014/main" id="{59019773-B00F-489E-B485-1B68EA428EBB}"/>
              </a:ext>
            </a:extLst>
          </p:cNvPr>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nl-BE"/>
          </a:p>
        </p:txBody>
      </p:sp>
      <p:sp>
        <p:nvSpPr>
          <p:cNvPr id="11" name="Slide Number Placeholder 28">
            <a:extLst>
              <a:ext uri="{FF2B5EF4-FFF2-40B4-BE49-F238E27FC236}">
                <a16:creationId xmlns:a16="http://schemas.microsoft.com/office/drawing/2014/main" id="{5725EF60-ED72-4164-B643-FEBE894E07A6}"/>
              </a:ext>
            </a:extLst>
          </p:cNvPr>
          <p:cNvSpPr>
            <a:spLocks noGrp="1"/>
          </p:cNvSpPr>
          <p:nvPr>
            <p:ph type="sldNum" sz="quarter" idx="12"/>
          </p:nvPr>
        </p:nvSpPr>
        <p:spPr>
          <a:xfrm>
            <a:off x="8001000" y="228600"/>
            <a:ext cx="838200" cy="381000"/>
          </a:xfrm>
        </p:spPr>
        <p:txBody>
          <a:bodyPr/>
          <a:lstStyle>
            <a:lvl1pPr>
              <a:defRPr>
                <a:solidFill>
                  <a:schemeClr val="tx2"/>
                </a:solidFill>
              </a:defRPr>
            </a:lvl1pPr>
          </a:lstStyle>
          <a:p>
            <a:fld id="{811D1078-9F0C-497E-A3EF-233594E5FC33}" type="slidenum">
              <a:rPr lang="nl-BE" altLang="sl-SI"/>
              <a:pPr/>
              <a:t>‹#›</a:t>
            </a:fld>
            <a:endParaRPr lang="nl-BE" altLang="sl-SI"/>
          </a:p>
        </p:txBody>
      </p:sp>
    </p:spTree>
    <p:extLst>
      <p:ext uri="{BB962C8B-B14F-4D97-AF65-F5344CB8AC3E}">
        <p14:creationId xmlns:p14="http://schemas.microsoft.com/office/powerpoint/2010/main" val="25783734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0D40276-33FE-405B-BAB5-0BF69FBEEFA9}"/>
              </a:ext>
            </a:extLst>
          </p:cNvPr>
          <p:cNvSpPr>
            <a:spLocks noGrp="1"/>
          </p:cNvSpPr>
          <p:nvPr>
            <p:ph type="dt" sz="half" idx="10"/>
          </p:nvPr>
        </p:nvSpPr>
        <p:spPr/>
        <p:txBody>
          <a:bodyPr/>
          <a:lstStyle>
            <a:lvl1pPr>
              <a:defRPr/>
            </a:lvl1pPr>
          </a:lstStyle>
          <a:p>
            <a:pPr>
              <a:defRPr/>
            </a:pPr>
            <a:fld id="{A6805B3A-FDCC-4F4B-97E3-970F8D6BF9FC}" type="datetimeFigureOut">
              <a:rPr lang="nl-BE"/>
              <a:pPr>
                <a:defRPr/>
              </a:pPr>
              <a:t>3/06/2019</a:t>
            </a:fld>
            <a:endParaRPr lang="nl-BE"/>
          </a:p>
        </p:txBody>
      </p:sp>
      <p:sp>
        <p:nvSpPr>
          <p:cNvPr id="5" name="Footer Placeholder 2">
            <a:extLst>
              <a:ext uri="{FF2B5EF4-FFF2-40B4-BE49-F238E27FC236}">
                <a16:creationId xmlns:a16="http://schemas.microsoft.com/office/drawing/2014/main" id="{85D8DCB0-7BAA-42A4-91E0-8D6E4AC579EC}"/>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22">
            <a:extLst>
              <a:ext uri="{FF2B5EF4-FFF2-40B4-BE49-F238E27FC236}">
                <a16:creationId xmlns:a16="http://schemas.microsoft.com/office/drawing/2014/main" id="{EB64A076-A3EC-4CFB-A1FF-D662973DADDE}"/>
              </a:ext>
            </a:extLst>
          </p:cNvPr>
          <p:cNvSpPr>
            <a:spLocks noGrp="1"/>
          </p:cNvSpPr>
          <p:nvPr>
            <p:ph type="sldNum" sz="quarter" idx="12"/>
          </p:nvPr>
        </p:nvSpPr>
        <p:spPr/>
        <p:txBody>
          <a:bodyPr/>
          <a:lstStyle>
            <a:lvl1pPr>
              <a:defRPr/>
            </a:lvl1pPr>
          </a:lstStyle>
          <a:p>
            <a:fld id="{AC80D686-B720-4698-ACDF-2300F572C314}" type="slidenum">
              <a:rPr lang="nl-BE" altLang="sl-SI"/>
              <a:pPr/>
              <a:t>‹#›</a:t>
            </a:fld>
            <a:endParaRPr lang="nl-BE" altLang="sl-SI"/>
          </a:p>
        </p:txBody>
      </p:sp>
    </p:spTree>
    <p:extLst>
      <p:ext uri="{BB962C8B-B14F-4D97-AF65-F5344CB8AC3E}">
        <p14:creationId xmlns:p14="http://schemas.microsoft.com/office/powerpoint/2010/main" val="19725356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FE1C5A-33BF-4CB1-B11C-C1741011DD15}"/>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5098E170-649F-4E96-BF4C-117B9E9D1BD5}"/>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4E2D2B32-1456-4B4E-B3C5-4969A2951640}"/>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A2FD1EF-068E-4ADD-A00F-D79E15C2EC7F}"/>
              </a:ext>
            </a:extLst>
          </p:cNvPr>
          <p:cNvSpPr>
            <a:spLocks noGrp="1"/>
          </p:cNvSpPr>
          <p:nvPr>
            <p:ph type="dt" sz="half" idx="10"/>
          </p:nvPr>
        </p:nvSpPr>
        <p:spPr>
          <a:xfrm>
            <a:off x="6553200" y="6248400"/>
            <a:ext cx="2209800" cy="365125"/>
          </a:xfrm>
        </p:spPr>
        <p:txBody>
          <a:bodyPr/>
          <a:lstStyle>
            <a:lvl1pPr>
              <a:defRPr/>
            </a:lvl1pPr>
          </a:lstStyle>
          <a:p>
            <a:pPr>
              <a:defRPr/>
            </a:pPr>
            <a:fld id="{7DFAD0AC-1D2D-4AE8-9A38-EDF6F98C28F6}" type="datetimeFigureOut">
              <a:rPr lang="nl-BE"/>
              <a:pPr>
                <a:defRPr/>
              </a:pPr>
              <a:t>3/06/2019</a:t>
            </a:fld>
            <a:endParaRPr lang="nl-BE"/>
          </a:p>
        </p:txBody>
      </p:sp>
      <p:sp>
        <p:nvSpPr>
          <p:cNvPr id="8" name="Footer Placeholder 4">
            <a:extLst>
              <a:ext uri="{FF2B5EF4-FFF2-40B4-BE49-F238E27FC236}">
                <a16:creationId xmlns:a16="http://schemas.microsoft.com/office/drawing/2014/main" id="{5DC16DAA-F615-4F75-A8F5-EA235F55FBEB}"/>
              </a:ext>
            </a:extLst>
          </p:cNvPr>
          <p:cNvSpPr>
            <a:spLocks noGrp="1"/>
          </p:cNvSpPr>
          <p:nvPr>
            <p:ph type="ftr" sz="quarter" idx="11"/>
          </p:nvPr>
        </p:nvSpPr>
        <p:spPr>
          <a:xfrm>
            <a:off x="457200" y="6248400"/>
            <a:ext cx="5573713" cy="365125"/>
          </a:xfrm>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CBF09FFD-13BF-4DD5-94F6-68901609E6DF}"/>
              </a:ext>
            </a:extLst>
          </p:cNvPr>
          <p:cNvSpPr>
            <a:spLocks noGrp="1"/>
          </p:cNvSpPr>
          <p:nvPr>
            <p:ph type="sldNum" sz="quarter" idx="12"/>
          </p:nvPr>
        </p:nvSpPr>
        <p:spPr>
          <a:xfrm rot="5400000">
            <a:off x="5989638" y="144462"/>
            <a:ext cx="533400" cy="244475"/>
          </a:xfrm>
        </p:spPr>
        <p:txBody>
          <a:bodyPr/>
          <a:lstStyle>
            <a:lvl1pPr>
              <a:defRPr/>
            </a:lvl1pPr>
          </a:lstStyle>
          <a:p>
            <a:fld id="{80ECE392-2B04-4C66-8F27-BB12FFCEA611}" type="slidenum">
              <a:rPr lang="nl-BE" altLang="sl-SI"/>
              <a:pPr/>
              <a:t>‹#›</a:t>
            </a:fld>
            <a:endParaRPr lang="nl-BE" altLang="sl-SI"/>
          </a:p>
        </p:txBody>
      </p:sp>
    </p:spTree>
    <p:extLst>
      <p:ext uri="{BB962C8B-B14F-4D97-AF65-F5344CB8AC3E}">
        <p14:creationId xmlns:p14="http://schemas.microsoft.com/office/powerpoint/2010/main" val="33916383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43E536CB-2D5B-4CC7-B5DE-8C7921270BCF}"/>
              </a:ext>
            </a:extLst>
          </p:cNvPr>
          <p:cNvSpPr>
            <a:spLocks noGrp="1"/>
          </p:cNvSpPr>
          <p:nvPr>
            <p:ph type="dt" sz="half" idx="10"/>
          </p:nvPr>
        </p:nvSpPr>
        <p:spPr/>
        <p:txBody>
          <a:bodyPr/>
          <a:lstStyle>
            <a:lvl1pPr>
              <a:defRPr/>
            </a:lvl1pPr>
          </a:lstStyle>
          <a:p>
            <a:pPr>
              <a:defRPr/>
            </a:pPr>
            <a:fld id="{BA0D538D-B81C-4E14-96D1-5978C74E285B}" type="datetimeFigureOut">
              <a:rPr lang="nl-BE"/>
              <a:pPr>
                <a:defRPr/>
              </a:pPr>
              <a:t>3/06/2019</a:t>
            </a:fld>
            <a:endParaRPr lang="nl-BE"/>
          </a:p>
        </p:txBody>
      </p:sp>
      <p:sp>
        <p:nvSpPr>
          <p:cNvPr id="5" name="Footer Placeholder 2">
            <a:extLst>
              <a:ext uri="{FF2B5EF4-FFF2-40B4-BE49-F238E27FC236}">
                <a16:creationId xmlns:a16="http://schemas.microsoft.com/office/drawing/2014/main" id="{72666E35-79BC-4A37-8AD3-E0E8539C6F46}"/>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22">
            <a:extLst>
              <a:ext uri="{FF2B5EF4-FFF2-40B4-BE49-F238E27FC236}">
                <a16:creationId xmlns:a16="http://schemas.microsoft.com/office/drawing/2014/main" id="{8D9C6030-6176-4043-B010-1AB9636295E9}"/>
              </a:ext>
            </a:extLst>
          </p:cNvPr>
          <p:cNvSpPr>
            <a:spLocks noGrp="1"/>
          </p:cNvSpPr>
          <p:nvPr>
            <p:ph type="sldNum" sz="quarter" idx="12"/>
          </p:nvPr>
        </p:nvSpPr>
        <p:spPr/>
        <p:txBody>
          <a:bodyPr/>
          <a:lstStyle>
            <a:lvl1pPr>
              <a:defRPr/>
            </a:lvl1pPr>
          </a:lstStyle>
          <a:p>
            <a:fld id="{DD6FB859-380D-48E5-93BF-D51F230A4BED}" type="slidenum">
              <a:rPr lang="nl-BE" altLang="sl-SI"/>
              <a:pPr/>
              <a:t>‹#›</a:t>
            </a:fld>
            <a:endParaRPr lang="nl-BE" altLang="sl-SI"/>
          </a:p>
        </p:txBody>
      </p:sp>
    </p:spTree>
    <p:extLst>
      <p:ext uri="{BB962C8B-B14F-4D97-AF65-F5344CB8AC3E}">
        <p14:creationId xmlns:p14="http://schemas.microsoft.com/office/powerpoint/2010/main" val="367276954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3F1D20-2603-49C0-91C0-78696D9F03C7}"/>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E33E6EC5-DC72-4ABE-A8C4-EF1EAF03DE29}"/>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BE758320-692F-41F7-9F7E-A094B9275652}"/>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31E9CAB7-A9C9-4503-ABFD-2F0F490BF452}"/>
              </a:ext>
            </a:extLst>
          </p:cNvPr>
          <p:cNvSpPr>
            <a:spLocks noGrp="1"/>
          </p:cNvSpPr>
          <p:nvPr>
            <p:ph type="dt" sz="half" idx="10"/>
          </p:nvPr>
        </p:nvSpPr>
        <p:spPr/>
        <p:txBody>
          <a:bodyPr/>
          <a:lstStyle>
            <a:lvl1pPr>
              <a:defRPr/>
            </a:lvl1pPr>
          </a:lstStyle>
          <a:p>
            <a:pPr>
              <a:defRPr/>
            </a:pPr>
            <a:fld id="{9559FE5F-647E-4C31-B0CD-A824C9C11A60}" type="datetimeFigureOut">
              <a:rPr lang="nl-BE"/>
              <a:pPr>
                <a:defRPr/>
              </a:pPr>
              <a:t>3/06/2019</a:t>
            </a:fld>
            <a:endParaRPr lang="nl-BE"/>
          </a:p>
        </p:txBody>
      </p:sp>
      <p:sp>
        <p:nvSpPr>
          <p:cNvPr id="8" name="Slide Number Placeholder 12">
            <a:extLst>
              <a:ext uri="{FF2B5EF4-FFF2-40B4-BE49-F238E27FC236}">
                <a16:creationId xmlns:a16="http://schemas.microsoft.com/office/drawing/2014/main" id="{79833791-EA29-4134-A348-C8C341D9B14F}"/>
              </a:ext>
            </a:extLst>
          </p:cNvPr>
          <p:cNvSpPr>
            <a:spLocks noGrp="1"/>
          </p:cNvSpPr>
          <p:nvPr>
            <p:ph type="sldNum" sz="quarter" idx="11"/>
          </p:nvPr>
        </p:nvSpPr>
        <p:spPr>
          <a:xfrm>
            <a:off x="0" y="1752600"/>
            <a:ext cx="1295400" cy="701675"/>
          </a:xfrm>
        </p:spPr>
        <p:txBody>
          <a:bodyPr>
            <a:noAutofit/>
          </a:bodyPr>
          <a:lstStyle>
            <a:lvl1pPr>
              <a:defRPr sz="2400"/>
            </a:lvl1pPr>
          </a:lstStyle>
          <a:p>
            <a:fld id="{E44F6901-05E0-49E2-946A-022A87CEFF4F}" type="slidenum">
              <a:rPr lang="nl-BE" altLang="sl-SI"/>
              <a:pPr/>
              <a:t>‹#›</a:t>
            </a:fld>
            <a:endParaRPr lang="nl-BE" altLang="sl-SI"/>
          </a:p>
        </p:txBody>
      </p:sp>
      <p:sp>
        <p:nvSpPr>
          <p:cNvPr id="9" name="Footer Placeholder 13">
            <a:extLst>
              <a:ext uri="{FF2B5EF4-FFF2-40B4-BE49-F238E27FC236}">
                <a16:creationId xmlns:a16="http://schemas.microsoft.com/office/drawing/2014/main" id="{080CA325-D5A3-4F19-BFB2-4F7F94405681}"/>
              </a:ext>
            </a:extLst>
          </p:cNvPr>
          <p:cNvSpPr>
            <a:spLocks noGrp="1"/>
          </p:cNvSpPr>
          <p:nvPr>
            <p:ph type="ftr" sz="quarter" idx="12"/>
          </p:nvPr>
        </p:nvSpPr>
        <p:spPr/>
        <p:txBody>
          <a:bodyPr/>
          <a:lstStyle>
            <a:lvl1pPr>
              <a:defRPr/>
            </a:lvl1pPr>
          </a:lstStyle>
          <a:p>
            <a:pPr>
              <a:defRPr/>
            </a:pPr>
            <a:endParaRPr lang="nl-BE"/>
          </a:p>
        </p:txBody>
      </p:sp>
    </p:spTree>
    <p:extLst>
      <p:ext uri="{BB962C8B-B14F-4D97-AF65-F5344CB8AC3E}">
        <p14:creationId xmlns:p14="http://schemas.microsoft.com/office/powerpoint/2010/main" val="20948109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C37DFA42-B1D0-4BCD-8696-E788A6B80EA2}"/>
              </a:ext>
            </a:extLst>
          </p:cNvPr>
          <p:cNvSpPr>
            <a:spLocks noGrp="1"/>
          </p:cNvSpPr>
          <p:nvPr>
            <p:ph type="dt" sz="half" idx="10"/>
          </p:nvPr>
        </p:nvSpPr>
        <p:spPr/>
        <p:txBody>
          <a:bodyPr rtlCol="0"/>
          <a:lstStyle>
            <a:lvl1pPr>
              <a:defRPr/>
            </a:lvl1pPr>
          </a:lstStyle>
          <a:p>
            <a:pPr>
              <a:defRPr/>
            </a:pPr>
            <a:fld id="{045B2CF4-11EC-416A-AC3E-A156306A44FA}" type="datetimeFigureOut">
              <a:rPr lang="nl-BE"/>
              <a:pPr>
                <a:defRPr/>
              </a:pPr>
              <a:t>3/06/2019</a:t>
            </a:fld>
            <a:endParaRPr lang="nl-BE"/>
          </a:p>
        </p:txBody>
      </p:sp>
      <p:sp>
        <p:nvSpPr>
          <p:cNvPr id="6" name="Slide Number Placeholder 9">
            <a:extLst>
              <a:ext uri="{FF2B5EF4-FFF2-40B4-BE49-F238E27FC236}">
                <a16:creationId xmlns:a16="http://schemas.microsoft.com/office/drawing/2014/main" id="{5AB1EDA9-5A04-4114-A8D9-B85D9DED836C}"/>
              </a:ext>
            </a:extLst>
          </p:cNvPr>
          <p:cNvSpPr>
            <a:spLocks noGrp="1"/>
          </p:cNvSpPr>
          <p:nvPr>
            <p:ph type="sldNum" sz="quarter" idx="11"/>
          </p:nvPr>
        </p:nvSpPr>
        <p:spPr/>
        <p:txBody>
          <a:bodyPr/>
          <a:lstStyle>
            <a:lvl1pPr>
              <a:defRPr/>
            </a:lvl1pPr>
          </a:lstStyle>
          <a:p>
            <a:fld id="{ADF134F9-2823-4B05-86C1-03A614B3718D}" type="slidenum">
              <a:rPr lang="nl-BE" altLang="sl-SI"/>
              <a:pPr/>
              <a:t>‹#›</a:t>
            </a:fld>
            <a:endParaRPr lang="nl-BE" altLang="sl-SI"/>
          </a:p>
        </p:txBody>
      </p:sp>
      <p:sp>
        <p:nvSpPr>
          <p:cNvPr id="7" name="Footer Placeholder 11">
            <a:extLst>
              <a:ext uri="{FF2B5EF4-FFF2-40B4-BE49-F238E27FC236}">
                <a16:creationId xmlns:a16="http://schemas.microsoft.com/office/drawing/2014/main" id="{41200DAE-9789-465F-833A-4D48A7A44B2D}"/>
              </a:ext>
            </a:extLst>
          </p:cNvPr>
          <p:cNvSpPr>
            <a:spLocks noGrp="1"/>
          </p:cNvSpPr>
          <p:nvPr>
            <p:ph type="ftr" sz="quarter" idx="12"/>
          </p:nvPr>
        </p:nvSpPr>
        <p:spPr/>
        <p:txBody>
          <a:bodyPr rtlCol="0"/>
          <a:lstStyle>
            <a:lvl1pPr>
              <a:defRPr/>
            </a:lvl1pPr>
          </a:lstStyle>
          <a:p>
            <a:pPr>
              <a:defRPr/>
            </a:pPr>
            <a:endParaRPr lang="nl-BE"/>
          </a:p>
        </p:txBody>
      </p:sp>
    </p:spTree>
    <p:extLst>
      <p:ext uri="{BB962C8B-B14F-4D97-AF65-F5344CB8AC3E}">
        <p14:creationId xmlns:p14="http://schemas.microsoft.com/office/powerpoint/2010/main" val="27982266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a:extLst>
              <a:ext uri="{FF2B5EF4-FFF2-40B4-BE49-F238E27FC236}">
                <a16:creationId xmlns:a16="http://schemas.microsoft.com/office/drawing/2014/main" id="{337FA1DD-ABFB-49AB-AE14-CA62636F3C53}"/>
              </a:ext>
            </a:extLst>
          </p:cNvPr>
          <p:cNvSpPr>
            <a:spLocks noGrp="1"/>
          </p:cNvSpPr>
          <p:nvPr>
            <p:ph type="dt" sz="half" idx="10"/>
          </p:nvPr>
        </p:nvSpPr>
        <p:spPr/>
        <p:txBody>
          <a:bodyPr rtlCol="0"/>
          <a:lstStyle>
            <a:lvl1pPr>
              <a:defRPr/>
            </a:lvl1pPr>
          </a:lstStyle>
          <a:p>
            <a:pPr>
              <a:defRPr/>
            </a:pPr>
            <a:fld id="{ADC531D6-A1E3-4791-88A6-632AC1900CAF}" type="datetimeFigureOut">
              <a:rPr lang="nl-BE"/>
              <a:pPr>
                <a:defRPr/>
              </a:pPr>
              <a:t>3/06/2019</a:t>
            </a:fld>
            <a:endParaRPr lang="nl-BE"/>
          </a:p>
        </p:txBody>
      </p:sp>
      <p:sp>
        <p:nvSpPr>
          <p:cNvPr id="8" name="Slide Number Placeholder 11">
            <a:extLst>
              <a:ext uri="{FF2B5EF4-FFF2-40B4-BE49-F238E27FC236}">
                <a16:creationId xmlns:a16="http://schemas.microsoft.com/office/drawing/2014/main" id="{56BB3C4E-EEE4-4CF8-A579-BB307D30313D}"/>
              </a:ext>
            </a:extLst>
          </p:cNvPr>
          <p:cNvSpPr>
            <a:spLocks noGrp="1"/>
          </p:cNvSpPr>
          <p:nvPr>
            <p:ph type="sldNum" sz="quarter" idx="11"/>
          </p:nvPr>
        </p:nvSpPr>
        <p:spPr/>
        <p:txBody>
          <a:bodyPr/>
          <a:lstStyle>
            <a:lvl1pPr>
              <a:defRPr/>
            </a:lvl1pPr>
          </a:lstStyle>
          <a:p>
            <a:fld id="{B07E46BE-0BD8-4D95-B346-89405B36942C}" type="slidenum">
              <a:rPr lang="nl-BE" altLang="sl-SI"/>
              <a:pPr/>
              <a:t>‹#›</a:t>
            </a:fld>
            <a:endParaRPr lang="nl-BE" altLang="sl-SI"/>
          </a:p>
        </p:txBody>
      </p:sp>
      <p:sp>
        <p:nvSpPr>
          <p:cNvPr id="9" name="Footer Placeholder 13">
            <a:extLst>
              <a:ext uri="{FF2B5EF4-FFF2-40B4-BE49-F238E27FC236}">
                <a16:creationId xmlns:a16="http://schemas.microsoft.com/office/drawing/2014/main" id="{8FD19BCB-15ED-4CC5-B078-340B97D087A2}"/>
              </a:ext>
            </a:extLst>
          </p:cNvPr>
          <p:cNvSpPr>
            <a:spLocks noGrp="1"/>
          </p:cNvSpPr>
          <p:nvPr>
            <p:ph type="ftr" sz="quarter" idx="12"/>
          </p:nvPr>
        </p:nvSpPr>
        <p:spPr/>
        <p:txBody>
          <a:bodyPr rtlCol="0"/>
          <a:lstStyle>
            <a:lvl1pPr>
              <a:defRPr/>
            </a:lvl1pPr>
          </a:lstStyle>
          <a:p>
            <a:pPr>
              <a:defRPr/>
            </a:pPr>
            <a:endParaRPr lang="nl-BE"/>
          </a:p>
        </p:txBody>
      </p:sp>
    </p:spTree>
    <p:extLst>
      <p:ext uri="{BB962C8B-B14F-4D97-AF65-F5344CB8AC3E}">
        <p14:creationId xmlns:p14="http://schemas.microsoft.com/office/powerpoint/2010/main" val="11980836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AA6D3839-FBA7-488B-8737-FB748E48C44F}"/>
              </a:ext>
            </a:extLst>
          </p:cNvPr>
          <p:cNvSpPr>
            <a:spLocks noGrp="1"/>
          </p:cNvSpPr>
          <p:nvPr>
            <p:ph type="dt" sz="half" idx="10"/>
          </p:nvPr>
        </p:nvSpPr>
        <p:spPr/>
        <p:txBody>
          <a:bodyPr/>
          <a:lstStyle>
            <a:lvl1pPr>
              <a:defRPr/>
            </a:lvl1pPr>
          </a:lstStyle>
          <a:p>
            <a:pPr>
              <a:defRPr/>
            </a:pPr>
            <a:fld id="{0075C6A9-95AD-437D-8296-57ED22EC36FB}" type="datetimeFigureOut">
              <a:rPr lang="nl-BE"/>
              <a:pPr>
                <a:defRPr/>
              </a:pPr>
              <a:t>3/06/2019</a:t>
            </a:fld>
            <a:endParaRPr lang="nl-BE"/>
          </a:p>
        </p:txBody>
      </p:sp>
      <p:sp>
        <p:nvSpPr>
          <p:cNvPr id="4" name="Footer Placeholder 2">
            <a:extLst>
              <a:ext uri="{FF2B5EF4-FFF2-40B4-BE49-F238E27FC236}">
                <a16:creationId xmlns:a16="http://schemas.microsoft.com/office/drawing/2014/main" id="{351CFFB1-EB3B-4EBD-9AE1-11699A7044BC}"/>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22">
            <a:extLst>
              <a:ext uri="{FF2B5EF4-FFF2-40B4-BE49-F238E27FC236}">
                <a16:creationId xmlns:a16="http://schemas.microsoft.com/office/drawing/2014/main" id="{30EE2E8C-25E7-449B-A2C5-856C95882D3B}"/>
              </a:ext>
            </a:extLst>
          </p:cNvPr>
          <p:cNvSpPr>
            <a:spLocks noGrp="1"/>
          </p:cNvSpPr>
          <p:nvPr>
            <p:ph type="sldNum" sz="quarter" idx="12"/>
          </p:nvPr>
        </p:nvSpPr>
        <p:spPr/>
        <p:txBody>
          <a:bodyPr/>
          <a:lstStyle>
            <a:lvl1pPr>
              <a:defRPr/>
            </a:lvl1pPr>
          </a:lstStyle>
          <a:p>
            <a:fld id="{5C170152-2DD0-48A1-9750-E7F34425F101}" type="slidenum">
              <a:rPr lang="nl-BE" altLang="sl-SI"/>
              <a:pPr/>
              <a:t>‹#›</a:t>
            </a:fld>
            <a:endParaRPr lang="nl-BE" altLang="sl-SI"/>
          </a:p>
        </p:txBody>
      </p:sp>
    </p:spTree>
    <p:extLst>
      <p:ext uri="{BB962C8B-B14F-4D97-AF65-F5344CB8AC3E}">
        <p14:creationId xmlns:p14="http://schemas.microsoft.com/office/powerpoint/2010/main" val="107492149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C011C-E63B-47FD-BA37-22D33064FA32}"/>
              </a:ext>
            </a:extLst>
          </p:cNvPr>
          <p:cNvSpPr>
            <a:spLocks noGrp="1"/>
          </p:cNvSpPr>
          <p:nvPr>
            <p:ph type="dt" sz="half" idx="10"/>
          </p:nvPr>
        </p:nvSpPr>
        <p:spPr/>
        <p:txBody>
          <a:bodyPr/>
          <a:lstStyle>
            <a:lvl1pPr>
              <a:defRPr/>
            </a:lvl1pPr>
          </a:lstStyle>
          <a:p>
            <a:pPr>
              <a:defRPr/>
            </a:pPr>
            <a:fld id="{AAF2E9AA-0EF6-4F1A-90A6-242CF898DC0B}" type="datetimeFigureOut">
              <a:rPr lang="nl-BE"/>
              <a:pPr>
                <a:defRPr/>
              </a:pPr>
              <a:t>3/06/2019</a:t>
            </a:fld>
            <a:endParaRPr lang="nl-BE"/>
          </a:p>
        </p:txBody>
      </p:sp>
      <p:sp>
        <p:nvSpPr>
          <p:cNvPr id="3" name="Footer Placeholder 2">
            <a:extLst>
              <a:ext uri="{FF2B5EF4-FFF2-40B4-BE49-F238E27FC236}">
                <a16:creationId xmlns:a16="http://schemas.microsoft.com/office/drawing/2014/main" id="{6D6C1A30-26F3-4973-8B0D-7C3A58C1E987}"/>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3">
            <a:extLst>
              <a:ext uri="{FF2B5EF4-FFF2-40B4-BE49-F238E27FC236}">
                <a16:creationId xmlns:a16="http://schemas.microsoft.com/office/drawing/2014/main" id="{667FD90A-4B28-428B-8E60-F72D628BF648}"/>
              </a:ext>
            </a:extLst>
          </p:cNvPr>
          <p:cNvSpPr>
            <a:spLocks noGrp="1"/>
          </p:cNvSpPr>
          <p:nvPr>
            <p:ph type="sldNum" sz="quarter" idx="12"/>
          </p:nvPr>
        </p:nvSpPr>
        <p:spPr>
          <a:xfrm>
            <a:off x="0" y="6248400"/>
            <a:ext cx="533400" cy="381000"/>
          </a:xfrm>
        </p:spPr>
        <p:txBody>
          <a:bodyPr/>
          <a:lstStyle>
            <a:lvl1pPr>
              <a:defRPr>
                <a:solidFill>
                  <a:schemeClr val="tx2"/>
                </a:solidFill>
              </a:defRPr>
            </a:lvl1pPr>
          </a:lstStyle>
          <a:p>
            <a:fld id="{EFBBB469-70E6-43CB-9B57-E3EE4A85C6EF}" type="slidenum">
              <a:rPr lang="nl-BE" altLang="sl-SI"/>
              <a:pPr/>
              <a:t>‹#›</a:t>
            </a:fld>
            <a:endParaRPr lang="nl-BE" altLang="sl-SI"/>
          </a:p>
        </p:txBody>
      </p:sp>
    </p:spTree>
    <p:extLst>
      <p:ext uri="{BB962C8B-B14F-4D97-AF65-F5344CB8AC3E}">
        <p14:creationId xmlns:p14="http://schemas.microsoft.com/office/powerpoint/2010/main" val="36870372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07D948DB-CDE2-4A08-898E-6FE9ACCB4704}"/>
              </a:ext>
            </a:extLst>
          </p:cNvPr>
          <p:cNvSpPr>
            <a:spLocks noGrp="1"/>
          </p:cNvSpPr>
          <p:nvPr>
            <p:ph type="dt" sz="half" idx="10"/>
          </p:nvPr>
        </p:nvSpPr>
        <p:spPr/>
        <p:txBody>
          <a:bodyPr/>
          <a:lstStyle>
            <a:lvl1pPr>
              <a:defRPr/>
            </a:lvl1pPr>
          </a:lstStyle>
          <a:p>
            <a:pPr>
              <a:defRPr/>
            </a:pPr>
            <a:fld id="{6FEDAB6D-7926-4187-B864-6930A3E9A74C}" type="datetimeFigureOut">
              <a:rPr lang="nl-BE"/>
              <a:pPr>
                <a:defRPr/>
              </a:pPr>
              <a:t>3/06/2019</a:t>
            </a:fld>
            <a:endParaRPr lang="nl-BE"/>
          </a:p>
        </p:txBody>
      </p:sp>
      <p:sp>
        <p:nvSpPr>
          <p:cNvPr id="6" name="Footer Placeholder 2">
            <a:extLst>
              <a:ext uri="{FF2B5EF4-FFF2-40B4-BE49-F238E27FC236}">
                <a16:creationId xmlns:a16="http://schemas.microsoft.com/office/drawing/2014/main" id="{EC59A182-B7BF-4B2A-A0E1-A63321D38364}"/>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22">
            <a:extLst>
              <a:ext uri="{FF2B5EF4-FFF2-40B4-BE49-F238E27FC236}">
                <a16:creationId xmlns:a16="http://schemas.microsoft.com/office/drawing/2014/main" id="{0C5AD90A-9816-4D3F-A495-3B36B17D18EA}"/>
              </a:ext>
            </a:extLst>
          </p:cNvPr>
          <p:cNvSpPr>
            <a:spLocks noGrp="1"/>
          </p:cNvSpPr>
          <p:nvPr>
            <p:ph type="sldNum" sz="quarter" idx="12"/>
          </p:nvPr>
        </p:nvSpPr>
        <p:spPr/>
        <p:txBody>
          <a:bodyPr/>
          <a:lstStyle>
            <a:lvl1pPr>
              <a:defRPr/>
            </a:lvl1pPr>
          </a:lstStyle>
          <a:p>
            <a:fld id="{BB566E17-889E-44EF-84D3-08864A9CBCD1}" type="slidenum">
              <a:rPr lang="nl-BE" altLang="sl-SI"/>
              <a:pPr/>
              <a:t>‹#›</a:t>
            </a:fld>
            <a:endParaRPr lang="nl-BE" altLang="sl-SI"/>
          </a:p>
        </p:txBody>
      </p:sp>
    </p:spTree>
    <p:extLst>
      <p:ext uri="{BB962C8B-B14F-4D97-AF65-F5344CB8AC3E}">
        <p14:creationId xmlns:p14="http://schemas.microsoft.com/office/powerpoint/2010/main" val="13304443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BDABB5-EE88-40A3-B358-C360F802FB40}"/>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78035E90-01F4-4EA2-AF85-F76DC509B8B1}"/>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id="{4B27AE6B-0FCE-46FC-BA35-74AB98753FC7}"/>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6E5568E3-4954-4CF8-B402-B195EA9A9AB3}"/>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7EBC9DB3-F2F7-40F7-9187-58BD1281157D}"/>
              </a:ext>
            </a:extLst>
          </p:cNvPr>
          <p:cNvSpPr>
            <a:spLocks noGrp="1"/>
          </p:cNvSpPr>
          <p:nvPr>
            <p:ph type="dt" sz="half" idx="10"/>
          </p:nvPr>
        </p:nvSpPr>
        <p:spPr>
          <a:xfrm>
            <a:off x="6248400" y="6248400"/>
            <a:ext cx="2667000" cy="365125"/>
          </a:xfrm>
        </p:spPr>
        <p:txBody>
          <a:bodyPr rtlCol="0"/>
          <a:lstStyle>
            <a:lvl1pPr>
              <a:defRPr/>
            </a:lvl1pPr>
          </a:lstStyle>
          <a:p>
            <a:pPr>
              <a:defRPr/>
            </a:pPr>
            <a:fld id="{3D3664CD-8A61-4E9A-B4AD-D64431DBD633}" type="datetimeFigureOut">
              <a:rPr lang="nl-BE"/>
              <a:pPr>
                <a:defRPr/>
              </a:pPr>
              <a:t>3/06/2019</a:t>
            </a:fld>
            <a:endParaRPr lang="nl-BE"/>
          </a:p>
        </p:txBody>
      </p:sp>
      <p:sp>
        <p:nvSpPr>
          <p:cNvPr id="10" name="Slide Number Placeholder 12">
            <a:extLst>
              <a:ext uri="{FF2B5EF4-FFF2-40B4-BE49-F238E27FC236}">
                <a16:creationId xmlns:a16="http://schemas.microsoft.com/office/drawing/2014/main" id="{AE3C5D82-3146-4B7D-8096-C822F9B79309}"/>
              </a:ext>
            </a:extLst>
          </p:cNvPr>
          <p:cNvSpPr>
            <a:spLocks noGrp="1"/>
          </p:cNvSpPr>
          <p:nvPr>
            <p:ph type="sldNum" sz="quarter" idx="11"/>
          </p:nvPr>
        </p:nvSpPr>
        <p:spPr>
          <a:xfrm>
            <a:off x="0" y="4667250"/>
            <a:ext cx="1447800" cy="663575"/>
          </a:xfrm>
        </p:spPr>
        <p:txBody>
          <a:bodyPr/>
          <a:lstStyle>
            <a:lvl1pPr>
              <a:defRPr sz="2800"/>
            </a:lvl1pPr>
          </a:lstStyle>
          <a:p>
            <a:fld id="{7E8620C5-452B-4356-A01E-D1CCEFA309EB}" type="slidenum">
              <a:rPr lang="nl-BE" altLang="sl-SI"/>
              <a:pPr/>
              <a:t>‹#›</a:t>
            </a:fld>
            <a:endParaRPr lang="nl-BE" altLang="sl-SI"/>
          </a:p>
        </p:txBody>
      </p:sp>
      <p:sp>
        <p:nvSpPr>
          <p:cNvPr id="11" name="Footer Placeholder 13">
            <a:extLst>
              <a:ext uri="{FF2B5EF4-FFF2-40B4-BE49-F238E27FC236}">
                <a16:creationId xmlns:a16="http://schemas.microsoft.com/office/drawing/2014/main" id="{394182D8-385D-45AD-9DCB-24B4DFBC38D8}"/>
              </a:ext>
            </a:extLst>
          </p:cNvPr>
          <p:cNvSpPr>
            <a:spLocks noGrp="1"/>
          </p:cNvSpPr>
          <p:nvPr>
            <p:ph type="ftr" sz="quarter" idx="12"/>
          </p:nvPr>
        </p:nvSpPr>
        <p:spPr>
          <a:xfrm>
            <a:off x="1600200" y="6248400"/>
            <a:ext cx="4572000" cy="365125"/>
          </a:xfrm>
        </p:spPr>
        <p:txBody>
          <a:bodyPr rtlCol="0"/>
          <a:lstStyle>
            <a:lvl1pPr>
              <a:defRPr/>
            </a:lvl1pPr>
          </a:lstStyle>
          <a:p>
            <a:pPr>
              <a:defRPr/>
            </a:pPr>
            <a:endParaRPr lang="nl-BE"/>
          </a:p>
        </p:txBody>
      </p:sp>
    </p:spTree>
    <p:extLst>
      <p:ext uri="{BB962C8B-B14F-4D97-AF65-F5344CB8AC3E}">
        <p14:creationId xmlns:p14="http://schemas.microsoft.com/office/powerpoint/2010/main" val="3698287767"/>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1EB731E4-B5A9-4B67-85A8-F1928B00E69C}"/>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a:t>Click to edit Master title style</a:t>
            </a:r>
          </a:p>
        </p:txBody>
      </p:sp>
      <p:sp>
        <p:nvSpPr>
          <p:cNvPr id="1027" name="Text Placeholder 12">
            <a:extLst>
              <a:ext uri="{FF2B5EF4-FFF2-40B4-BE49-F238E27FC236}">
                <a16:creationId xmlns:a16="http://schemas.microsoft.com/office/drawing/2014/main" id="{F824B8EE-1FD8-4448-A1ED-B16F2A014EBB}"/>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14" name="Date Placeholder 13">
            <a:extLst>
              <a:ext uri="{FF2B5EF4-FFF2-40B4-BE49-F238E27FC236}">
                <a16:creationId xmlns:a16="http://schemas.microsoft.com/office/drawing/2014/main" id="{C7E6CDB3-C073-4587-8F7A-6EFE31F00064}"/>
              </a:ext>
            </a:extLst>
          </p:cNvPr>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74497768-E7EE-4915-A093-C18515D41E21}" type="datetimeFigureOut">
              <a:rPr lang="nl-BE"/>
              <a:pPr>
                <a:defRPr/>
              </a:pPr>
              <a:t>3/06/2019</a:t>
            </a:fld>
            <a:endParaRPr lang="nl-BE"/>
          </a:p>
        </p:txBody>
      </p:sp>
      <p:sp>
        <p:nvSpPr>
          <p:cNvPr id="3" name="Footer Placeholder 2">
            <a:extLst>
              <a:ext uri="{FF2B5EF4-FFF2-40B4-BE49-F238E27FC236}">
                <a16:creationId xmlns:a16="http://schemas.microsoft.com/office/drawing/2014/main" id="{EE953C93-52EE-410D-BBA5-0F7983360714}"/>
              </a:ext>
            </a:extLst>
          </p:cNvPr>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nl-BE"/>
          </a:p>
        </p:txBody>
      </p:sp>
      <p:sp>
        <p:nvSpPr>
          <p:cNvPr id="7" name="Rectangle 6">
            <a:extLst>
              <a:ext uri="{FF2B5EF4-FFF2-40B4-BE49-F238E27FC236}">
                <a16:creationId xmlns:a16="http://schemas.microsoft.com/office/drawing/2014/main" id="{3C041B42-7968-416E-B064-04DE2BBBFE03}"/>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97D4C9CA-1127-4187-BE08-3F18F115FEB5}"/>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a16="http://schemas.microsoft.com/office/drawing/2014/main" id="{7D805FC6-10DC-4F71-B55A-C771F5D4C700}"/>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a:extLst>
              <a:ext uri="{FF2B5EF4-FFF2-40B4-BE49-F238E27FC236}">
                <a16:creationId xmlns:a16="http://schemas.microsoft.com/office/drawing/2014/main" id="{5599C31F-0B46-4639-9A8F-25C3BB8CD21A}"/>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fld id="{C8D15E96-3A15-4C75-8E53-81A5945394F7}" type="slidenum">
              <a:rPr lang="nl-BE" altLang="sl-SI"/>
              <a:pPr/>
              <a:t>‹#›</a:t>
            </a:fld>
            <a:endParaRPr lang="nl-BE" altLang="sl-SI"/>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5" r:id="rId4"/>
    <p:sldLayoutId id="2147483686" r:id="rId5"/>
    <p:sldLayoutId id="2147483680" r:id="rId6"/>
    <p:sldLayoutId id="2147483687" r:id="rId7"/>
    <p:sldLayoutId id="2147483681" r:id="rId8"/>
    <p:sldLayoutId id="2147483688" r:id="rId9"/>
    <p:sldLayoutId id="2147483682" r:id="rId10"/>
    <p:sldLayoutId id="2147483689" r:id="rId11"/>
  </p:sldLayoutIdLst>
  <p:transition>
    <p:fade/>
  </p:transition>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18"/>
        </a:defRPr>
      </a:lvl2pPr>
      <a:lvl3pPr algn="l" rtl="0" fontAlgn="base">
        <a:spcBef>
          <a:spcPct val="0"/>
        </a:spcBef>
        <a:spcAft>
          <a:spcPct val="0"/>
        </a:spcAft>
        <a:defRPr sz="4400">
          <a:solidFill>
            <a:schemeClr val="tx2"/>
          </a:solidFill>
          <a:latin typeface="Tw Cen MT" panose="020B0602020104020603" pitchFamily="34" charset="-18"/>
        </a:defRPr>
      </a:lvl3pPr>
      <a:lvl4pPr algn="l" rtl="0" fontAlgn="base">
        <a:spcBef>
          <a:spcPct val="0"/>
        </a:spcBef>
        <a:spcAft>
          <a:spcPct val="0"/>
        </a:spcAft>
        <a:defRPr sz="4400">
          <a:solidFill>
            <a:schemeClr val="tx2"/>
          </a:solidFill>
          <a:latin typeface="Tw Cen MT" panose="020B0602020104020603" pitchFamily="34" charset="-18"/>
        </a:defRPr>
      </a:lvl4pPr>
      <a:lvl5pPr algn="l" rtl="0" fontAlgn="base">
        <a:spcBef>
          <a:spcPct val="0"/>
        </a:spcBef>
        <a:spcAft>
          <a:spcPct val="0"/>
        </a:spcAft>
        <a:defRPr sz="4400">
          <a:solidFill>
            <a:schemeClr val="tx2"/>
          </a:solidFill>
          <a:latin typeface="Tw Cen MT" panose="020B0602020104020603" pitchFamily="34" charset="-18"/>
        </a:defRPr>
      </a:lvl5pPr>
      <a:lvl6pPr marL="457200" algn="l" rtl="0" fontAlgn="base">
        <a:spcBef>
          <a:spcPct val="0"/>
        </a:spcBef>
        <a:spcAft>
          <a:spcPct val="0"/>
        </a:spcAft>
        <a:defRPr sz="4400">
          <a:solidFill>
            <a:schemeClr val="tx2"/>
          </a:solidFill>
          <a:latin typeface="Tw Cen MT" panose="020B0602020104020603" pitchFamily="34" charset="-18"/>
        </a:defRPr>
      </a:lvl6pPr>
      <a:lvl7pPr marL="914400" algn="l" rtl="0" fontAlgn="base">
        <a:spcBef>
          <a:spcPct val="0"/>
        </a:spcBef>
        <a:spcAft>
          <a:spcPct val="0"/>
        </a:spcAft>
        <a:defRPr sz="4400">
          <a:solidFill>
            <a:schemeClr val="tx2"/>
          </a:solidFill>
          <a:latin typeface="Tw Cen MT" panose="020B0602020104020603" pitchFamily="34" charset="-18"/>
        </a:defRPr>
      </a:lvl7pPr>
      <a:lvl8pPr marL="1371600" algn="l" rtl="0" fontAlgn="base">
        <a:spcBef>
          <a:spcPct val="0"/>
        </a:spcBef>
        <a:spcAft>
          <a:spcPct val="0"/>
        </a:spcAft>
        <a:defRPr sz="4400">
          <a:solidFill>
            <a:schemeClr val="tx2"/>
          </a:solidFill>
          <a:latin typeface="Tw Cen MT" panose="020B0602020104020603" pitchFamily="34" charset="-18"/>
        </a:defRPr>
      </a:lvl8pPr>
      <a:lvl9pPr marL="1828800" algn="l" rtl="0" fontAlgn="base">
        <a:spcBef>
          <a:spcPct val="0"/>
        </a:spcBef>
        <a:spcAft>
          <a:spcPct val="0"/>
        </a:spcAft>
        <a:defRPr sz="4400">
          <a:solidFill>
            <a:schemeClr val="tx2"/>
          </a:solidFill>
          <a:latin typeface="Tw Cen MT" panose="020B0602020104020603" pitchFamily="34" charset="-18"/>
        </a:defRPr>
      </a:lvl9pPr>
    </p:titleStyle>
    <p:bodyStyle>
      <a:lvl1pPr marL="319088" indent="-319088" algn="l" rtl="0" fontAlgn="base">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B32C16"/>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F5CD2D"/>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hyperlink" Target="//upload.wikimedia.org/wikipedia/commons/f/fe/Berlin_wall_at_Potsdamer_Platz_March_2009.jpg" TargetMode="Externa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hyperlink" Target="//upload.wikimedia.org/wikipedia/commons/f/f4/Berlin_Wall_victims_monument.jpg" TargetMode="Externa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upload.wikimedia.org/wikipedia/commons/3/36/D-Ampelmaennchen-gehen-o.jpg"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rlah.net/2009/11/09/dvajset-let-od-padca-berlinskega-zidu/" TargetMode="External"/><Relationship Id="rId2" Type="http://schemas.openxmlformats.org/officeDocument/2006/relationships/hyperlink" Target="http://en.wikipedia.org/" TargetMode="External"/><Relationship Id="rId1" Type="http://schemas.openxmlformats.org/officeDocument/2006/relationships/slideLayout" Target="../slideLayouts/slideLayout2.xml"/><Relationship Id="rId4" Type="http://schemas.openxmlformats.org/officeDocument/2006/relationships/hyperlink" Target="http://sl.wikipedi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upload.wikimedia.org/wikipedia/commons/e/e9/Bundesarchiv_Bild_183-1989-1104-437,_Berlin,_Demonstration_am_4._November.jpg"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v=oanmD3HHv4M&amp;feature=relmf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upload.wikimedia.org/wikipedia/commons/c/c0/Berlin_fallofwall_emerson.jpg" TargetMode="External"/><Relationship Id="rId1" Type="http://schemas.openxmlformats.org/officeDocument/2006/relationships/slideLayout" Target="../slideLayouts/slideLayout2.xml"/><Relationship Id="rId6" Type="http://schemas.openxmlformats.org/officeDocument/2006/relationships/hyperlink" Target="//upload.wikimedia.org/wikipedia/commons/2/25/BerlinWall-BrandenburgGate.jpg" TargetMode="External"/><Relationship Id="rId5" Type="http://schemas.openxmlformats.org/officeDocument/2006/relationships/image" Target="../media/image15.jpeg"/><Relationship Id="rId4" Type="http://schemas.openxmlformats.org/officeDocument/2006/relationships/hyperlink" Target="//upload.wikimedia.org/wikipedia/commons/4/44/DF-ST-91-01395.JPEG" TargetMode="External"/><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upload.wikimedia.org/wikipedia/commons/c/c1/Bundesarchiv_Bild_183-1990-0105-029,_Berlin,_Loch_in_Mauer_am_Reichstag.jpg"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hyperlink" Target="http://4.bp.blogspot.com/-Af3NVht6kaI/TrV1lmJkSVI/AAAAAAAAfew/QvPgy1MTDws/s1600/berlin_wall_03.jpg"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F454-A484-4A06-A81B-C6692AFD08C3}"/>
              </a:ext>
            </a:extLst>
          </p:cNvPr>
          <p:cNvSpPr>
            <a:spLocks noGrp="1"/>
          </p:cNvSpPr>
          <p:nvPr>
            <p:ph type="ctrTitle"/>
          </p:nvPr>
        </p:nvSpPr>
        <p:spPr/>
        <p:txBody>
          <a:bodyPr>
            <a:noAutofit/>
          </a:bodyPr>
          <a:lstStyle/>
          <a:p>
            <a:pPr fontAlgn="auto">
              <a:spcAft>
                <a:spcPts val="0"/>
              </a:spcAft>
              <a:defRPr/>
            </a:pPr>
            <a:r>
              <a:rPr lang="sl-SI" sz="5400" b="1" dirty="0"/>
              <a:t>PADEC BERLINSKEGA ZIDU</a:t>
            </a:r>
            <a:endParaRPr lang="nl-BE" sz="5400" b="1" dirty="0"/>
          </a:p>
        </p:txBody>
      </p:sp>
      <p:sp>
        <p:nvSpPr>
          <p:cNvPr id="9219" name="Subtitle 2">
            <a:extLst>
              <a:ext uri="{FF2B5EF4-FFF2-40B4-BE49-F238E27FC236}">
                <a16:creationId xmlns:a16="http://schemas.microsoft.com/office/drawing/2014/main" id="{7DA44666-F76D-4ED5-BC13-22B1B69F51C1}"/>
              </a:ext>
            </a:extLst>
          </p:cNvPr>
          <p:cNvSpPr>
            <a:spLocks noGrp="1"/>
          </p:cNvSpPr>
          <p:nvPr>
            <p:ph type="subTitle" idx="1"/>
          </p:nvPr>
        </p:nvSpPr>
        <p:spPr>
          <a:xfrm>
            <a:off x="2362200" y="6049963"/>
            <a:ext cx="6705600" cy="685800"/>
          </a:xfrm>
        </p:spPr>
        <p:txBody>
          <a:bodyPr/>
          <a:lstStyle/>
          <a:p>
            <a:endParaRPr lang="nl-BE" altLang="sl-SI" sz="2400" dirty="0"/>
          </a:p>
        </p:txBody>
      </p:sp>
      <p:pic>
        <p:nvPicPr>
          <p:cNvPr id="9220" name="Picture 2" descr="http://www.marketoracle.co.uk/images/berlin-wall-falls.jpg">
            <a:extLst>
              <a:ext uri="{FF2B5EF4-FFF2-40B4-BE49-F238E27FC236}">
                <a16:creationId xmlns:a16="http://schemas.microsoft.com/office/drawing/2014/main" id="{8E7921D8-1E82-4FAB-AB4F-D10BCCC64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88913"/>
            <a:ext cx="2592387"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4" descr="http://www.history.co.uk/shows/rise-and-fall-berlin-wall/gallery/carouselGallery/0/assetPhotos/06/image/1989-Berlin-Wall-Falls.jpg">
            <a:extLst>
              <a:ext uri="{FF2B5EF4-FFF2-40B4-BE49-F238E27FC236}">
                <a16:creationId xmlns:a16="http://schemas.microsoft.com/office/drawing/2014/main" id="{507768EF-1BEC-4163-9CAF-56A2B5546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354013"/>
            <a:ext cx="49530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F52DC71-6B7E-491A-ACCC-5010FD0AEE18}"/>
              </a:ext>
            </a:extLst>
          </p:cNvPr>
          <p:cNvSpPr>
            <a:spLocks noGrp="1"/>
          </p:cNvSpPr>
          <p:nvPr>
            <p:ph type="title"/>
          </p:nvPr>
        </p:nvSpPr>
        <p:spPr>
          <a:xfrm>
            <a:off x="612775" y="228600"/>
            <a:ext cx="8153400" cy="990600"/>
          </a:xfrm>
        </p:spPr>
        <p:txBody>
          <a:bodyPr/>
          <a:lstStyle/>
          <a:p>
            <a:r>
              <a:rPr lang="sl-SI" altLang="sl-SI" b="1"/>
              <a:t>Berlinski zid danes</a:t>
            </a:r>
            <a:endParaRPr lang="nl-BE" altLang="sl-SI" b="1"/>
          </a:p>
        </p:txBody>
      </p:sp>
      <p:pic>
        <p:nvPicPr>
          <p:cNvPr id="18435" name="Picture 2" descr="File:Berlin wall at Potsdamer Platz March 2009.jpg">
            <a:hlinkClick r:id="rId2"/>
            <a:extLst>
              <a:ext uri="{FF2B5EF4-FFF2-40B4-BE49-F238E27FC236}">
                <a16:creationId xmlns:a16="http://schemas.microsoft.com/office/drawing/2014/main" id="{852CFC55-B987-4ECF-8C21-E6F3FB46A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753"/>
          <a:stretch>
            <a:fillRect/>
          </a:stretch>
        </p:blipFill>
        <p:spPr bwMode="auto">
          <a:xfrm>
            <a:off x="1116013" y="1557338"/>
            <a:ext cx="28321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4" descr="http://farm1.staticflickr.com/46/136960660_81ea634693_z.jpg">
            <a:extLst>
              <a:ext uri="{FF2B5EF4-FFF2-40B4-BE49-F238E27FC236}">
                <a16:creationId xmlns:a16="http://schemas.microsoft.com/office/drawing/2014/main" id="{C2ADEAAC-2D27-4967-9E73-BF05630CD7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7357" t="7230" r="28300"/>
          <a:stretch>
            <a:fillRect/>
          </a:stretch>
        </p:blipFill>
        <p:spPr bwMode="auto">
          <a:xfrm>
            <a:off x="4356100" y="3789363"/>
            <a:ext cx="1439863"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6" descr="http://cache.virtualtourist.com/15/6029998-_Berlin.jpg">
            <a:extLst>
              <a:ext uri="{FF2B5EF4-FFF2-40B4-BE49-F238E27FC236}">
                <a16:creationId xmlns:a16="http://schemas.microsoft.com/office/drawing/2014/main" id="{5B55DAD0-D3CD-47DD-862A-796C1135F8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1700213"/>
            <a:ext cx="3167063"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8" descr="http://www.lilano.de/catalog/images/gedenkstaette_berlinermauer-bernauerstrasse_200604DSC1119.JPG">
            <a:extLst>
              <a:ext uri="{FF2B5EF4-FFF2-40B4-BE49-F238E27FC236}">
                <a16:creationId xmlns:a16="http://schemas.microsoft.com/office/drawing/2014/main" id="{7DF5348A-BC7F-4B57-BA32-D4A3EA3522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8508" r="3416"/>
          <a:stretch>
            <a:fillRect/>
          </a:stretch>
        </p:blipFill>
        <p:spPr bwMode="auto">
          <a:xfrm>
            <a:off x="323850" y="4149725"/>
            <a:ext cx="3671888"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12">
            <a:extLst>
              <a:ext uri="{FF2B5EF4-FFF2-40B4-BE49-F238E27FC236}">
                <a16:creationId xmlns:a16="http://schemas.microsoft.com/office/drawing/2014/main" id="{A8985D56-8F61-4B5D-99D7-A01CC3E94841}"/>
              </a:ext>
            </a:extLst>
          </p:cNvPr>
          <p:cNvSpPr txBox="1">
            <a:spLocks noChangeArrowheads="1"/>
          </p:cNvSpPr>
          <p:nvPr/>
        </p:nvSpPr>
        <p:spPr bwMode="auto">
          <a:xfrm>
            <a:off x="-107950" y="6381750"/>
            <a:ext cx="4356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pPr algn="ctr"/>
            <a:r>
              <a:rPr lang="sl-SI" altLang="sl-SI"/>
              <a:t>Rekonstrukcija zidu na Bernauer Strasse</a:t>
            </a:r>
            <a:endParaRPr lang="nl-BE" altLang="sl-SI"/>
          </a:p>
        </p:txBody>
      </p:sp>
      <p:sp>
        <p:nvSpPr>
          <p:cNvPr id="18440" name="TextBox 13">
            <a:extLst>
              <a:ext uri="{FF2B5EF4-FFF2-40B4-BE49-F238E27FC236}">
                <a16:creationId xmlns:a16="http://schemas.microsoft.com/office/drawing/2014/main" id="{360BCB59-0FA5-4619-B8E5-4CA0BCEA5372}"/>
              </a:ext>
            </a:extLst>
          </p:cNvPr>
          <p:cNvSpPr txBox="1">
            <a:spLocks noChangeArrowheads="1"/>
          </p:cNvSpPr>
          <p:nvPr/>
        </p:nvSpPr>
        <p:spPr bwMode="auto">
          <a:xfrm>
            <a:off x="1116013" y="3716338"/>
            <a:ext cx="2808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pPr algn="ctr"/>
            <a:r>
              <a:rPr lang="sl-SI" altLang="sl-SI"/>
              <a:t>Potsdamer Platz</a:t>
            </a:r>
            <a:endParaRPr lang="nl-BE" altLang="sl-SI"/>
          </a:p>
        </p:txBody>
      </p:sp>
      <p:pic>
        <p:nvPicPr>
          <p:cNvPr id="18441" name="Picture 20" descr="http://www.german-way.com/eastgal01.jpg">
            <a:extLst>
              <a:ext uri="{FF2B5EF4-FFF2-40B4-BE49-F238E27FC236}">
                <a16:creationId xmlns:a16="http://schemas.microsoft.com/office/drawing/2014/main" id="{8C6CDFCE-2586-44BD-A2C7-0C6DE4D589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8981"/>
          <a:stretch>
            <a:fillRect/>
          </a:stretch>
        </p:blipFill>
        <p:spPr bwMode="auto">
          <a:xfrm>
            <a:off x="6156325" y="3789363"/>
            <a:ext cx="2700338"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15">
            <a:extLst>
              <a:ext uri="{FF2B5EF4-FFF2-40B4-BE49-F238E27FC236}">
                <a16:creationId xmlns:a16="http://schemas.microsoft.com/office/drawing/2014/main" id="{451F73E2-8237-4136-9E92-EE0562596A51}"/>
              </a:ext>
            </a:extLst>
          </p:cNvPr>
          <p:cNvSpPr txBox="1">
            <a:spLocks noChangeArrowheads="1"/>
          </p:cNvSpPr>
          <p:nvPr/>
        </p:nvSpPr>
        <p:spPr bwMode="auto">
          <a:xfrm>
            <a:off x="6156325" y="6237288"/>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pPr algn="ctr"/>
            <a:r>
              <a:rPr lang="sl-SI" altLang="sl-SI"/>
              <a:t>East Side Gallery</a:t>
            </a:r>
            <a:endParaRPr lang="nl-BE" altLang="sl-SI"/>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8B74907-54E2-4DF6-9366-E9C3B27718F7}"/>
              </a:ext>
            </a:extLst>
          </p:cNvPr>
          <p:cNvSpPr>
            <a:spLocks noGrp="1"/>
          </p:cNvSpPr>
          <p:nvPr>
            <p:ph type="title"/>
          </p:nvPr>
        </p:nvSpPr>
        <p:spPr>
          <a:xfrm>
            <a:off x="612775" y="228600"/>
            <a:ext cx="8153400" cy="990600"/>
          </a:xfrm>
        </p:spPr>
        <p:txBody>
          <a:bodyPr/>
          <a:lstStyle/>
          <a:p>
            <a:r>
              <a:rPr lang="sl-SI" altLang="sl-SI" b="1"/>
              <a:t>Muzej in 20. obletnica</a:t>
            </a:r>
            <a:endParaRPr lang="nl-BE" altLang="sl-SI" b="1"/>
          </a:p>
        </p:txBody>
      </p:sp>
      <p:pic>
        <p:nvPicPr>
          <p:cNvPr id="19459" name="Picture 6" descr="http://www.landhotel-classic.de/uploads/pics/kulturelles_mauermuseum.jpg">
            <a:extLst>
              <a:ext uri="{FF2B5EF4-FFF2-40B4-BE49-F238E27FC236}">
                <a16:creationId xmlns:a16="http://schemas.microsoft.com/office/drawing/2014/main" id="{D923BE7D-90A9-4162-9F93-83663AAD1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2187575"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descr="File:Berlin Wall victims monument.jpg">
            <a:hlinkClick r:id="rId3"/>
            <a:extLst>
              <a:ext uri="{FF2B5EF4-FFF2-40B4-BE49-F238E27FC236}">
                <a16:creationId xmlns:a16="http://schemas.microsoft.com/office/drawing/2014/main" id="{5B69E568-1AA4-460D-8656-153066FA6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700213"/>
            <a:ext cx="2519362"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2" descr="http://media.columbiamissourian.com/multimedia/2009/11/09/media/Germany_Wall_Annivers_Miss_t_w600_h600.jpg">
            <a:extLst>
              <a:ext uri="{FF2B5EF4-FFF2-40B4-BE49-F238E27FC236}">
                <a16:creationId xmlns:a16="http://schemas.microsoft.com/office/drawing/2014/main" id="{91DC990F-5BE7-4409-876B-517B5AD56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4221163"/>
            <a:ext cx="3481387"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4" descr="http://media.columbiamissourian.com/multimedia/2009/11/09/media/aptopix_Germany_Wall__Miss_t_w600_h1200.jpg">
            <a:extLst>
              <a:ext uri="{FF2B5EF4-FFF2-40B4-BE49-F238E27FC236}">
                <a16:creationId xmlns:a16="http://schemas.microsoft.com/office/drawing/2014/main" id="{631C4658-7F0D-4380-9CD1-CCCAE24233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1844675"/>
            <a:ext cx="264795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D741C9C-04D4-4714-AFC6-90D6E9F7ED97}"/>
              </a:ext>
            </a:extLst>
          </p:cNvPr>
          <p:cNvSpPr>
            <a:spLocks noGrp="1"/>
          </p:cNvSpPr>
          <p:nvPr>
            <p:ph type="title"/>
          </p:nvPr>
        </p:nvSpPr>
        <p:spPr>
          <a:xfrm>
            <a:off x="612775" y="228600"/>
            <a:ext cx="8153400" cy="990600"/>
          </a:xfrm>
        </p:spPr>
        <p:txBody>
          <a:bodyPr/>
          <a:lstStyle/>
          <a:p>
            <a:r>
              <a:rPr lang="sl-SI" altLang="sl-SI" b="1"/>
              <a:t>Posledice</a:t>
            </a:r>
            <a:endParaRPr lang="nl-BE" altLang="sl-SI" b="1"/>
          </a:p>
        </p:txBody>
      </p:sp>
      <p:sp>
        <p:nvSpPr>
          <p:cNvPr id="20483" name="Content Placeholder 2">
            <a:extLst>
              <a:ext uri="{FF2B5EF4-FFF2-40B4-BE49-F238E27FC236}">
                <a16:creationId xmlns:a16="http://schemas.microsoft.com/office/drawing/2014/main" id="{433FC5E8-4D48-4C43-9AAD-8E449BAFFD6F}"/>
              </a:ext>
            </a:extLst>
          </p:cNvPr>
          <p:cNvSpPr>
            <a:spLocks noGrp="1"/>
          </p:cNvSpPr>
          <p:nvPr>
            <p:ph sz="quarter" idx="1"/>
          </p:nvPr>
        </p:nvSpPr>
        <p:spPr>
          <a:xfrm>
            <a:off x="612775" y="1600200"/>
            <a:ext cx="8153400" cy="4495800"/>
          </a:xfrm>
        </p:spPr>
        <p:txBody>
          <a:bodyPr/>
          <a:lstStyle/>
          <a:p>
            <a:pPr>
              <a:buFont typeface="Wingdings" panose="05000000000000000000" pitchFamily="2" charset="2"/>
              <a:buChar char="£"/>
            </a:pPr>
            <a:r>
              <a:rPr lang="sl-SI" altLang="sl-SI" sz="3200"/>
              <a:t>Razlike ostajajo</a:t>
            </a:r>
          </a:p>
          <a:p>
            <a:pPr>
              <a:buFont typeface="Wingdings" panose="05000000000000000000" pitchFamily="2" charset="2"/>
              <a:buChar char="£"/>
            </a:pPr>
            <a:endParaRPr lang="sl-SI" altLang="sl-SI" sz="1000"/>
          </a:p>
          <a:p>
            <a:pPr>
              <a:buFont typeface="Wingdings" panose="05000000000000000000" pitchFamily="2" charset="2"/>
              <a:buChar char="£"/>
            </a:pPr>
            <a:r>
              <a:rPr lang="sl-SI" altLang="sl-SI" sz="3200"/>
              <a:t>Šale na račun Vzhodne Nemčije</a:t>
            </a:r>
          </a:p>
          <a:p>
            <a:pPr>
              <a:buFont typeface="Wingdings" panose="05000000000000000000" pitchFamily="2" charset="2"/>
              <a:buChar char="£"/>
            </a:pPr>
            <a:endParaRPr lang="sl-SI" altLang="sl-SI" sz="1000"/>
          </a:p>
          <a:p>
            <a:pPr>
              <a:buFont typeface="Wingdings" panose="05000000000000000000" pitchFamily="2" charset="2"/>
              <a:buChar char="£"/>
            </a:pPr>
            <a:r>
              <a:rPr lang="sl-SI" altLang="sl-SI" sz="3200"/>
              <a:t>Rezultati javnomnenjskih anket</a:t>
            </a:r>
          </a:p>
          <a:p>
            <a:pPr>
              <a:buFont typeface="Wingdings" panose="05000000000000000000" pitchFamily="2" charset="2"/>
              <a:buChar char="£"/>
            </a:pPr>
            <a:endParaRPr lang="sl-SI" altLang="sl-SI" sz="1000"/>
          </a:p>
          <a:p>
            <a:pPr>
              <a:buFont typeface="Wingdings" panose="05000000000000000000" pitchFamily="2" charset="2"/>
              <a:buChar char="£"/>
            </a:pPr>
            <a:r>
              <a:rPr lang="sl-SI" altLang="sl-SI" sz="3200"/>
              <a:t>“ostalgija”</a:t>
            </a:r>
          </a:p>
          <a:p>
            <a:pPr>
              <a:buFont typeface="Wingdings" panose="05000000000000000000" pitchFamily="2" charset="2"/>
              <a:buChar char="£"/>
            </a:pPr>
            <a:endParaRPr lang="sl-SI" altLang="sl-SI"/>
          </a:p>
          <a:p>
            <a:pPr>
              <a:buFont typeface="Wingdings" panose="05000000000000000000" pitchFamily="2" charset="2"/>
              <a:buChar char="£"/>
            </a:pPr>
            <a:endParaRPr lang="sl-SI" altLang="sl-SI"/>
          </a:p>
          <a:p>
            <a:pPr>
              <a:buFont typeface="Wingdings" panose="05000000000000000000" pitchFamily="2" charset="2"/>
              <a:buChar char="£"/>
            </a:pPr>
            <a:endParaRPr lang="nl-BE" altLang="sl-SI"/>
          </a:p>
        </p:txBody>
      </p:sp>
      <p:sp>
        <p:nvSpPr>
          <p:cNvPr id="4" name="TextBox 3">
            <a:extLst>
              <a:ext uri="{FF2B5EF4-FFF2-40B4-BE49-F238E27FC236}">
                <a16:creationId xmlns:a16="http://schemas.microsoft.com/office/drawing/2014/main" id="{34AFAFD8-BAD1-4637-924E-E3FC23AE6AF4}"/>
              </a:ext>
            </a:extLst>
          </p:cNvPr>
          <p:cNvSpPr txBox="1"/>
          <p:nvPr/>
        </p:nvSpPr>
        <p:spPr>
          <a:xfrm>
            <a:off x="5508625" y="4076700"/>
            <a:ext cx="3240088" cy="19399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nl-BE" sz="2400" dirty="0">
                <a:solidFill>
                  <a:schemeClr val="tx2"/>
                </a:solidFill>
              </a:rPr>
              <a:t>“Kaj bi se zgodilo, če bi puščava postala NDR? Nekaj časa nič, potem pa bi začelo primanjkovati peska.”</a:t>
            </a:r>
          </a:p>
        </p:txBody>
      </p:sp>
      <p:pic>
        <p:nvPicPr>
          <p:cNvPr id="20485" name="Picture 2" descr="File:D-Ampelmaennchen-gehen-o.jpg">
            <a:hlinkClick r:id="rId2"/>
            <a:extLst>
              <a:ext uri="{FF2B5EF4-FFF2-40B4-BE49-F238E27FC236}">
                <a16:creationId xmlns:a16="http://schemas.microsoft.com/office/drawing/2014/main" id="{4647DF39-CF32-4946-829B-68BBE6262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78" r="16815" b="6122"/>
          <a:stretch>
            <a:fillRect/>
          </a:stretch>
        </p:blipFill>
        <p:spPr bwMode="auto">
          <a:xfrm>
            <a:off x="7019925" y="1700213"/>
            <a:ext cx="18732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descr="http://www.leslapinstechno.com/wp-content/uploads/2009/05/teaserpic.jpg">
            <a:extLst>
              <a:ext uri="{FF2B5EF4-FFF2-40B4-BE49-F238E27FC236}">
                <a16:creationId xmlns:a16="http://schemas.microsoft.com/office/drawing/2014/main" id="{1D639598-97DA-4FE4-A905-4E02D67E1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724400"/>
            <a:ext cx="3743325"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www.chinadaily.com.cn/world/images/attachement/jpg/site1/20091109/0013729e45180c62615812.jpg">
            <a:extLst>
              <a:ext uri="{FF2B5EF4-FFF2-40B4-BE49-F238E27FC236}">
                <a16:creationId xmlns:a16="http://schemas.microsoft.com/office/drawing/2014/main" id="{74649CDB-9C4F-40CC-8058-8471D93FD13D}"/>
              </a:ext>
            </a:extLst>
          </p:cNvPr>
          <p:cNvPicPr>
            <a:picLocks noChangeAspect="1" noChangeArrowheads="1"/>
          </p:cNvPicPr>
          <p:nvPr/>
        </p:nvPicPr>
        <p:blipFill>
          <a:blip r:embed="rId2">
            <a:lum bright="30000" contrast="-40000"/>
            <a:extLst>
              <a:ext uri="{28A0092B-C50C-407E-A947-70E740481C1C}">
                <a14:useLocalDpi xmlns:a14="http://schemas.microsoft.com/office/drawing/2010/main" val="0"/>
              </a:ext>
            </a:extLst>
          </a:blip>
          <a:srcRect t="9450" b="2406"/>
          <a:stretch>
            <a:fillRect/>
          </a:stretch>
        </p:blipFill>
        <p:spPr bwMode="auto">
          <a:xfrm>
            <a:off x="0" y="1484313"/>
            <a:ext cx="91440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a:extLst>
              <a:ext uri="{FF2B5EF4-FFF2-40B4-BE49-F238E27FC236}">
                <a16:creationId xmlns:a16="http://schemas.microsoft.com/office/drawing/2014/main" id="{BE71CBC5-7DFD-4897-AEB3-6DE9134D39DC}"/>
              </a:ext>
            </a:extLst>
          </p:cNvPr>
          <p:cNvSpPr>
            <a:spLocks noGrp="1"/>
          </p:cNvSpPr>
          <p:nvPr>
            <p:ph type="title"/>
          </p:nvPr>
        </p:nvSpPr>
        <p:spPr>
          <a:xfrm>
            <a:off x="612775" y="228600"/>
            <a:ext cx="8153400" cy="990600"/>
          </a:xfrm>
        </p:spPr>
        <p:txBody>
          <a:bodyPr/>
          <a:lstStyle/>
          <a:p>
            <a:r>
              <a:rPr lang="sl-SI" altLang="sl-SI" b="1"/>
              <a:t>Pomen</a:t>
            </a:r>
            <a:endParaRPr lang="nl-BE" altLang="sl-SI" b="1"/>
          </a:p>
        </p:txBody>
      </p:sp>
      <p:sp>
        <p:nvSpPr>
          <p:cNvPr id="3" name="Content Placeholder 2">
            <a:extLst>
              <a:ext uri="{FF2B5EF4-FFF2-40B4-BE49-F238E27FC236}">
                <a16:creationId xmlns:a16="http://schemas.microsoft.com/office/drawing/2014/main" id="{BBCE669D-BE2C-476A-A89C-917DB3D97FF2}"/>
              </a:ext>
            </a:extLst>
          </p:cNvPr>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panose="05000000000000000000" pitchFamily="2" charset="2"/>
              <a:buChar char=""/>
              <a:defRPr/>
            </a:pPr>
            <a:r>
              <a:rPr lang="sl-SI" sz="3200" dirty="0"/>
              <a:t>Dimitrij Rupel ob 20-letnici padca:</a:t>
            </a:r>
          </a:p>
          <a:p>
            <a:pPr marL="320040" indent="-320040" fontAlgn="auto">
              <a:spcAft>
                <a:spcPts val="0"/>
              </a:spcAft>
              <a:buFont typeface="Wingdings"/>
              <a:buNone/>
              <a:defRPr/>
            </a:pPr>
            <a:r>
              <a:rPr lang="sl-SI" sz="3200" dirty="0"/>
              <a:t>	</a:t>
            </a:r>
            <a:r>
              <a:rPr lang="it-IT" sz="3200" dirty="0"/>
              <a:t>“</a:t>
            </a:r>
            <a:r>
              <a:rPr lang="sl-SI" sz="3200" dirty="0"/>
              <a:t>Ob tem se človek sprašuje, zakaj je pri nas relativno malo pozornosti za ta dogodek, kajti na tem dogodku oz. na tej zgodovinski realnosti je utemeljena naša država, naša neodvisnost. Slovenija se je konstituirala na temelju teh prevratnih, prelomnih dogodkov v Evropi dvajset let nazaj.”</a:t>
            </a:r>
            <a:endParaRPr lang="nl-BE" sz="3200" dirty="0"/>
          </a:p>
          <a:p>
            <a:pPr marL="320040" indent="-320040" fontAlgn="auto">
              <a:spcAft>
                <a:spcPts val="0"/>
              </a:spcAft>
              <a:buFont typeface="Wingdings"/>
              <a:buChar char=""/>
              <a:defRPr/>
            </a:pPr>
            <a:endParaRPr lang="nl-BE"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07299BC-E629-487F-B0F1-1122D9A385F9}"/>
              </a:ext>
            </a:extLst>
          </p:cNvPr>
          <p:cNvSpPr>
            <a:spLocks noGrp="1"/>
          </p:cNvSpPr>
          <p:nvPr>
            <p:ph type="title"/>
          </p:nvPr>
        </p:nvSpPr>
        <p:spPr>
          <a:xfrm>
            <a:off x="612775" y="228600"/>
            <a:ext cx="8153400" cy="990600"/>
          </a:xfrm>
        </p:spPr>
        <p:txBody>
          <a:bodyPr/>
          <a:lstStyle/>
          <a:p>
            <a:r>
              <a:rPr lang="sl-SI" altLang="sl-SI" b="1"/>
              <a:t>Viri</a:t>
            </a:r>
            <a:endParaRPr lang="nl-BE" altLang="sl-SI" b="1"/>
          </a:p>
        </p:txBody>
      </p:sp>
      <p:sp>
        <p:nvSpPr>
          <p:cNvPr id="22531" name="Content Placeholder 2">
            <a:extLst>
              <a:ext uri="{FF2B5EF4-FFF2-40B4-BE49-F238E27FC236}">
                <a16:creationId xmlns:a16="http://schemas.microsoft.com/office/drawing/2014/main" id="{D035E07F-5F67-4752-879E-02A1B2ABB160}"/>
              </a:ext>
            </a:extLst>
          </p:cNvPr>
          <p:cNvSpPr>
            <a:spLocks noGrp="1"/>
          </p:cNvSpPr>
          <p:nvPr>
            <p:ph sz="quarter" idx="1"/>
          </p:nvPr>
        </p:nvSpPr>
        <p:spPr>
          <a:xfrm>
            <a:off x="612775" y="1600200"/>
            <a:ext cx="8153400" cy="4495800"/>
          </a:xfrm>
        </p:spPr>
        <p:txBody>
          <a:bodyPr/>
          <a:lstStyle/>
          <a:p>
            <a:r>
              <a:rPr lang="nl-BE" altLang="sl-SI" u="sng">
                <a:hlinkClick r:id="rId2"/>
              </a:rPr>
              <a:t>http://en.wikipedia.org/</a:t>
            </a:r>
            <a:endParaRPr lang="nl-BE" altLang="sl-SI"/>
          </a:p>
          <a:p>
            <a:r>
              <a:rPr lang="nl-BE" altLang="sl-SI" u="sng">
                <a:hlinkClick r:id="rId3"/>
              </a:rPr>
              <a:t>http://erlah.net/2009/11/09/dvajset-let-od-padca-berlinskega-zidu/</a:t>
            </a:r>
            <a:endParaRPr lang="nl-BE" altLang="sl-SI"/>
          </a:p>
          <a:p>
            <a:r>
              <a:rPr lang="nl-BE" altLang="sl-SI" u="sng">
                <a:hlinkClick r:id="rId2"/>
              </a:rPr>
              <a:t>http://en.wikipedia.org/</a:t>
            </a:r>
            <a:endParaRPr lang="nl-BE" altLang="sl-SI"/>
          </a:p>
          <a:p>
            <a:r>
              <a:rPr lang="nl-BE" altLang="sl-SI" u="sng">
                <a:hlinkClick r:id="rId4"/>
              </a:rPr>
              <a:t>http://sl.wikipedia.org/</a:t>
            </a:r>
            <a:endParaRPr lang="nl-BE" altLang="sl-SI"/>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8CA3DE2-DF60-497D-88A3-DFFE0F4710A3}"/>
              </a:ext>
            </a:extLst>
          </p:cNvPr>
          <p:cNvSpPr>
            <a:spLocks noGrp="1"/>
          </p:cNvSpPr>
          <p:nvPr>
            <p:ph type="title"/>
          </p:nvPr>
        </p:nvSpPr>
        <p:spPr>
          <a:xfrm>
            <a:off x="612775" y="228600"/>
            <a:ext cx="8153400" cy="990600"/>
          </a:xfrm>
        </p:spPr>
        <p:txBody>
          <a:bodyPr/>
          <a:lstStyle/>
          <a:p>
            <a:r>
              <a:rPr lang="sl-SI" altLang="sl-SI" b="1"/>
              <a:t>Berlinski zid</a:t>
            </a:r>
            <a:endParaRPr lang="nl-BE" altLang="sl-SI" b="1"/>
          </a:p>
        </p:txBody>
      </p:sp>
      <p:pic>
        <p:nvPicPr>
          <p:cNvPr id="10243" name="Picture 2" descr="http://www.hereandtherewithpatandbob.com/wp-content/uploads/2010/08/Berlin_Brandenburg_gate_while_the_wall_was_still_up.jpg">
            <a:extLst>
              <a:ext uri="{FF2B5EF4-FFF2-40B4-BE49-F238E27FC236}">
                <a16:creationId xmlns:a16="http://schemas.microsoft.com/office/drawing/2014/main" id="{00663E30-5F2B-4B80-B4ED-852DD4C48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557338"/>
            <a:ext cx="31686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http://www.dailysoft.com/berlinwall/xgraphics/archive/maps/berlinmap_01.jpg">
            <a:extLst>
              <a:ext uri="{FF2B5EF4-FFF2-40B4-BE49-F238E27FC236}">
                <a16:creationId xmlns:a16="http://schemas.microsoft.com/office/drawing/2014/main" id="{5A777925-BA8A-401C-81B9-C1EE3AEAD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565275"/>
            <a:ext cx="3319462"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http://cdn.radionetherlands.nl/data/files/imagecache/must_carry/images/lead/Berlin-Wall-650.jpg">
            <a:extLst>
              <a:ext uri="{FF2B5EF4-FFF2-40B4-BE49-F238E27FC236}">
                <a16:creationId xmlns:a16="http://schemas.microsoft.com/office/drawing/2014/main" id="{CC7D7B2D-B8F3-4522-9A47-7811D5E97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508500"/>
            <a:ext cx="395922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 descr="http://www.abqjournal.com/pix/trever_2006/1trever10-31-06.gif">
            <a:extLst>
              <a:ext uri="{FF2B5EF4-FFF2-40B4-BE49-F238E27FC236}">
                <a16:creationId xmlns:a16="http://schemas.microsoft.com/office/drawing/2014/main" id="{EEF26820-98A8-4A66-97CF-4C05A19D3D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4114800"/>
            <a:ext cx="335438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http://www.jennzellers.com/wp-content/uploads/2011/02/ronald-reagan-berlinwall.jpg">
            <a:extLst>
              <a:ext uri="{FF2B5EF4-FFF2-40B4-BE49-F238E27FC236}">
                <a16:creationId xmlns:a16="http://schemas.microsoft.com/office/drawing/2014/main" id="{84E15678-2B83-4468-8F52-DA4FB2896F3C}"/>
              </a:ext>
            </a:extLst>
          </p:cNvPr>
          <p:cNvPicPr>
            <a:picLocks noChangeAspect="1" noChangeArrowheads="1"/>
          </p:cNvPicPr>
          <p:nvPr/>
        </p:nvPicPr>
        <p:blipFill>
          <a:blip r:embed="rId2">
            <a:lum bright="30000" contrast="-40000"/>
            <a:extLst>
              <a:ext uri="{28A0092B-C50C-407E-A947-70E740481C1C}">
                <a14:useLocalDpi xmlns:a14="http://schemas.microsoft.com/office/drawing/2010/main" val="0"/>
              </a:ext>
            </a:extLst>
          </a:blip>
          <a:srcRect b="13597"/>
          <a:stretch>
            <a:fillRect/>
          </a:stretch>
        </p:blipFill>
        <p:spPr bwMode="auto">
          <a:xfrm>
            <a:off x="0" y="1484313"/>
            <a:ext cx="91440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FE3E30C4-355F-44C9-A522-CCA3627BA242}"/>
              </a:ext>
            </a:extLst>
          </p:cNvPr>
          <p:cNvSpPr>
            <a:spLocks noGrp="1"/>
          </p:cNvSpPr>
          <p:nvPr>
            <p:ph type="title"/>
          </p:nvPr>
        </p:nvSpPr>
        <p:spPr>
          <a:xfrm>
            <a:off x="612775" y="228600"/>
            <a:ext cx="8153400" cy="990600"/>
          </a:xfrm>
        </p:spPr>
        <p:txBody>
          <a:bodyPr/>
          <a:lstStyle/>
          <a:p>
            <a:r>
              <a:rPr lang="sl-SI" altLang="sl-SI" b="1"/>
              <a:t>Govor Ronalda Reagana</a:t>
            </a:r>
            <a:endParaRPr lang="nl-BE" altLang="sl-SI" b="1"/>
          </a:p>
        </p:txBody>
      </p:sp>
      <p:sp>
        <p:nvSpPr>
          <p:cNvPr id="3" name="Content Placeholder 2">
            <a:extLst>
              <a:ext uri="{FF2B5EF4-FFF2-40B4-BE49-F238E27FC236}">
                <a16:creationId xmlns:a16="http://schemas.microsoft.com/office/drawing/2014/main" id="{8ADB7275-4BFB-4C32-B0BB-85F94C7C5152}"/>
              </a:ext>
            </a:extLst>
          </p:cNvPr>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panose="05000000000000000000" pitchFamily="2" charset="2"/>
              <a:buChar char="£"/>
              <a:defRPr/>
            </a:pPr>
            <a:r>
              <a:rPr lang="sl-SI" sz="3200" dirty="0"/>
              <a:t>“</a:t>
            </a:r>
            <a:r>
              <a:rPr lang="nl-BE" sz="3200" dirty="0"/>
              <a:t>Pozdravljamo spremembe in odprtost, saj verjamemo, da gresta svoboda in varnost z roko v roki</a:t>
            </a:r>
            <a:r>
              <a:rPr lang="sl-SI" sz="3200" dirty="0"/>
              <a:t>, d</a:t>
            </a:r>
            <a:r>
              <a:rPr lang="nl-BE" sz="3200" dirty="0"/>
              <a:t>a napredek človekove svobode lahko le okrepi svetovni mir. </a:t>
            </a:r>
            <a:r>
              <a:rPr lang="sl-SI" sz="3200" dirty="0"/>
              <a:t>/.../ </a:t>
            </a:r>
            <a:r>
              <a:rPr lang="nl-BE" sz="3200" dirty="0"/>
              <a:t>Generalni sekretar Gorbačov</a:t>
            </a:r>
            <a:r>
              <a:rPr lang="sl-SI" sz="3200" dirty="0"/>
              <a:t>, č</a:t>
            </a:r>
            <a:r>
              <a:rPr lang="nl-BE" sz="3200" dirty="0"/>
              <a:t>e iščete mir, če želite blaginjo za Sovjetsko zvezo in Vzhodno Evrop</a:t>
            </a:r>
            <a:r>
              <a:rPr lang="sl-SI" sz="3200" dirty="0"/>
              <a:t>o, </a:t>
            </a:r>
            <a:r>
              <a:rPr lang="nl-BE" sz="3200" dirty="0"/>
              <a:t>če želite osvoboditev</a:t>
            </a:r>
            <a:r>
              <a:rPr lang="sl-SI" sz="3200" dirty="0"/>
              <a:t>, p</a:t>
            </a:r>
            <a:r>
              <a:rPr lang="nl-BE" sz="3200" dirty="0"/>
              <a:t>ridite k tem vratom. Gospod Gorbačov</a:t>
            </a:r>
            <a:r>
              <a:rPr lang="sl-SI" sz="3200" dirty="0"/>
              <a:t>, o</a:t>
            </a:r>
            <a:r>
              <a:rPr lang="nl-BE" sz="3200" dirty="0"/>
              <a:t>dprite ta vrata. </a:t>
            </a:r>
            <a:r>
              <a:rPr lang="nl-BE" sz="3200" u="sng" dirty="0"/>
              <a:t>Gospod Gorbačov</a:t>
            </a:r>
            <a:r>
              <a:rPr lang="sl-SI" sz="3200" u="sng" dirty="0"/>
              <a:t>, p</a:t>
            </a:r>
            <a:r>
              <a:rPr lang="nl-BE" sz="3200" u="sng" dirty="0"/>
              <a:t>odrite ta zid!</a:t>
            </a:r>
            <a:r>
              <a:rPr lang="sl-SI" sz="3200" dirty="0"/>
              <a:t>”</a:t>
            </a:r>
            <a:endParaRPr lang="nl-BE"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File:Bundesarchiv Bild 183-1989-1104-437, Berlin, Demonstration am 4. November.jpg">
            <a:hlinkClick r:id="rId2"/>
            <a:extLst>
              <a:ext uri="{FF2B5EF4-FFF2-40B4-BE49-F238E27FC236}">
                <a16:creationId xmlns:a16="http://schemas.microsoft.com/office/drawing/2014/main" id="{D6591D0C-2EA8-4FCE-A90A-FDEA35F36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620"/>
          <a:stretch>
            <a:fillRect/>
          </a:stretch>
        </p:blipFill>
        <p:spPr bwMode="auto">
          <a:xfrm>
            <a:off x="1617663" y="4745038"/>
            <a:ext cx="3602037"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a:extLst>
              <a:ext uri="{FF2B5EF4-FFF2-40B4-BE49-F238E27FC236}">
                <a16:creationId xmlns:a16="http://schemas.microsoft.com/office/drawing/2014/main" id="{A0D03BEE-CB56-4612-9D98-2345513C3564}"/>
              </a:ext>
            </a:extLst>
          </p:cNvPr>
          <p:cNvSpPr>
            <a:spLocks noGrp="1"/>
          </p:cNvSpPr>
          <p:nvPr>
            <p:ph type="title"/>
          </p:nvPr>
        </p:nvSpPr>
        <p:spPr>
          <a:xfrm>
            <a:off x="612775" y="228600"/>
            <a:ext cx="8153400" cy="990600"/>
          </a:xfrm>
        </p:spPr>
        <p:txBody>
          <a:bodyPr/>
          <a:lstStyle/>
          <a:p>
            <a:r>
              <a:rPr lang="sl-SI" altLang="sl-SI" b="1"/>
              <a:t>Povod</a:t>
            </a:r>
            <a:endParaRPr lang="nl-BE" altLang="sl-SI" b="1"/>
          </a:p>
        </p:txBody>
      </p:sp>
      <p:sp>
        <p:nvSpPr>
          <p:cNvPr id="12292" name="Content Placeholder 2">
            <a:extLst>
              <a:ext uri="{FF2B5EF4-FFF2-40B4-BE49-F238E27FC236}">
                <a16:creationId xmlns:a16="http://schemas.microsoft.com/office/drawing/2014/main" id="{AEF81989-3CDE-4E33-99A3-A76F0C48C186}"/>
              </a:ext>
            </a:extLst>
          </p:cNvPr>
          <p:cNvSpPr>
            <a:spLocks noGrp="1"/>
          </p:cNvSpPr>
          <p:nvPr>
            <p:ph sz="quarter" idx="1"/>
          </p:nvPr>
        </p:nvSpPr>
        <p:spPr>
          <a:xfrm>
            <a:off x="612775" y="1600200"/>
            <a:ext cx="8153400" cy="4495800"/>
          </a:xfrm>
        </p:spPr>
        <p:txBody>
          <a:bodyPr/>
          <a:lstStyle/>
          <a:p>
            <a:pPr>
              <a:buFont typeface="Wingdings" panose="05000000000000000000" pitchFamily="2" charset="2"/>
              <a:buChar char="£"/>
            </a:pPr>
            <a:r>
              <a:rPr lang="sl-SI" altLang="sl-SI" sz="3200"/>
              <a:t>19.8.1989 – odprtje madžarsko-avstrijske meje</a:t>
            </a:r>
          </a:p>
          <a:p>
            <a:pPr>
              <a:buFont typeface="Wingdings" panose="05000000000000000000" pitchFamily="2" charset="2"/>
              <a:buChar char="£"/>
            </a:pPr>
            <a:endParaRPr lang="sl-SI" altLang="sl-SI" sz="1000"/>
          </a:p>
          <a:p>
            <a:pPr>
              <a:buFont typeface="Wingdings" panose="05000000000000000000" pitchFamily="2" charset="2"/>
              <a:buChar char="£"/>
            </a:pPr>
            <a:r>
              <a:rPr lang="sl-SI" altLang="sl-SI" sz="3200"/>
              <a:t>več kot 13 000 pobegov       NDR prepove potovanja na Madžarsko</a:t>
            </a:r>
          </a:p>
          <a:p>
            <a:pPr>
              <a:buFont typeface="Wingdings" panose="05000000000000000000" pitchFamily="2" charset="2"/>
              <a:buChar char="£"/>
            </a:pPr>
            <a:endParaRPr lang="sl-SI" altLang="sl-SI" sz="1000"/>
          </a:p>
          <a:p>
            <a:pPr>
              <a:buFont typeface="Wingdings" panose="05000000000000000000" pitchFamily="2" charset="2"/>
              <a:buChar char="£"/>
            </a:pPr>
            <a:r>
              <a:rPr lang="sl-SI" altLang="sl-SI" sz="3200"/>
              <a:t>“Mirna revolucija”</a:t>
            </a:r>
          </a:p>
        </p:txBody>
      </p:sp>
      <p:sp>
        <p:nvSpPr>
          <p:cNvPr id="6" name="Right Arrow 5">
            <a:extLst>
              <a:ext uri="{FF2B5EF4-FFF2-40B4-BE49-F238E27FC236}">
                <a16:creationId xmlns:a16="http://schemas.microsoft.com/office/drawing/2014/main" id="{BE8967B8-EE50-46F1-A01D-78FE11936CA1}"/>
              </a:ext>
            </a:extLst>
          </p:cNvPr>
          <p:cNvSpPr/>
          <p:nvPr/>
        </p:nvSpPr>
        <p:spPr>
          <a:xfrm>
            <a:off x="5508625" y="2997200"/>
            <a:ext cx="503238"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12294" name="Picture 1" descr="Med molitvijo za mir v cerkvi sv. Nikolaja, zbirališče tisočerih ljudi v nemirnih jesenskih dneh.  3. oktober naj to leto ne bi bil obeležen z zvonjenjem zvonov in z molitvami za mir, da bi – tako kot ob dotedanjih državnih praznikih – pokazali na ločenost cerkve in države; copyright: Nemški zvezni arhiv  / slika 183-1990-0921-309 / Creative Commons Attribution ShareAlike 3.0 Germany License (CC-BY-SA), foto: W. Grubitzsch">
            <a:extLst>
              <a:ext uri="{FF2B5EF4-FFF2-40B4-BE49-F238E27FC236}">
                <a16:creationId xmlns:a16="http://schemas.microsoft.com/office/drawing/2014/main" id="{98124707-C696-4744-AF3E-58ACABC618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47"/>
          <a:stretch>
            <a:fillRect/>
          </a:stretch>
        </p:blipFill>
        <p:spPr bwMode="auto">
          <a:xfrm>
            <a:off x="6300788" y="3573463"/>
            <a:ext cx="180022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9">
            <a:extLst>
              <a:ext uri="{FF2B5EF4-FFF2-40B4-BE49-F238E27FC236}">
                <a16:creationId xmlns:a16="http://schemas.microsoft.com/office/drawing/2014/main" id="{B0C086BC-0ADE-47E1-B424-59869DDF9CAE}"/>
              </a:ext>
            </a:extLst>
          </p:cNvPr>
          <p:cNvSpPr txBox="1">
            <a:spLocks noChangeArrowheads="1"/>
          </p:cNvSpPr>
          <p:nvPr/>
        </p:nvSpPr>
        <p:spPr bwMode="auto">
          <a:xfrm>
            <a:off x="5364163" y="6149975"/>
            <a:ext cx="3779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pPr algn="ctr"/>
            <a:r>
              <a:rPr lang="sl-SI" altLang="sl-SI" sz="2000"/>
              <a:t>Začetek Mirne revolucije v cerkvi sv. Nikolaja</a:t>
            </a:r>
            <a:endParaRPr lang="nl-BE" altLang="sl-SI" sz="200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D37C71D-DEC9-4B76-861E-25A753A66D2C}"/>
              </a:ext>
            </a:extLst>
          </p:cNvPr>
          <p:cNvSpPr>
            <a:spLocks noGrp="1"/>
          </p:cNvSpPr>
          <p:nvPr>
            <p:ph type="title"/>
          </p:nvPr>
        </p:nvSpPr>
        <p:spPr>
          <a:xfrm>
            <a:off x="612775" y="228600"/>
            <a:ext cx="8153400" cy="990600"/>
          </a:xfrm>
        </p:spPr>
        <p:txBody>
          <a:bodyPr/>
          <a:lstStyle/>
          <a:p>
            <a:r>
              <a:rPr lang="sl-SI" altLang="sl-SI" b="1"/>
              <a:t>9. november 1989</a:t>
            </a:r>
            <a:endParaRPr lang="nl-BE" altLang="sl-SI" b="1"/>
          </a:p>
        </p:txBody>
      </p:sp>
      <p:sp>
        <p:nvSpPr>
          <p:cNvPr id="13315" name="Content Placeholder 2">
            <a:extLst>
              <a:ext uri="{FF2B5EF4-FFF2-40B4-BE49-F238E27FC236}">
                <a16:creationId xmlns:a16="http://schemas.microsoft.com/office/drawing/2014/main" id="{4DF3923B-5B95-4A95-BC1D-1694A3E8C20B}"/>
              </a:ext>
            </a:extLst>
          </p:cNvPr>
          <p:cNvSpPr>
            <a:spLocks noGrp="1"/>
          </p:cNvSpPr>
          <p:nvPr>
            <p:ph sz="quarter" idx="1"/>
          </p:nvPr>
        </p:nvSpPr>
        <p:spPr>
          <a:xfrm>
            <a:off x="612775" y="1600200"/>
            <a:ext cx="8153400" cy="5257800"/>
          </a:xfrm>
        </p:spPr>
        <p:txBody>
          <a:bodyPr/>
          <a:lstStyle/>
          <a:p>
            <a:pPr>
              <a:buFont typeface="Wingdings" panose="05000000000000000000" pitchFamily="2" charset="2"/>
              <a:buChar char="£"/>
            </a:pPr>
            <a:r>
              <a:rPr lang="sl-SI" altLang="sl-SI" sz="3200"/>
              <a:t>Več beguncev       vsem dovolijo prost prehod (naslednji dan)</a:t>
            </a:r>
          </a:p>
          <a:p>
            <a:pPr>
              <a:buFont typeface="Wingdings" panose="05000000000000000000" pitchFamily="2" charset="2"/>
              <a:buChar char="£"/>
            </a:pPr>
            <a:endParaRPr lang="sl-SI" altLang="sl-SI" sz="1000"/>
          </a:p>
          <a:p>
            <a:pPr>
              <a:buFont typeface="Wingdings" panose="05000000000000000000" pitchFamily="2" charset="2"/>
              <a:buChar char="£"/>
            </a:pPr>
            <a:r>
              <a:rPr lang="sl-SI" altLang="sl-SI" sz="3200"/>
              <a:t>G</a:t>
            </a:r>
            <a:r>
              <a:rPr lang="sl-SI" altLang="sl-SI" sz="3200">
                <a:cs typeface="Times New Roman" panose="02020603050405020304" pitchFamily="18" charset="0"/>
              </a:rPr>
              <a:t>ünter Schabowski: “</a:t>
            </a:r>
            <a:r>
              <a:rPr lang="nl-BE" altLang="sl-SI" sz="3200"/>
              <a:t>Kolikor vem, takoj, nemudoma.”</a:t>
            </a:r>
            <a:r>
              <a:rPr lang="sl-SI" altLang="sl-SI" sz="3200"/>
              <a:t> – sprožilec</a:t>
            </a:r>
          </a:p>
          <a:p>
            <a:pPr>
              <a:buFont typeface="Wingdings" panose="05000000000000000000" pitchFamily="2" charset="2"/>
              <a:buChar char="£"/>
            </a:pPr>
            <a:endParaRPr lang="sl-SI" altLang="sl-SI" sz="1000"/>
          </a:p>
          <a:p>
            <a:pPr>
              <a:buFont typeface="Wingdings" panose="05000000000000000000" pitchFamily="2" charset="2"/>
              <a:buChar char="£"/>
            </a:pPr>
            <a:r>
              <a:rPr lang="sl-SI" altLang="sl-SI" sz="3200"/>
              <a:t>“Schabowski je rekel, da lahko gremo” padec Berlinskega zidu</a:t>
            </a:r>
          </a:p>
          <a:p>
            <a:pPr>
              <a:buFont typeface="Wingdings" panose="05000000000000000000" pitchFamily="2" charset="2"/>
              <a:buChar char="£"/>
            </a:pPr>
            <a:endParaRPr lang="sl-SI" altLang="sl-SI" sz="1000"/>
          </a:p>
          <a:p>
            <a:pPr>
              <a:buFont typeface="Wingdings" panose="05000000000000000000" pitchFamily="2" charset="2"/>
              <a:buChar char="£"/>
            </a:pPr>
            <a:r>
              <a:rPr lang="nl-BE" altLang="sl-SI" sz="3200">
                <a:hlinkClick r:id="rId2"/>
              </a:rPr>
              <a:t>http://www.youtube.com/watch?v=oanmD3HHv4M&amp;feature=relmfu</a:t>
            </a:r>
            <a:endParaRPr lang="sl-SI" altLang="sl-SI" sz="3200"/>
          </a:p>
        </p:txBody>
      </p:sp>
      <p:sp>
        <p:nvSpPr>
          <p:cNvPr id="18" name="Right Arrow 17">
            <a:extLst>
              <a:ext uri="{FF2B5EF4-FFF2-40B4-BE49-F238E27FC236}">
                <a16:creationId xmlns:a16="http://schemas.microsoft.com/office/drawing/2014/main" id="{753B9E8E-D04A-418D-8DCD-DE50FF4C9ACC}"/>
              </a:ext>
            </a:extLst>
          </p:cNvPr>
          <p:cNvSpPr/>
          <p:nvPr/>
        </p:nvSpPr>
        <p:spPr>
          <a:xfrm>
            <a:off x="3708400" y="1773238"/>
            <a:ext cx="503238"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20" name="Right Arrow 19">
            <a:extLst>
              <a:ext uri="{FF2B5EF4-FFF2-40B4-BE49-F238E27FC236}">
                <a16:creationId xmlns:a16="http://schemas.microsoft.com/office/drawing/2014/main" id="{D3930EC6-2902-4863-9C61-11AF3C5D900C}"/>
              </a:ext>
            </a:extLst>
          </p:cNvPr>
          <p:cNvSpPr/>
          <p:nvPr/>
        </p:nvSpPr>
        <p:spPr>
          <a:xfrm>
            <a:off x="7956550" y="4365625"/>
            <a:ext cx="503238"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2A7ADFC-219A-4D5C-8A58-36B81F21A385}"/>
              </a:ext>
            </a:extLst>
          </p:cNvPr>
          <p:cNvSpPr>
            <a:spLocks noGrp="1"/>
          </p:cNvSpPr>
          <p:nvPr>
            <p:ph type="title"/>
          </p:nvPr>
        </p:nvSpPr>
        <p:spPr>
          <a:xfrm>
            <a:off x="612775" y="228600"/>
            <a:ext cx="8153400" cy="990600"/>
          </a:xfrm>
        </p:spPr>
        <p:txBody>
          <a:bodyPr/>
          <a:lstStyle/>
          <a:p>
            <a:r>
              <a:rPr lang="sl-SI" altLang="sl-SI" b="1"/>
              <a:t>Padec berlinskega zidu</a:t>
            </a:r>
            <a:endParaRPr lang="nl-BE" altLang="sl-SI" b="1"/>
          </a:p>
        </p:txBody>
      </p:sp>
      <p:pic>
        <p:nvPicPr>
          <p:cNvPr id="14339" name="Picture 8" descr="File:Berlin fallofwall emerson.jpg">
            <a:hlinkClick r:id="rId2"/>
            <a:extLst>
              <a:ext uri="{FF2B5EF4-FFF2-40B4-BE49-F238E27FC236}">
                <a16:creationId xmlns:a16="http://schemas.microsoft.com/office/drawing/2014/main" id="{46277EA7-46A8-46A4-80B9-C635AA590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557338"/>
            <a:ext cx="1944688"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Slika:DF-ST-91-01395.JPEG">
            <a:hlinkClick r:id="rId4"/>
            <a:extLst>
              <a:ext uri="{FF2B5EF4-FFF2-40B4-BE49-F238E27FC236}">
                <a16:creationId xmlns:a16="http://schemas.microsoft.com/office/drawing/2014/main" id="{D194C23D-D1AE-4FC5-9B9E-E2C5EB95C9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4652963"/>
            <a:ext cx="2879725"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5">
            <a:extLst>
              <a:ext uri="{FF2B5EF4-FFF2-40B4-BE49-F238E27FC236}">
                <a16:creationId xmlns:a16="http://schemas.microsoft.com/office/drawing/2014/main" id="{7B3A12D7-73AF-480D-890C-816B851CC2D3}"/>
              </a:ext>
            </a:extLst>
          </p:cNvPr>
          <p:cNvSpPr txBox="1">
            <a:spLocks noChangeArrowheads="1"/>
          </p:cNvSpPr>
          <p:nvPr/>
        </p:nvSpPr>
        <p:spPr bwMode="auto">
          <a:xfrm>
            <a:off x="6011863" y="648811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pPr algn="ctr"/>
            <a:r>
              <a:rPr lang="sl-SI" altLang="sl-SI"/>
              <a:t>Checkpoint Charlie</a:t>
            </a:r>
            <a:endParaRPr lang="nl-BE" altLang="sl-SI"/>
          </a:p>
        </p:txBody>
      </p:sp>
      <p:pic>
        <p:nvPicPr>
          <p:cNvPr id="14342" name="Picture 6" descr="File:BerlinWall-BrandenburgGate.jpg">
            <a:hlinkClick r:id="rId6"/>
            <a:extLst>
              <a:ext uri="{FF2B5EF4-FFF2-40B4-BE49-F238E27FC236}">
                <a16:creationId xmlns:a16="http://schemas.microsoft.com/office/drawing/2014/main" id="{23CF77FE-96BD-42F9-BF32-4C65027A4F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565400"/>
            <a:ext cx="1800225"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descr="http://static.guim.co.uk/sys-images/Guardian/About/General/2009/10/26/1256581522537/A-gap-in-the-Berlin-Wall--001.jpg">
            <a:extLst>
              <a:ext uri="{FF2B5EF4-FFF2-40B4-BE49-F238E27FC236}">
                <a16:creationId xmlns:a16="http://schemas.microsoft.com/office/drawing/2014/main" id="{5D3DA8E7-FAB6-49EE-834A-B070C57D7A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4075" y="4292600"/>
            <a:ext cx="3408363"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 descr="http://library.msstate.edu/libguidefiles/phillips/Timeline__B,property=Galeriebild__gross.jpg">
            <a:extLst>
              <a:ext uri="{FF2B5EF4-FFF2-40B4-BE49-F238E27FC236}">
                <a16:creationId xmlns:a16="http://schemas.microsoft.com/office/drawing/2014/main" id="{99754D72-F4B9-4252-AB66-19A61D1290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1844675"/>
            <a:ext cx="316865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79E7624-5630-4E51-B4A6-401DE5EC70E1}"/>
              </a:ext>
            </a:extLst>
          </p:cNvPr>
          <p:cNvSpPr>
            <a:spLocks noGrp="1"/>
          </p:cNvSpPr>
          <p:nvPr>
            <p:ph type="title"/>
          </p:nvPr>
        </p:nvSpPr>
        <p:spPr>
          <a:xfrm>
            <a:off x="612775" y="228600"/>
            <a:ext cx="8153400" cy="990600"/>
          </a:xfrm>
        </p:spPr>
        <p:txBody>
          <a:bodyPr/>
          <a:lstStyle/>
          <a:p>
            <a:r>
              <a:rPr lang="sl-SI" altLang="sl-SI" b="1"/>
              <a:t>Padec berlinskega zidu</a:t>
            </a:r>
            <a:endParaRPr lang="nl-BE" altLang="sl-SI" b="1"/>
          </a:p>
        </p:txBody>
      </p:sp>
      <p:sp>
        <p:nvSpPr>
          <p:cNvPr id="15363" name="Content Placeholder 2">
            <a:extLst>
              <a:ext uri="{FF2B5EF4-FFF2-40B4-BE49-F238E27FC236}">
                <a16:creationId xmlns:a16="http://schemas.microsoft.com/office/drawing/2014/main" id="{0E0A75CD-51BE-4DD3-A25A-43CEB85901D6}"/>
              </a:ext>
            </a:extLst>
          </p:cNvPr>
          <p:cNvSpPr>
            <a:spLocks noGrp="1"/>
          </p:cNvSpPr>
          <p:nvPr>
            <p:ph sz="quarter" idx="1"/>
          </p:nvPr>
        </p:nvSpPr>
        <p:spPr>
          <a:xfrm>
            <a:off x="612775" y="1600200"/>
            <a:ext cx="8153400" cy="4495800"/>
          </a:xfrm>
        </p:spPr>
        <p:txBody>
          <a:bodyPr/>
          <a:lstStyle/>
          <a:p>
            <a:endParaRPr lang="sl-SI" altLang="sl-SI"/>
          </a:p>
        </p:txBody>
      </p:sp>
      <p:pic>
        <p:nvPicPr>
          <p:cNvPr id="15364" name="Picture 10" descr="http://www.thekidswindow.co.uk/images/CMScontent/Image/berlin20wall20freedom.jpg">
            <a:extLst>
              <a:ext uri="{FF2B5EF4-FFF2-40B4-BE49-F238E27FC236}">
                <a16:creationId xmlns:a16="http://schemas.microsoft.com/office/drawing/2014/main" id="{0EF1755D-E7BC-4051-8A7B-991C13AFF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581525"/>
            <a:ext cx="29083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8" descr="http://www.pictureworldbd.com/images/berlin%20wall/fall_the_9berlin-wall.jpg">
            <a:extLst>
              <a:ext uri="{FF2B5EF4-FFF2-40B4-BE49-F238E27FC236}">
                <a16:creationId xmlns:a16="http://schemas.microsoft.com/office/drawing/2014/main" id="{1BD3CBCE-2AC0-446F-9616-6781B3B89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24400"/>
            <a:ext cx="3182938"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0" descr="http://www.pictureworldbd.com/images/berlin%20wall/Berlin_wall(1).jpg">
            <a:extLst>
              <a:ext uri="{FF2B5EF4-FFF2-40B4-BE49-F238E27FC236}">
                <a16:creationId xmlns:a16="http://schemas.microsoft.com/office/drawing/2014/main" id="{769FCAF3-FCE4-4A49-8D43-4366E3AB22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844675"/>
            <a:ext cx="306387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descr="C:\Users\Tamcek\Desktop\berlin-wall-boy-peeping-597x400[1].jpg">
            <a:extLst>
              <a:ext uri="{FF2B5EF4-FFF2-40B4-BE49-F238E27FC236}">
                <a16:creationId xmlns:a16="http://schemas.microsoft.com/office/drawing/2014/main" id="{C7D3D254-721C-493C-919D-16CBD74489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989138"/>
            <a:ext cx="3100388"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3" descr="File:Bundesarchiv Bild 183-1990-0105-029, Berlin, Loch in Mauer am Reichstag.jpg">
            <a:hlinkClick r:id="rId6"/>
            <a:extLst>
              <a:ext uri="{FF2B5EF4-FFF2-40B4-BE49-F238E27FC236}">
                <a16:creationId xmlns:a16="http://schemas.microsoft.com/office/drawing/2014/main" id="{19BAFE5A-DB70-4826-8C2F-08C51DA2F2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753" t="6093" r="10837" b="2505"/>
          <a:stretch>
            <a:fillRect/>
          </a:stretch>
        </p:blipFill>
        <p:spPr bwMode="auto">
          <a:xfrm>
            <a:off x="3635375" y="1557338"/>
            <a:ext cx="1933575"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3063355-F679-4041-AB7A-85CABE649327}"/>
              </a:ext>
            </a:extLst>
          </p:cNvPr>
          <p:cNvSpPr>
            <a:spLocks noGrp="1"/>
          </p:cNvSpPr>
          <p:nvPr>
            <p:ph type="title"/>
          </p:nvPr>
        </p:nvSpPr>
        <p:spPr>
          <a:xfrm>
            <a:off x="612775" y="228600"/>
            <a:ext cx="8153400" cy="990600"/>
          </a:xfrm>
        </p:spPr>
        <p:txBody>
          <a:bodyPr/>
          <a:lstStyle/>
          <a:p>
            <a:r>
              <a:rPr lang="sl-SI" altLang="sl-SI" b="1"/>
              <a:t>Rušenje</a:t>
            </a:r>
            <a:endParaRPr lang="nl-BE" altLang="sl-SI" b="1"/>
          </a:p>
        </p:txBody>
      </p:sp>
      <p:sp>
        <p:nvSpPr>
          <p:cNvPr id="16387" name="Content Placeholder 2">
            <a:extLst>
              <a:ext uri="{FF2B5EF4-FFF2-40B4-BE49-F238E27FC236}">
                <a16:creationId xmlns:a16="http://schemas.microsoft.com/office/drawing/2014/main" id="{C8876795-6112-4838-932B-A24FE054B5B1}"/>
              </a:ext>
            </a:extLst>
          </p:cNvPr>
          <p:cNvSpPr>
            <a:spLocks noGrp="1"/>
          </p:cNvSpPr>
          <p:nvPr>
            <p:ph sz="quarter" idx="1"/>
          </p:nvPr>
        </p:nvSpPr>
        <p:spPr>
          <a:xfrm>
            <a:off x="612775" y="1600200"/>
            <a:ext cx="8153400" cy="4495800"/>
          </a:xfrm>
        </p:spPr>
        <p:txBody>
          <a:bodyPr/>
          <a:lstStyle/>
          <a:p>
            <a:pPr>
              <a:buFont typeface="Wingdings" panose="05000000000000000000" pitchFamily="2" charset="2"/>
              <a:buChar char=""/>
            </a:pPr>
            <a:r>
              <a:rPr lang="sl-SI" altLang="sl-SI" sz="3200"/>
              <a:t>Najprej ljudje lastnoročno</a:t>
            </a:r>
          </a:p>
          <a:p>
            <a:pPr>
              <a:buFont typeface="Wingdings" panose="05000000000000000000" pitchFamily="2" charset="2"/>
              <a:buChar char=""/>
            </a:pPr>
            <a:endParaRPr lang="sl-SI" altLang="sl-SI" sz="1000"/>
          </a:p>
          <a:p>
            <a:pPr>
              <a:buFont typeface="Wingdings" panose="05000000000000000000" pitchFamily="2" charset="2"/>
              <a:buChar char=""/>
            </a:pPr>
            <a:r>
              <a:rPr lang="sl-SI" altLang="sl-SI" sz="3200"/>
              <a:t>10 novih prehodov</a:t>
            </a:r>
          </a:p>
          <a:p>
            <a:pPr>
              <a:buFont typeface="Wingdings" panose="05000000000000000000" pitchFamily="2" charset="2"/>
              <a:buChar char=""/>
            </a:pPr>
            <a:endParaRPr lang="sl-SI" altLang="sl-SI" sz="1000"/>
          </a:p>
          <a:p>
            <a:pPr>
              <a:buFont typeface="Wingdings" panose="05000000000000000000" pitchFamily="2" charset="2"/>
              <a:buChar char=""/>
            </a:pPr>
            <a:r>
              <a:rPr lang="sl-SI" altLang="sl-SI" sz="3200"/>
              <a:t>13. junij 1990: uradno rušenje</a:t>
            </a:r>
          </a:p>
          <a:p>
            <a:pPr>
              <a:buFont typeface="Wingdings" panose="05000000000000000000" pitchFamily="2" charset="2"/>
              <a:buChar char=""/>
            </a:pPr>
            <a:endParaRPr lang="sl-SI" altLang="sl-SI" sz="1000"/>
          </a:p>
          <a:p>
            <a:pPr>
              <a:buFont typeface="Wingdings" panose="05000000000000000000" pitchFamily="2" charset="2"/>
              <a:buChar char=""/>
            </a:pPr>
            <a:r>
              <a:rPr lang="sl-SI" altLang="sl-SI" sz="3200"/>
              <a:t>3. oktober 1990: združitev</a:t>
            </a:r>
            <a:endParaRPr lang="nl-BE" altLang="sl-SI" sz="3200"/>
          </a:p>
        </p:txBody>
      </p:sp>
      <p:pic>
        <p:nvPicPr>
          <p:cNvPr id="16388" name="Picture 2" descr="http://i.telegraph.co.uk/multimedia/archive/01214/berlin-wall-fall_1214690c.jpg">
            <a:extLst>
              <a:ext uri="{FF2B5EF4-FFF2-40B4-BE49-F238E27FC236}">
                <a16:creationId xmlns:a16="http://schemas.microsoft.com/office/drawing/2014/main" id="{70FAF26D-315A-4F3E-A8DA-6E8B2FA4A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581525"/>
            <a:ext cx="338455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6" descr="http://www.evropskemesto.cz/cms/images/stories/photos_other_cities/pic4.jpg">
            <a:extLst>
              <a:ext uri="{FF2B5EF4-FFF2-40B4-BE49-F238E27FC236}">
                <a16:creationId xmlns:a16="http://schemas.microsoft.com/office/drawing/2014/main" id="{5AE8E28E-1CB7-4C8C-8AC9-76D719681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581525"/>
            <a:ext cx="30448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descr="http://s3.hubimg.com/u/691166_f496.jpg">
            <a:extLst>
              <a:ext uri="{FF2B5EF4-FFF2-40B4-BE49-F238E27FC236}">
                <a16:creationId xmlns:a16="http://schemas.microsoft.com/office/drawing/2014/main" id="{29137DD7-A149-4099-AAD1-F295F589D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557338"/>
            <a:ext cx="25527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3E9AAB7-ADCD-4984-8074-39759B96A292}"/>
              </a:ext>
            </a:extLst>
          </p:cNvPr>
          <p:cNvSpPr>
            <a:spLocks noGrp="1"/>
          </p:cNvSpPr>
          <p:nvPr>
            <p:ph type="title"/>
          </p:nvPr>
        </p:nvSpPr>
        <p:spPr>
          <a:xfrm>
            <a:off x="612775" y="228600"/>
            <a:ext cx="8153400" cy="990600"/>
          </a:xfrm>
        </p:spPr>
        <p:txBody>
          <a:bodyPr/>
          <a:lstStyle/>
          <a:p>
            <a:r>
              <a:rPr lang="sl-SI" altLang="sl-SI" b="1"/>
              <a:t>Berlinski zid prej in potem</a:t>
            </a:r>
            <a:endParaRPr lang="nl-BE" altLang="sl-SI" b="1"/>
          </a:p>
        </p:txBody>
      </p:sp>
      <p:pic>
        <p:nvPicPr>
          <p:cNvPr id="17411" name="Picture 2" descr="http://3.bp.blogspot.com/-dWe_GjbMzIA/TrV1jgcdzGI/AAAAAAAAfek/W7agINRMSAg/s1600/berlin_wall_01.jpg">
            <a:extLst>
              <a:ext uri="{FF2B5EF4-FFF2-40B4-BE49-F238E27FC236}">
                <a16:creationId xmlns:a16="http://schemas.microsoft.com/office/drawing/2014/main" id="{96A5BB88-36AC-4A90-A115-AD4FCD07C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28775"/>
            <a:ext cx="37242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http://4.bp.blogspot.com/-Af3NVht6kaI/TrV1lmJkSVI/AAAAAAAAfew/QvPgy1MTDws/s640/berlin_wall_03.jpg">
            <a:hlinkClick r:id="rId3"/>
            <a:extLst>
              <a:ext uri="{FF2B5EF4-FFF2-40B4-BE49-F238E27FC236}">
                <a16:creationId xmlns:a16="http://schemas.microsoft.com/office/drawing/2014/main" id="{16C7F819-835D-406E-B130-23D2085690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628775"/>
            <a:ext cx="332581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Median</Template>
  <TotalTime>0</TotalTime>
  <Words>300</Words>
  <Application>Microsoft Office PowerPoint</Application>
  <PresentationFormat>On-screen Show (4:3)</PresentationFormat>
  <Paragraphs>54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Tw Cen MT</vt:lpstr>
      <vt:lpstr>Wingdings</vt:lpstr>
      <vt:lpstr>Wingdings 2</vt:lpstr>
      <vt:lpstr>Median</vt:lpstr>
      <vt:lpstr>PADEC BERLINSKEGA ZIDU</vt:lpstr>
      <vt:lpstr>Berlinski zid</vt:lpstr>
      <vt:lpstr>Govor Ronalda Reagana</vt:lpstr>
      <vt:lpstr>Povod</vt:lpstr>
      <vt:lpstr>9. november 1989</vt:lpstr>
      <vt:lpstr>Padec berlinskega zidu</vt:lpstr>
      <vt:lpstr>Padec berlinskega zidu</vt:lpstr>
      <vt:lpstr>Rušenje</vt:lpstr>
      <vt:lpstr>Berlinski zid prej in potem</vt:lpstr>
      <vt:lpstr>Berlinski zid danes</vt:lpstr>
      <vt:lpstr>Muzej in 20. obletnica</vt:lpstr>
      <vt:lpstr>Posledice</vt:lpstr>
      <vt:lpstr>Pomen</vt:lpstr>
      <vt:lpstr>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2019-06-03T09:16:06Z</dcterms:created>
  <dcterms:modified xsi:type="dcterms:W3CDTF">2019-06-03T09:16:07Z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