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6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17B7D8-2759-431F-9146-375D4447B2E8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C88D504-8291-47C4-992D-CA8B274E8C8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9140000">
            <a:off x="820051" y="1729304"/>
            <a:ext cx="5648623" cy="1213263"/>
          </a:xfrm>
        </p:spPr>
        <p:txBody>
          <a:bodyPr/>
          <a:lstStyle/>
          <a:p>
            <a:r>
              <a:rPr lang="sl-SI" sz="8000" dirty="0"/>
              <a:t>POETOVIO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19140000">
            <a:off x="1352711" y="2702983"/>
            <a:ext cx="5582645" cy="370480"/>
          </a:xfrm>
        </p:spPr>
        <p:txBody>
          <a:bodyPr>
            <a:noAutofit/>
          </a:bodyPr>
          <a:lstStyle/>
          <a:p>
            <a:r>
              <a:rPr lang="sl-SI" sz="2000" b="1" spc="200" dirty="0"/>
              <a:t>          ALI  DANAŠNJI PTUJ </a:t>
            </a:r>
          </a:p>
        </p:txBody>
      </p:sp>
    </p:spTree>
    <p:extLst>
      <p:ext uri="{BB962C8B-B14F-4D97-AF65-F5344CB8AC3E}">
        <p14:creationId xmlns:p14="http://schemas.microsoft.com/office/powerpoint/2010/main" val="39800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solidFill>
                  <a:srgbClr val="00CCFF"/>
                </a:solidFill>
              </a:rPr>
              <a:t>NASTANEK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/>
          </a:bodyPr>
          <a:lstStyle/>
          <a:p>
            <a:r>
              <a:rPr lang="sl-SI" sz="2800" dirty="0"/>
              <a:t>-LETA 15. N. ŠT.;</a:t>
            </a:r>
          </a:p>
          <a:p>
            <a:r>
              <a:rPr lang="sl-SI" sz="2800" dirty="0"/>
              <a:t>-NAJPREJ NASELILI DESNI NATO LEVI BREG DRAVE;</a:t>
            </a:r>
          </a:p>
          <a:p>
            <a:r>
              <a:rPr lang="sl-SI" sz="2800" dirty="0"/>
              <a:t>-OBRTNIŠKE IN PREMOŽNEJŠE ČETRTI;</a:t>
            </a:r>
          </a:p>
          <a:p>
            <a:endParaRPr lang="sl-SI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3814"/>
            <a:ext cx="3456385" cy="220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37816"/>
            <a:ext cx="3384376" cy="21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9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>
            <a:noAutofit/>
          </a:bodyPr>
          <a:lstStyle/>
          <a:p>
            <a:r>
              <a:rPr lang="sl-SI" sz="2800" dirty="0"/>
              <a:t>-KELTI;</a:t>
            </a:r>
          </a:p>
          <a:p>
            <a:r>
              <a:rPr lang="sl-SI" sz="2800" dirty="0"/>
              <a:t>-OBRTNIKI, KMETJE, BOLJE IZOBRAŽENI </a:t>
            </a:r>
          </a:p>
          <a:p>
            <a:r>
              <a:rPr lang="sl-SI" sz="2800" dirty="0"/>
              <a:t> URADNIKI;</a:t>
            </a:r>
          </a:p>
          <a:p>
            <a:r>
              <a:rPr lang="sl-SI" sz="2800" dirty="0"/>
              <a:t>-DELILI NA REVNE IN BOGATE;</a:t>
            </a:r>
          </a:p>
          <a:p>
            <a:r>
              <a:rPr lang="sl-SI" sz="2800" dirty="0"/>
              <a:t>-NOSILI TOGE IN TUNIKE;</a:t>
            </a:r>
          </a:p>
          <a:p>
            <a:r>
              <a:rPr lang="sl-SI" sz="2800" dirty="0"/>
              <a:t>-OBUTI V RIMLJANKE;</a:t>
            </a:r>
          </a:p>
          <a:p>
            <a:r>
              <a:rPr lang="sl-SI" sz="2800" dirty="0"/>
              <a:t>-30.000 PREBIVALCEV;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79" y="1700808"/>
            <a:ext cx="146826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71" y="3284984"/>
            <a:ext cx="2153008" cy="16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solidFill>
                  <a:srgbClr val="00CCFF"/>
                </a:solidFill>
              </a:rPr>
              <a:t>PREBIVALCI</a:t>
            </a:r>
          </a:p>
        </p:txBody>
      </p:sp>
    </p:spTree>
    <p:extLst>
      <p:ext uri="{BB962C8B-B14F-4D97-AF65-F5344CB8AC3E}">
        <p14:creationId xmlns:p14="http://schemas.microsoft.com/office/powerpoint/2010/main" val="10823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solidFill>
                  <a:srgbClr val="00CCFF"/>
                </a:solidFill>
              </a:rPr>
              <a:t>MESTO JE PROPADLO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-LETA 452;</a:t>
            </a:r>
          </a:p>
          <a:p>
            <a:r>
              <a:rPr lang="sl-SI" sz="2800" dirty="0"/>
              <a:t>-HUNI OPUSTOŠIJO POETOVIO;</a:t>
            </a:r>
          </a:p>
          <a:p>
            <a:r>
              <a:rPr lang="sl-SI" sz="2800" dirty="0"/>
              <a:t>-LETA 473 GOTI ZAPUSTIJO POETOVIO;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33043"/>
            <a:ext cx="3314260" cy="22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34563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88832" cy="576064"/>
          </a:xfrm>
        </p:spPr>
        <p:txBody>
          <a:bodyPr/>
          <a:lstStyle/>
          <a:p>
            <a:pPr algn="ctr"/>
            <a:r>
              <a:rPr lang="sl-SI" sz="4400" dirty="0">
                <a:solidFill>
                  <a:srgbClr val="00CCFF"/>
                </a:solidFill>
              </a:rPr>
              <a:t>ZANIMIVOSTI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980728"/>
            <a:ext cx="7632848" cy="3960440"/>
          </a:xfrm>
        </p:spPr>
        <p:txBody>
          <a:bodyPr>
            <a:normAutofit/>
          </a:bodyPr>
          <a:lstStyle/>
          <a:p>
            <a:r>
              <a:rPr lang="sl-SI" sz="2000" dirty="0"/>
              <a:t>-MESTO JE BIL0 VEČJE OD LONDONA IN DUNAJA;</a:t>
            </a:r>
          </a:p>
          <a:p>
            <a:r>
              <a:rPr lang="sl-SI" sz="2000" dirty="0"/>
              <a:t>-LETA 103 DOBI CIVILNO UPRAVO IN STATUS</a:t>
            </a:r>
          </a:p>
          <a:p>
            <a:r>
              <a:rPr lang="sl-SI" sz="2000" dirty="0"/>
              <a:t> KOLONIJE-COLONIA ULPIA TRAIANA POETOVIO;        </a:t>
            </a:r>
          </a:p>
          <a:p>
            <a:r>
              <a:rPr lang="sl-SI" sz="2000" dirty="0"/>
              <a:t>-POETOVIO JE BIL SEDEŽ ŠKOFIJE;</a:t>
            </a:r>
          </a:p>
          <a:p>
            <a:r>
              <a:rPr lang="sl-SI" sz="2000" dirty="0"/>
              <a:t>-ZGRAJEN JE BIL KAMNIT MOST ČEZ DRAVO;</a:t>
            </a:r>
          </a:p>
          <a:p>
            <a:r>
              <a:rPr lang="sl-SI" sz="2000" dirty="0"/>
              <a:t>-POSTAVLJEN ORFEJEV SPOMENIK;</a:t>
            </a:r>
          </a:p>
          <a:p>
            <a:r>
              <a:rPr lang="sl-SI" sz="2000" dirty="0"/>
              <a:t>-POSTAVILI SO I. MITREJ;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5"/>
            <a:ext cx="2513760" cy="39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28832"/>
            <a:ext cx="1341884" cy="19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solidFill>
                  <a:srgbClr val="00CCFF"/>
                </a:solidFill>
              </a:rPr>
              <a:t>NAJDBE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-LONČENI IZDELKI;</a:t>
            </a:r>
          </a:p>
          <a:p>
            <a:r>
              <a:rPr lang="sl-SI" sz="2800" dirty="0"/>
              <a:t>-GLINENI IN LESENI KIPCI;</a:t>
            </a:r>
          </a:p>
          <a:p>
            <a:r>
              <a:rPr lang="sl-SI" sz="2800" dirty="0"/>
              <a:t>-GROBNICE;</a:t>
            </a:r>
          </a:p>
          <a:p>
            <a:r>
              <a:rPr lang="sl-SI" sz="2800" dirty="0"/>
              <a:t>-RAZNOVRSTNI NAKIT;</a:t>
            </a:r>
          </a:p>
          <a:p>
            <a:r>
              <a:rPr lang="sl-SI" sz="2800" dirty="0"/>
              <a:t>-DENAR;</a:t>
            </a:r>
          </a:p>
          <a:p>
            <a:r>
              <a:rPr lang="sl-SI" sz="2800" dirty="0"/>
              <a:t>-RIMSKE OLJENKE;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2057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27" y="891111"/>
            <a:ext cx="198122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998285" cy="19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r"/>
            <a:r>
              <a:rPr lang="sl-SI" sz="6000" dirty="0"/>
              <a:t>HVALA </a:t>
            </a:r>
          </a:p>
          <a:p>
            <a:pPr algn="r"/>
            <a:r>
              <a:rPr lang="sl-SI" sz="6000" dirty="0"/>
              <a:t>ZA </a:t>
            </a:r>
          </a:p>
          <a:p>
            <a:pPr algn="r"/>
            <a:r>
              <a:rPr lang="sl-SI" sz="6000" dirty="0"/>
              <a:t>VAŠO </a:t>
            </a:r>
          </a:p>
          <a:p>
            <a:pPr algn="r"/>
            <a:r>
              <a:rPr lang="sl-SI" sz="6000" dirty="0"/>
              <a:t>POZORNOST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8576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Po meri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FF0000"/>
      </a:accent1>
      <a:accent2>
        <a:srgbClr val="FFFF00"/>
      </a:accent2>
      <a:accent3>
        <a:srgbClr val="00B0F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166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Franklin Gothic Medium</vt:lpstr>
      <vt:lpstr>Wingdings</vt:lpstr>
      <vt:lpstr>Koti</vt:lpstr>
      <vt:lpstr>POETOVIO</vt:lpstr>
      <vt:lpstr>NASTANEK</vt:lpstr>
      <vt:lpstr>PREBIVALCI</vt:lpstr>
      <vt:lpstr>MESTO JE PROPADLO</vt:lpstr>
      <vt:lpstr>ZANIMIVOSTI</vt:lpstr>
      <vt:lpstr>NAJDBE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2019-07-01T12:53:56Z</dcterms:created>
  <dcterms:modified xsi:type="dcterms:W3CDTF">2019-07-01T12:53:56Z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