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EFD7"/>
    <a:srgbClr val="086C60"/>
    <a:srgbClr val="54E70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9C66DC5-8D96-45F9-90C3-3FB61D81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A5EE3-5D57-4E19-8F5E-A63B56EF3C1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1B7C4087-D44F-4364-8457-DCE39205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99EF1D3C-7D3E-4C65-A102-D6B89636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49C9D-5E3E-4E59-82E9-C9700800FBD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7866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BA374E40-A78A-40E4-8CFA-37D9D277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FB5F1-0C21-45BC-872F-A0A25EE2659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F6B8C4CD-0361-45C9-8542-9047B432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EDDCA1D5-8F34-42BF-8543-2CBF9E0E4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10A48-1A8C-461F-ADD8-16EA15A5B62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1628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EABAD28B-FD1A-40C8-87FC-26B5DD383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92F9A-D87E-4D53-B3CC-26FFD7A0DE3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CADF098-AF45-4C5A-AEFD-E79BD0C9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605249BA-10C0-4062-85E3-3F69DF922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C7830-E0D6-465A-BCBA-27CBEABA466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222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CA71CCB2-E14A-4647-8DF9-53A7D461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D3BBA-C1AA-4DCE-B2D7-A46D7677A21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E4072A3E-F25C-4F1F-901C-72F3D8192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8593F76-DCA2-497E-878D-84B17B12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8652-7254-469A-BDCD-392F0320A1C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7542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B22BA471-7857-48A4-B03D-3AAFBB0C4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672E3-8E60-48C4-A7F0-FAC6120757B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F045314-FE21-4021-A2D1-A8B0F564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355F6D4-BF31-49FE-BC9D-24831ED5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705D5-073F-43D2-8EAD-8838AFD83C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959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70564CA1-9C21-404F-8001-62669D181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E7D6E-57A1-43B6-B298-B74197323DA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85C930B-52D0-41CD-B965-2A9CDA8E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CC5C6E3F-9349-4149-B743-5009DD5D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EA42B-BAC0-4527-A0AE-627674332D1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2648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FF472195-B28C-45E3-A4BD-E2547D182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32E7-8BD3-4B39-BD76-ECAD8B1C242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E597B4FE-59F2-4AA0-B4E3-3CBBF34D5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642B2668-BC3A-47F4-89C9-7379E77C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3FD1C-27BF-4340-8C1F-BDFC2CEA3AE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0445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F46529C4-60D3-4CF7-9669-2213216B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6C33-A877-4B3A-BB03-8B53D29C3A9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3CCD0439-7B0E-4A11-82C8-5AE515BC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491F84E2-9B1F-4FF6-9535-72E5A616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1BE13-5C34-4E3B-8FAF-2C9AF404D1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027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D8323A54-C88C-465D-B559-55C72E7B6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E005-1A59-473E-99BF-C8E2472598A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EB438705-EB79-4915-B0C8-D756626C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6DEC2A23-5916-48DA-9F6A-9C9AF18B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22BB2-A818-44EB-A722-97C2DF4798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912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DF567A69-5D97-4F25-85DD-29ECBF159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8C05E-86CE-4DC1-9704-AC7154F964E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884FCC46-4D86-4693-A2EC-F699B943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4FF029A7-7ABD-4AE6-BD3D-5CD94010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B9EA8-EF14-4368-8107-492DF037E6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593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D85F09B6-5FD3-4397-B8D3-013422B5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EE43-5047-4A94-B21E-B281E694368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C0A53125-7DEE-4D3C-9F9C-DBFA724EA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36D585A7-7821-44B2-BCFD-1055C48E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72428-573C-4DD4-BCAF-1A89D5E4C78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559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A5853B37-99F0-4AB5-BBEA-EDD0943E65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0BBB25F0-AF75-4BD4-942C-D8501EE6DA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1D1F3A1-F1B8-4D37-AFF0-D97D8DD4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0007DF-3ADA-48E3-9CFE-BEFBFF96ED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4B5BA8A-5E9E-4EEC-A6D6-AAD090A0C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D30A3A17-65CD-414B-81AD-B40FFAED6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372E213-C11E-49A0-B50D-41CBC7FB762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85A2FB-DB62-4658-A7F1-B65C343863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2143125"/>
            <a:ext cx="8172450" cy="1470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8500" i="1" dirty="0">
                <a:solidFill>
                  <a:srgbClr val="25EFD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PROTESTANTIZEM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16AA92C-0ACC-4E7F-9714-6980E2FB4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5000625"/>
            <a:ext cx="7786688" cy="6381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sl-SI" sz="3600" dirty="0">
              <a:solidFill>
                <a:srgbClr val="54E7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3EB1BAC9-F06F-43FC-BA91-63A9E51F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r>
              <a:rPr lang="sl-SI" altLang="sl-SI" sz="5400">
                <a:solidFill>
                  <a:srgbClr val="25EFD7"/>
                </a:solidFill>
              </a:rPr>
              <a:t>Začetki: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ED28C518-9748-4E8A-8496-64217D9A5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071563"/>
            <a:ext cx="8258175" cy="5572125"/>
          </a:xfrm>
        </p:spPr>
        <p:txBody>
          <a:bodyPr/>
          <a:lstStyle/>
          <a:p>
            <a:pPr>
              <a:buFontTx/>
              <a:buChar char="-"/>
            </a:pPr>
            <a:r>
              <a:rPr lang="sl-SI" altLang="sl-SI" sz="4000">
                <a:solidFill>
                  <a:srgbClr val="54E703"/>
                </a:solidFill>
              </a:rPr>
              <a:t>Martin Luther leta 1517 postavil na cerkvena vrata v Wittenbergu 95 tez protestantov</a:t>
            </a:r>
          </a:p>
          <a:p>
            <a:pPr>
              <a:buFontTx/>
              <a:buChar char="-"/>
            </a:pPr>
            <a:r>
              <a:rPr lang="sl-SI" altLang="sl-SI" sz="4000">
                <a:solidFill>
                  <a:srgbClr val="54E703"/>
                </a:solidFill>
              </a:rPr>
              <a:t>Gibanje dobilo ime leta 1539 po skupini nemških knezov, ki so tega leta protestirali proti Papežu, ker niso smeli imeti svojih verskih idealov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4C08DCD7-1292-4B97-94BA-9C54B40C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>
                <a:solidFill>
                  <a:srgbClr val="25EFD7"/>
                </a:solidFill>
              </a:rPr>
              <a:t>Sprava:</a:t>
            </a:r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5F827EA0-0F2B-4AB2-88FC-A92F7221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4000">
                <a:solidFill>
                  <a:srgbClr val="54E703"/>
                </a:solidFill>
              </a:rPr>
              <a:t>dosežena z mirom v Augsburgu, leta 1555</a:t>
            </a:r>
          </a:p>
          <a:p>
            <a:r>
              <a:rPr lang="sl-SI" altLang="sl-SI" sz="4000">
                <a:solidFill>
                  <a:srgbClr val="54E703"/>
                </a:solidFill>
              </a:rPr>
              <a:t>dosežena verska svoboda za kneze in fevdalne stanove, njihovi podložniki morali versko usmerjenost sprejeti po svojem gospodarju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F1117B-F748-4E48-9258-AAB9FCFB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800" dirty="0">
                <a:solidFill>
                  <a:srgbClr val="25EFD7"/>
                </a:solidFill>
              </a:rPr>
              <a:t>Nastale denominacije v protestantizmu:</a:t>
            </a:r>
            <a:endParaRPr lang="sl-SI" sz="4800" dirty="0">
              <a:solidFill>
                <a:srgbClr val="25EFD7"/>
              </a:solidFill>
            </a:endParaRPr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C9A9E1C4-6ABC-47B8-ACE1-550B90EEC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l-SI" altLang="sl-SI">
                <a:solidFill>
                  <a:srgbClr val="54E703"/>
                </a:solidFill>
              </a:rPr>
              <a:t>adventizem</a:t>
            </a:r>
          </a:p>
          <a:p>
            <a:r>
              <a:rPr lang="sl-SI" altLang="sl-SI">
                <a:solidFill>
                  <a:srgbClr val="54E703"/>
                </a:solidFill>
              </a:rPr>
              <a:t>anabaptizem in baptizem</a:t>
            </a:r>
          </a:p>
          <a:p>
            <a:r>
              <a:rPr lang="sl-SI" altLang="sl-SI">
                <a:solidFill>
                  <a:srgbClr val="54E703"/>
                </a:solidFill>
              </a:rPr>
              <a:t>anglikalizem/episkopalizem</a:t>
            </a:r>
          </a:p>
          <a:p>
            <a:r>
              <a:rPr lang="sl-SI" altLang="sl-SI">
                <a:solidFill>
                  <a:srgbClr val="54E703"/>
                </a:solidFill>
              </a:rPr>
              <a:t>kalvinizem/reformirani in prezbiterijci</a:t>
            </a:r>
          </a:p>
          <a:p>
            <a:r>
              <a:rPr lang="sl-SI" altLang="sl-SI">
                <a:solidFill>
                  <a:srgbClr val="54E703"/>
                </a:solidFill>
              </a:rPr>
              <a:t>luteranstvo ali evangeličanstvo</a:t>
            </a:r>
          </a:p>
          <a:p>
            <a:r>
              <a:rPr lang="sl-SI" altLang="sl-SI">
                <a:solidFill>
                  <a:srgbClr val="54E703"/>
                </a:solidFill>
              </a:rPr>
              <a:t>metodizem/veslejanstvo in svetniško gibanje</a:t>
            </a:r>
          </a:p>
          <a:p>
            <a:r>
              <a:rPr lang="sl-SI" altLang="sl-SI">
                <a:solidFill>
                  <a:srgbClr val="54E703"/>
                </a:solidFill>
              </a:rPr>
              <a:t>pentekostalizem in karizmatizem</a:t>
            </a:r>
          </a:p>
          <a:p>
            <a:r>
              <a:rPr lang="sl-SI" altLang="sl-SI">
                <a:solidFill>
                  <a:srgbClr val="54E703"/>
                </a:solidFill>
              </a:rPr>
              <a:t>kvekerizem</a:t>
            </a:r>
          </a:p>
          <a:p>
            <a:r>
              <a:rPr lang="sl-SI" altLang="sl-SI">
                <a:solidFill>
                  <a:srgbClr val="54E703"/>
                </a:solidFill>
              </a:rPr>
              <a:t>obnovitveno gibanje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B85A161F-CC5D-46DE-9E88-DDE176258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sl-SI" altLang="sl-SI">
                <a:solidFill>
                  <a:srgbClr val="25EFD7"/>
                </a:solidFill>
              </a:rPr>
              <a:t>Pomembni protestanti v Sloveniji: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197F883B-4D64-413D-9169-0AFED89E5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786437"/>
          </a:xfrm>
        </p:spPr>
        <p:txBody>
          <a:bodyPr/>
          <a:lstStyle/>
          <a:p>
            <a:r>
              <a:rPr lang="sl-SI" altLang="sl-SI" sz="3400">
                <a:solidFill>
                  <a:srgbClr val="54E703"/>
                </a:solidFill>
              </a:rPr>
              <a:t>Primož Trubar (1508–1568), avtor Abecednika in Katekizma prve slovenske knjige</a:t>
            </a:r>
          </a:p>
          <a:p>
            <a:r>
              <a:rPr lang="sl-SI" altLang="sl-SI" sz="3400">
                <a:solidFill>
                  <a:srgbClr val="54E703"/>
                </a:solidFill>
              </a:rPr>
              <a:t>Jurij Dalmatin (ok. 1547–1589), prvi prevajalec celotnega Svetega pisma v slovenščino</a:t>
            </a:r>
          </a:p>
          <a:p>
            <a:r>
              <a:rPr lang="sl-SI" altLang="sl-SI" sz="3400">
                <a:solidFill>
                  <a:srgbClr val="54E703"/>
                </a:solidFill>
              </a:rPr>
              <a:t>Adam Bohorič (ok. 1520–1598), avtor prve slovenske slovnice Arcticae horulae succisivae</a:t>
            </a:r>
          </a:p>
          <a:p>
            <a:r>
              <a:rPr lang="sl-SI" altLang="sl-SI" sz="3400">
                <a:solidFill>
                  <a:srgbClr val="54E703"/>
                </a:solidFill>
              </a:rPr>
              <a:t>Sebastijan Krelj (1538–1567), pisatelj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Officeova tema</vt:lpstr>
      <vt:lpstr>PROTESTANTIZEM</vt:lpstr>
      <vt:lpstr>Začetki:</vt:lpstr>
      <vt:lpstr>Sprava:</vt:lpstr>
      <vt:lpstr>Nastale denominacije v protestantizmu:</vt:lpstr>
      <vt:lpstr>Pomembni protestanti v Sloveniji: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2019-06-03T09:16:11Z</dcterms:created>
  <dcterms:modified xsi:type="dcterms:W3CDTF">2019-06-03T09:16:11Z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