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65" r:id="rId4"/>
    <p:sldId id="258" r:id="rId5"/>
    <p:sldId id="266" r:id="rId6"/>
    <p:sldId id="267" r:id="rId7"/>
    <p:sldId id="268" r:id="rId8"/>
    <p:sldId id="269" r:id="rId9"/>
    <p:sldId id="259" r:id="rId10"/>
    <p:sldId id="261" r:id="rId11"/>
    <p:sldId id="260" r:id="rId12"/>
    <p:sldId id="262" r:id="rId13"/>
    <p:sldId id="263" r:id="rId14"/>
    <p:sldId id="264" r:id="rId15"/>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402"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cxnSp>
        <p:nvCxnSpPr>
          <p:cNvPr id="4" name="Raven konektor 7">
            <a:extLst>
              <a:ext uri="{FF2B5EF4-FFF2-40B4-BE49-F238E27FC236}">
                <a16:creationId xmlns:a16="http://schemas.microsoft.com/office/drawing/2014/main" id="{B354B8E7-45D3-4C4E-8F58-F8C0A9675EBC}"/>
              </a:ext>
            </a:extLst>
          </p:cNvPr>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Raven konektor 12">
            <a:extLst>
              <a:ext uri="{FF2B5EF4-FFF2-40B4-BE49-F238E27FC236}">
                <a16:creationId xmlns:a16="http://schemas.microsoft.com/office/drawing/2014/main" id="{57E1D5CD-1058-4D31-A9E0-9DEC7BF12430}"/>
              </a:ext>
            </a:extLst>
          </p:cNvPr>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Elipsa 13">
            <a:extLst>
              <a:ext uri="{FF2B5EF4-FFF2-40B4-BE49-F238E27FC236}">
                <a16:creationId xmlns:a16="http://schemas.microsoft.com/office/drawing/2014/main" id="{1B8F368A-9CFE-4472-81BD-69A23E3B04E9}"/>
              </a:ext>
            </a:extLst>
          </p:cNvPr>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Podnaslov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28" name="Naslov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sl-SI"/>
              <a:t>Kliknite, če želite urediti slog naslova matrice</a:t>
            </a:r>
            <a:endParaRPr lang="en-US"/>
          </a:p>
        </p:txBody>
      </p:sp>
      <p:sp>
        <p:nvSpPr>
          <p:cNvPr id="7" name="Ograda datuma 14">
            <a:extLst>
              <a:ext uri="{FF2B5EF4-FFF2-40B4-BE49-F238E27FC236}">
                <a16:creationId xmlns:a16="http://schemas.microsoft.com/office/drawing/2014/main" id="{962DADA3-9C32-4C49-814F-5993DC329B9E}"/>
              </a:ext>
            </a:extLst>
          </p:cNvPr>
          <p:cNvSpPr>
            <a:spLocks noGrp="1"/>
          </p:cNvSpPr>
          <p:nvPr>
            <p:ph type="dt" sz="half" idx="10"/>
          </p:nvPr>
        </p:nvSpPr>
        <p:spPr/>
        <p:txBody>
          <a:bodyPr/>
          <a:lstStyle>
            <a:lvl1pPr>
              <a:defRPr/>
            </a:lvl1pPr>
          </a:lstStyle>
          <a:p>
            <a:pPr>
              <a:defRPr/>
            </a:pPr>
            <a:fld id="{EC6E1754-B05F-447F-9AF1-161016B78507}" type="datetimeFigureOut">
              <a:rPr lang="sl-SI"/>
              <a:pPr>
                <a:defRPr/>
              </a:pPr>
              <a:t>3. 06. 2019</a:t>
            </a:fld>
            <a:endParaRPr lang="sl-SI"/>
          </a:p>
        </p:txBody>
      </p:sp>
      <p:sp>
        <p:nvSpPr>
          <p:cNvPr id="8" name="Ograda številke diapozitiva 15">
            <a:extLst>
              <a:ext uri="{FF2B5EF4-FFF2-40B4-BE49-F238E27FC236}">
                <a16:creationId xmlns:a16="http://schemas.microsoft.com/office/drawing/2014/main" id="{D5A7BB6E-6047-466B-B185-93DDC7F9C322}"/>
              </a:ext>
            </a:extLst>
          </p:cNvPr>
          <p:cNvSpPr>
            <a:spLocks noGrp="1"/>
          </p:cNvSpPr>
          <p:nvPr>
            <p:ph type="sldNum" sz="quarter" idx="11"/>
          </p:nvPr>
        </p:nvSpPr>
        <p:spPr/>
        <p:txBody>
          <a:bodyPr/>
          <a:lstStyle>
            <a:lvl1pPr>
              <a:defRPr/>
            </a:lvl1pPr>
          </a:lstStyle>
          <a:p>
            <a:fld id="{80369C89-2400-44DA-85D5-9973642AEDE2}" type="slidenum">
              <a:rPr lang="sl-SI" altLang="sl-SI"/>
              <a:pPr/>
              <a:t>‹#›</a:t>
            </a:fld>
            <a:endParaRPr lang="sl-SI" altLang="sl-SI"/>
          </a:p>
        </p:txBody>
      </p:sp>
      <p:sp>
        <p:nvSpPr>
          <p:cNvPr id="10" name="Ograda noge 16">
            <a:extLst>
              <a:ext uri="{FF2B5EF4-FFF2-40B4-BE49-F238E27FC236}">
                <a16:creationId xmlns:a16="http://schemas.microsoft.com/office/drawing/2014/main" id="{9666EB52-24D1-45C5-B597-791B72C2C90C}"/>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2895715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3">
            <a:extLst>
              <a:ext uri="{FF2B5EF4-FFF2-40B4-BE49-F238E27FC236}">
                <a16:creationId xmlns:a16="http://schemas.microsoft.com/office/drawing/2014/main" id="{294AC606-8346-47B3-9C8B-92E99703A637}"/>
              </a:ext>
            </a:extLst>
          </p:cNvPr>
          <p:cNvSpPr>
            <a:spLocks noGrp="1"/>
          </p:cNvSpPr>
          <p:nvPr>
            <p:ph type="dt" sz="half" idx="10"/>
          </p:nvPr>
        </p:nvSpPr>
        <p:spPr/>
        <p:txBody>
          <a:bodyPr/>
          <a:lstStyle>
            <a:lvl1pPr>
              <a:defRPr/>
            </a:lvl1pPr>
          </a:lstStyle>
          <a:p>
            <a:pPr>
              <a:defRPr/>
            </a:pPr>
            <a:fld id="{04A790F1-84A2-4136-AC02-94F965337748}" type="datetimeFigureOut">
              <a:rPr lang="sl-SI"/>
              <a:pPr>
                <a:defRPr/>
              </a:pPr>
              <a:t>3. 06. 2019</a:t>
            </a:fld>
            <a:endParaRPr lang="sl-SI"/>
          </a:p>
        </p:txBody>
      </p:sp>
      <p:sp>
        <p:nvSpPr>
          <p:cNvPr id="5" name="Ograda noge 9">
            <a:extLst>
              <a:ext uri="{FF2B5EF4-FFF2-40B4-BE49-F238E27FC236}">
                <a16:creationId xmlns:a16="http://schemas.microsoft.com/office/drawing/2014/main" id="{1B93CA10-6E71-4B2F-ACC5-6B1FB2351ED2}"/>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1">
            <a:extLst>
              <a:ext uri="{FF2B5EF4-FFF2-40B4-BE49-F238E27FC236}">
                <a16:creationId xmlns:a16="http://schemas.microsoft.com/office/drawing/2014/main" id="{FA1117AF-D2C8-4A55-A2C3-E0A3BB7E63C1}"/>
              </a:ext>
            </a:extLst>
          </p:cNvPr>
          <p:cNvSpPr>
            <a:spLocks noGrp="1"/>
          </p:cNvSpPr>
          <p:nvPr>
            <p:ph type="sldNum" sz="quarter" idx="12"/>
          </p:nvPr>
        </p:nvSpPr>
        <p:spPr/>
        <p:txBody>
          <a:bodyPr/>
          <a:lstStyle>
            <a:lvl1pPr>
              <a:defRPr/>
            </a:lvl1pPr>
          </a:lstStyle>
          <a:p>
            <a:fld id="{210AEE51-B635-4BAB-849C-A1431868B649}" type="slidenum">
              <a:rPr lang="sl-SI" altLang="sl-SI"/>
              <a:pPr/>
              <a:t>‹#›</a:t>
            </a:fld>
            <a:endParaRPr lang="sl-SI" altLang="sl-SI"/>
          </a:p>
        </p:txBody>
      </p:sp>
    </p:spTree>
    <p:extLst>
      <p:ext uri="{BB962C8B-B14F-4D97-AF65-F5344CB8AC3E}">
        <p14:creationId xmlns:p14="http://schemas.microsoft.com/office/powerpoint/2010/main" val="2221663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3">
            <a:extLst>
              <a:ext uri="{FF2B5EF4-FFF2-40B4-BE49-F238E27FC236}">
                <a16:creationId xmlns:a16="http://schemas.microsoft.com/office/drawing/2014/main" id="{DEFE321F-F626-4962-942E-C093DC3562F9}"/>
              </a:ext>
            </a:extLst>
          </p:cNvPr>
          <p:cNvSpPr>
            <a:spLocks noGrp="1"/>
          </p:cNvSpPr>
          <p:nvPr>
            <p:ph type="dt" sz="half" idx="10"/>
          </p:nvPr>
        </p:nvSpPr>
        <p:spPr/>
        <p:txBody>
          <a:bodyPr/>
          <a:lstStyle>
            <a:lvl1pPr>
              <a:defRPr/>
            </a:lvl1pPr>
          </a:lstStyle>
          <a:p>
            <a:pPr>
              <a:defRPr/>
            </a:pPr>
            <a:fld id="{690AA967-F4A8-4EB1-B04B-4442F5E92B7A}" type="datetimeFigureOut">
              <a:rPr lang="sl-SI"/>
              <a:pPr>
                <a:defRPr/>
              </a:pPr>
              <a:t>3. 06. 2019</a:t>
            </a:fld>
            <a:endParaRPr lang="sl-SI"/>
          </a:p>
        </p:txBody>
      </p:sp>
      <p:sp>
        <p:nvSpPr>
          <p:cNvPr id="5" name="Ograda noge 9">
            <a:extLst>
              <a:ext uri="{FF2B5EF4-FFF2-40B4-BE49-F238E27FC236}">
                <a16:creationId xmlns:a16="http://schemas.microsoft.com/office/drawing/2014/main" id="{E3570E4C-AE31-4E7F-ACED-56F6B2D9AF6B}"/>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1">
            <a:extLst>
              <a:ext uri="{FF2B5EF4-FFF2-40B4-BE49-F238E27FC236}">
                <a16:creationId xmlns:a16="http://schemas.microsoft.com/office/drawing/2014/main" id="{ECA94999-C80B-45CB-AB3E-DBDF37A0F87D}"/>
              </a:ext>
            </a:extLst>
          </p:cNvPr>
          <p:cNvSpPr>
            <a:spLocks noGrp="1"/>
          </p:cNvSpPr>
          <p:nvPr>
            <p:ph type="sldNum" sz="quarter" idx="12"/>
          </p:nvPr>
        </p:nvSpPr>
        <p:spPr/>
        <p:txBody>
          <a:bodyPr/>
          <a:lstStyle>
            <a:lvl1pPr>
              <a:defRPr/>
            </a:lvl1pPr>
          </a:lstStyle>
          <a:p>
            <a:fld id="{B3A8DE17-42CC-43BA-888C-DE3029010842}" type="slidenum">
              <a:rPr lang="sl-SI" altLang="sl-SI"/>
              <a:pPr/>
              <a:t>‹#›</a:t>
            </a:fld>
            <a:endParaRPr lang="sl-SI" altLang="sl-SI"/>
          </a:p>
        </p:txBody>
      </p:sp>
    </p:spTree>
    <p:extLst>
      <p:ext uri="{BB962C8B-B14F-4D97-AF65-F5344CB8AC3E}">
        <p14:creationId xmlns:p14="http://schemas.microsoft.com/office/powerpoint/2010/main" val="2786070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9" name="Ograda vsebine 8"/>
          <p:cNvSpPr>
            <a:spLocks noGrp="1"/>
          </p:cNvSpPr>
          <p:nvPr>
            <p:ph idx="1"/>
          </p:nvPr>
        </p:nvSpPr>
        <p:spPr>
          <a:xfrm>
            <a:off x="457200" y="1524000"/>
            <a:ext cx="8229600" cy="4572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7" name="Naslov 16"/>
          <p:cNvSpPr>
            <a:spLocks noGrp="1"/>
          </p:cNvSpPr>
          <p:nvPr>
            <p:ph type="title"/>
          </p:nvPr>
        </p:nvSpPr>
        <p:spPr/>
        <p:txBody>
          <a:bodyPr rtlCol="0"/>
          <a:lstStyle/>
          <a:p>
            <a:r>
              <a:rPr lang="sl-SI"/>
              <a:t>Kliknite, če želite urediti slog naslova matrice</a:t>
            </a:r>
            <a:endParaRPr lang="en-US"/>
          </a:p>
        </p:txBody>
      </p:sp>
      <p:sp>
        <p:nvSpPr>
          <p:cNvPr id="4" name="Ograda datuma 23">
            <a:extLst>
              <a:ext uri="{FF2B5EF4-FFF2-40B4-BE49-F238E27FC236}">
                <a16:creationId xmlns:a16="http://schemas.microsoft.com/office/drawing/2014/main" id="{18710F0C-62BA-4734-B046-ED9154DC5EDA}"/>
              </a:ext>
            </a:extLst>
          </p:cNvPr>
          <p:cNvSpPr>
            <a:spLocks noGrp="1"/>
          </p:cNvSpPr>
          <p:nvPr>
            <p:ph type="dt" sz="half" idx="10"/>
          </p:nvPr>
        </p:nvSpPr>
        <p:spPr/>
        <p:txBody>
          <a:bodyPr/>
          <a:lstStyle>
            <a:lvl1pPr>
              <a:defRPr/>
            </a:lvl1pPr>
          </a:lstStyle>
          <a:p>
            <a:pPr>
              <a:defRPr/>
            </a:pPr>
            <a:fld id="{DE08EF1D-5F5A-4DAA-92DE-75D0C031757E}" type="datetimeFigureOut">
              <a:rPr lang="sl-SI"/>
              <a:pPr>
                <a:defRPr/>
              </a:pPr>
              <a:t>3. 06. 2019</a:t>
            </a:fld>
            <a:endParaRPr lang="sl-SI"/>
          </a:p>
        </p:txBody>
      </p:sp>
      <p:sp>
        <p:nvSpPr>
          <p:cNvPr id="5" name="Ograda noge 9">
            <a:extLst>
              <a:ext uri="{FF2B5EF4-FFF2-40B4-BE49-F238E27FC236}">
                <a16:creationId xmlns:a16="http://schemas.microsoft.com/office/drawing/2014/main" id="{284A2354-D3C7-45EE-B0AB-61846346F53D}"/>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1">
            <a:extLst>
              <a:ext uri="{FF2B5EF4-FFF2-40B4-BE49-F238E27FC236}">
                <a16:creationId xmlns:a16="http://schemas.microsoft.com/office/drawing/2014/main" id="{18651011-1255-4F4A-B7DF-B1BE0963DBDC}"/>
              </a:ext>
            </a:extLst>
          </p:cNvPr>
          <p:cNvSpPr>
            <a:spLocks noGrp="1"/>
          </p:cNvSpPr>
          <p:nvPr>
            <p:ph type="sldNum" sz="quarter" idx="12"/>
          </p:nvPr>
        </p:nvSpPr>
        <p:spPr/>
        <p:txBody>
          <a:bodyPr/>
          <a:lstStyle>
            <a:lvl1pPr>
              <a:defRPr/>
            </a:lvl1pPr>
          </a:lstStyle>
          <a:p>
            <a:fld id="{E014204E-0279-4366-B6CF-9747E2AB83F2}" type="slidenum">
              <a:rPr lang="sl-SI" altLang="sl-SI"/>
              <a:pPr/>
              <a:t>‹#›</a:t>
            </a:fld>
            <a:endParaRPr lang="sl-SI" altLang="sl-SI"/>
          </a:p>
        </p:txBody>
      </p:sp>
    </p:spTree>
    <p:extLst>
      <p:ext uri="{BB962C8B-B14F-4D97-AF65-F5344CB8AC3E}">
        <p14:creationId xmlns:p14="http://schemas.microsoft.com/office/powerpoint/2010/main" val="172235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cxnSp>
        <p:nvCxnSpPr>
          <p:cNvPr id="4" name="Raven konektor 6">
            <a:extLst>
              <a:ext uri="{FF2B5EF4-FFF2-40B4-BE49-F238E27FC236}">
                <a16:creationId xmlns:a16="http://schemas.microsoft.com/office/drawing/2014/main" id="{84927783-23CF-4A37-BF22-A98CA9245E03}"/>
              </a:ext>
            </a:extLst>
          </p:cNvPr>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Naslov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sl-SI"/>
              <a:t>Kliknite, če želite urediti slog naslova matrice</a:t>
            </a:r>
            <a:endParaRPr lang="en-US"/>
          </a:p>
        </p:txBody>
      </p:sp>
      <p:sp>
        <p:nvSpPr>
          <p:cNvPr id="3" name="Ograda besedila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5" name="Ograda datuma 3">
            <a:extLst>
              <a:ext uri="{FF2B5EF4-FFF2-40B4-BE49-F238E27FC236}">
                <a16:creationId xmlns:a16="http://schemas.microsoft.com/office/drawing/2014/main" id="{2E688D31-6C6A-4FE9-8EF0-F4C8E882271B}"/>
              </a:ext>
            </a:extLst>
          </p:cNvPr>
          <p:cNvSpPr>
            <a:spLocks noGrp="1"/>
          </p:cNvSpPr>
          <p:nvPr>
            <p:ph type="dt" sz="half" idx="10"/>
          </p:nvPr>
        </p:nvSpPr>
        <p:spPr/>
        <p:txBody>
          <a:bodyPr/>
          <a:lstStyle>
            <a:lvl1pPr>
              <a:defRPr/>
            </a:lvl1pPr>
          </a:lstStyle>
          <a:p>
            <a:pPr>
              <a:defRPr/>
            </a:pPr>
            <a:fld id="{BD9A49B9-E404-4742-AA59-83587BDFB141}" type="datetimeFigureOut">
              <a:rPr lang="sl-SI"/>
              <a:pPr>
                <a:defRPr/>
              </a:pPr>
              <a:t>3. 06. 2019</a:t>
            </a:fld>
            <a:endParaRPr lang="sl-SI"/>
          </a:p>
        </p:txBody>
      </p:sp>
      <p:sp>
        <p:nvSpPr>
          <p:cNvPr id="6" name="Ograda noge 4">
            <a:extLst>
              <a:ext uri="{FF2B5EF4-FFF2-40B4-BE49-F238E27FC236}">
                <a16:creationId xmlns:a16="http://schemas.microsoft.com/office/drawing/2014/main" id="{398F1787-41AA-4F9C-A74C-7B93D3FC7D4A}"/>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AEA2D8E0-1B05-4781-9707-2358EC176578}"/>
              </a:ext>
            </a:extLst>
          </p:cNvPr>
          <p:cNvSpPr>
            <a:spLocks noGrp="1"/>
          </p:cNvSpPr>
          <p:nvPr>
            <p:ph type="sldNum" sz="quarter" idx="12"/>
          </p:nvPr>
        </p:nvSpPr>
        <p:spPr/>
        <p:txBody>
          <a:bodyPr/>
          <a:lstStyle>
            <a:lvl1pPr>
              <a:defRPr/>
            </a:lvl1pPr>
          </a:lstStyle>
          <a:p>
            <a:fld id="{B7158965-7413-4814-AA89-0A7C6B1CB8E2}" type="slidenum">
              <a:rPr lang="sl-SI" altLang="sl-SI"/>
              <a:pPr/>
              <a:t>‹#›</a:t>
            </a:fld>
            <a:endParaRPr lang="sl-SI" altLang="sl-SI"/>
          </a:p>
        </p:txBody>
      </p:sp>
    </p:spTree>
    <p:extLst>
      <p:ext uri="{BB962C8B-B14F-4D97-AF65-F5344CB8AC3E}">
        <p14:creationId xmlns:p14="http://schemas.microsoft.com/office/powerpoint/2010/main" val="3638691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11" name="Ograda vsebine 10"/>
          <p:cNvSpPr>
            <a:spLocks noGrp="1"/>
          </p:cNvSpPr>
          <p:nvPr>
            <p:ph sz="half" idx="1"/>
          </p:nvPr>
        </p:nvSpPr>
        <p:spPr>
          <a:xfrm>
            <a:off x="457200" y="1524000"/>
            <a:ext cx="4059936" cy="4572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3" name="Ograda vsebine 12"/>
          <p:cNvSpPr>
            <a:spLocks noGrp="1"/>
          </p:cNvSpPr>
          <p:nvPr>
            <p:ph sz="half" idx="2"/>
          </p:nvPr>
        </p:nvSpPr>
        <p:spPr>
          <a:xfrm>
            <a:off x="4648200" y="1524000"/>
            <a:ext cx="4059936" cy="4572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23">
            <a:extLst>
              <a:ext uri="{FF2B5EF4-FFF2-40B4-BE49-F238E27FC236}">
                <a16:creationId xmlns:a16="http://schemas.microsoft.com/office/drawing/2014/main" id="{54383BEF-5517-4300-9B41-3941E3E38B05}"/>
              </a:ext>
            </a:extLst>
          </p:cNvPr>
          <p:cNvSpPr>
            <a:spLocks noGrp="1"/>
          </p:cNvSpPr>
          <p:nvPr>
            <p:ph type="dt" sz="half" idx="10"/>
          </p:nvPr>
        </p:nvSpPr>
        <p:spPr/>
        <p:txBody>
          <a:bodyPr/>
          <a:lstStyle>
            <a:lvl1pPr>
              <a:defRPr/>
            </a:lvl1pPr>
          </a:lstStyle>
          <a:p>
            <a:pPr>
              <a:defRPr/>
            </a:pPr>
            <a:fld id="{FDD998A0-2FDF-4705-9356-9645F8B685D2}" type="datetimeFigureOut">
              <a:rPr lang="sl-SI"/>
              <a:pPr>
                <a:defRPr/>
              </a:pPr>
              <a:t>3. 06. 2019</a:t>
            </a:fld>
            <a:endParaRPr lang="sl-SI"/>
          </a:p>
        </p:txBody>
      </p:sp>
      <p:sp>
        <p:nvSpPr>
          <p:cNvPr id="6" name="Ograda noge 9">
            <a:extLst>
              <a:ext uri="{FF2B5EF4-FFF2-40B4-BE49-F238E27FC236}">
                <a16:creationId xmlns:a16="http://schemas.microsoft.com/office/drawing/2014/main" id="{5CE950E2-7575-4CD3-B060-83FB6ACBB01F}"/>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1">
            <a:extLst>
              <a:ext uri="{FF2B5EF4-FFF2-40B4-BE49-F238E27FC236}">
                <a16:creationId xmlns:a16="http://schemas.microsoft.com/office/drawing/2014/main" id="{7AEE5960-B5BF-4780-B891-80F1982A6761}"/>
              </a:ext>
            </a:extLst>
          </p:cNvPr>
          <p:cNvSpPr>
            <a:spLocks noGrp="1"/>
          </p:cNvSpPr>
          <p:nvPr>
            <p:ph type="sldNum" sz="quarter" idx="12"/>
          </p:nvPr>
        </p:nvSpPr>
        <p:spPr/>
        <p:txBody>
          <a:bodyPr/>
          <a:lstStyle>
            <a:lvl1pPr>
              <a:defRPr/>
            </a:lvl1pPr>
          </a:lstStyle>
          <a:p>
            <a:fld id="{B7640BFD-7D6C-491F-9738-F0467452F506}" type="slidenum">
              <a:rPr lang="sl-SI" altLang="sl-SI"/>
              <a:pPr/>
              <a:t>‹#›</a:t>
            </a:fld>
            <a:endParaRPr lang="sl-SI" altLang="sl-SI"/>
          </a:p>
        </p:txBody>
      </p:sp>
    </p:spTree>
    <p:extLst>
      <p:ext uri="{BB962C8B-B14F-4D97-AF65-F5344CB8AC3E}">
        <p14:creationId xmlns:p14="http://schemas.microsoft.com/office/powerpoint/2010/main" val="174233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cxnSp>
        <p:nvCxnSpPr>
          <p:cNvPr id="7" name="Raven konektor 9">
            <a:extLst>
              <a:ext uri="{FF2B5EF4-FFF2-40B4-BE49-F238E27FC236}">
                <a16:creationId xmlns:a16="http://schemas.microsoft.com/office/drawing/2014/main" id="{5C5D4493-9624-4D12-9456-6C9CA01C80F2}"/>
              </a:ext>
            </a:extLst>
          </p:cNvPr>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Raven konektor 16">
            <a:extLst>
              <a:ext uri="{FF2B5EF4-FFF2-40B4-BE49-F238E27FC236}">
                <a16:creationId xmlns:a16="http://schemas.microsoft.com/office/drawing/2014/main" id="{BB7FD55E-7529-4347-A71F-552DC6B934D4}"/>
              </a:ext>
            </a:extLst>
          </p:cNvPr>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Ograda besedila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32" name="Ograda vsebine 31"/>
          <p:cNvSpPr>
            <a:spLocks noGrp="1"/>
          </p:cNvSpPr>
          <p:nvPr>
            <p:ph sz="half" idx="2"/>
          </p:nvPr>
        </p:nvSpPr>
        <p:spPr>
          <a:xfrm>
            <a:off x="457200" y="2201896"/>
            <a:ext cx="4038600" cy="3913632"/>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34" name="Ograda vsebine 33"/>
          <p:cNvSpPr>
            <a:spLocks noGrp="1"/>
          </p:cNvSpPr>
          <p:nvPr>
            <p:ph sz="quarter" idx="4"/>
          </p:nvPr>
        </p:nvSpPr>
        <p:spPr>
          <a:xfrm>
            <a:off x="4649788" y="2201896"/>
            <a:ext cx="4038600" cy="3913632"/>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2" name="Naslov 1"/>
          <p:cNvSpPr>
            <a:spLocks noGrp="1"/>
          </p:cNvSpPr>
          <p:nvPr>
            <p:ph type="title"/>
          </p:nvPr>
        </p:nvSpPr>
        <p:spPr>
          <a:xfrm>
            <a:off x="457200" y="155448"/>
            <a:ext cx="8229600" cy="1143000"/>
          </a:xfrm>
        </p:spPr>
        <p:txBody>
          <a:bodyPr/>
          <a:lstStyle>
            <a:lvl1pPr>
              <a:defRPr/>
            </a:lvl1pPr>
          </a:lstStyle>
          <a:p>
            <a:r>
              <a:rPr lang="sl-SI"/>
              <a:t>Kliknite, če želite urediti slog naslova matrice</a:t>
            </a:r>
            <a:endParaRPr lang="en-US"/>
          </a:p>
        </p:txBody>
      </p:sp>
      <p:sp>
        <p:nvSpPr>
          <p:cNvPr id="12" name="Ograda besedila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9" name="Ograda številke diapozitiva 8">
            <a:extLst>
              <a:ext uri="{FF2B5EF4-FFF2-40B4-BE49-F238E27FC236}">
                <a16:creationId xmlns:a16="http://schemas.microsoft.com/office/drawing/2014/main" id="{8D54901C-02BC-49A7-9D5A-F5E15C9B28A9}"/>
              </a:ext>
            </a:extLst>
          </p:cNvPr>
          <p:cNvSpPr>
            <a:spLocks noGrp="1"/>
          </p:cNvSpPr>
          <p:nvPr>
            <p:ph type="sldNum" sz="quarter" idx="10"/>
          </p:nvPr>
        </p:nvSpPr>
        <p:spPr/>
        <p:txBody>
          <a:bodyPr/>
          <a:lstStyle>
            <a:lvl1pPr>
              <a:defRPr/>
            </a:lvl1pPr>
          </a:lstStyle>
          <a:p>
            <a:fld id="{211D5784-0FCB-403B-B29A-50C37750C646}" type="slidenum">
              <a:rPr lang="sl-SI" altLang="sl-SI"/>
              <a:pPr/>
              <a:t>‹#›</a:t>
            </a:fld>
            <a:endParaRPr lang="sl-SI" altLang="sl-SI"/>
          </a:p>
        </p:txBody>
      </p:sp>
      <p:sp>
        <p:nvSpPr>
          <p:cNvPr id="10" name="Ograda noge 7">
            <a:extLst>
              <a:ext uri="{FF2B5EF4-FFF2-40B4-BE49-F238E27FC236}">
                <a16:creationId xmlns:a16="http://schemas.microsoft.com/office/drawing/2014/main" id="{6BA14C68-56A0-4C50-BADF-42CE30C76AD6}"/>
              </a:ext>
            </a:extLst>
          </p:cNvPr>
          <p:cNvSpPr>
            <a:spLocks noGrp="1"/>
          </p:cNvSpPr>
          <p:nvPr>
            <p:ph type="ftr" sz="quarter" idx="11"/>
          </p:nvPr>
        </p:nvSpPr>
        <p:spPr/>
        <p:txBody>
          <a:bodyPr/>
          <a:lstStyle>
            <a:lvl1pPr>
              <a:defRPr/>
            </a:lvl1pPr>
          </a:lstStyle>
          <a:p>
            <a:pPr>
              <a:defRPr/>
            </a:pPr>
            <a:endParaRPr lang="sl-SI"/>
          </a:p>
        </p:txBody>
      </p:sp>
      <p:sp>
        <p:nvSpPr>
          <p:cNvPr id="11" name="Ograda datuma 6">
            <a:extLst>
              <a:ext uri="{FF2B5EF4-FFF2-40B4-BE49-F238E27FC236}">
                <a16:creationId xmlns:a16="http://schemas.microsoft.com/office/drawing/2014/main" id="{26D1B9AC-777E-49EC-82AE-385AF905A2BE}"/>
              </a:ext>
            </a:extLst>
          </p:cNvPr>
          <p:cNvSpPr>
            <a:spLocks noGrp="1"/>
          </p:cNvSpPr>
          <p:nvPr>
            <p:ph type="dt" sz="half" idx="12"/>
          </p:nvPr>
        </p:nvSpPr>
        <p:spPr/>
        <p:txBody>
          <a:bodyPr/>
          <a:lstStyle>
            <a:lvl1pPr>
              <a:defRPr/>
            </a:lvl1pPr>
          </a:lstStyle>
          <a:p>
            <a:pPr>
              <a:defRPr/>
            </a:pPr>
            <a:fld id="{26278E18-52A1-4679-8EF4-1AC0B92B22C2}" type="datetimeFigureOut">
              <a:rPr lang="sl-SI"/>
              <a:pPr>
                <a:defRPr/>
              </a:pPr>
              <a:t>3. 06. 2019</a:t>
            </a:fld>
            <a:endParaRPr lang="sl-SI"/>
          </a:p>
        </p:txBody>
      </p:sp>
    </p:spTree>
    <p:extLst>
      <p:ext uri="{BB962C8B-B14F-4D97-AF65-F5344CB8AC3E}">
        <p14:creationId xmlns:p14="http://schemas.microsoft.com/office/powerpoint/2010/main" val="115394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datuma 23">
            <a:extLst>
              <a:ext uri="{FF2B5EF4-FFF2-40B4-BE49-F238E27FC236}">
                <a16:creationId xmlns:a16="http://schemas.microsoft.com/office/drawing/2014/main" id="{EDE615FF-ED2F-4193-9BF3-7ACD05294163}"/>
              </a:ext>
            </a:extLst>
          </p:cNvPr>
          <p:cNvSpPr>
            <a:spLocks noGrp="1"/>
          </p:cNvSpPr>
          <p:nvPr>
            <p:ph type="dt" sz="half" idx="10"/>
          </p:nvPr>
        </p:nvSpPr>
        <p:spPr/>
        <p:txBody>
          <a:bodyPr/>
          <a:lstStyle>
            <a:lvl1pPr>
              <a:defRPr/>
            </a:lvl1pPr>
          </a:lstStyle>
          <a:p>
            <a:pPr>
              <a:defRPr/>
            </a:pPr>
            <a:fld id="{C4BAC6D4-A281-4506-AB40-9E15F7819213}" type="datetimeFigureOut">
              <a:rPr lang="sl-SI"/>
              <a:pPr>
                <a:defRPr/>
              </a:pPr>
              <a:t>3. 06. 2019</a:t>
            </a:fld>
            <a:endParaRPr lang="sl-SI"/>
          </a:p>
        </p:txBody>
      </p:sp>
      <p:sp>
        <p:nvSpPr>
          <p:cNvPr id="4" name="Ograda noge 9">
            <a:extLst>
              <a:ext uri="{FF2B5EF4-FFF2-40B4-BE49-F238E27FC236}">
                <a16:creationId xmlns:a16="http://schemas.microsoft.com/office/drawing/2014/main" id="{7ECD6456-7BB2-47E0-A32A-C02597CEA698}"/>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21">
            <a:extLst>
              <a:ext uri="{FF2B5EF4-FFF2-40B4-BE49-F238E27FC236}">
                <a16:creationId xmlns:a16="http://schemas.microsoft.com/office/drawing/2014/main" id="{77E4E5BD-58B0-4774-8132-0D14B25B3F5B}"/>
              </a:ext>
            </a:extLst>
          </p:cNvPr>
          <p:cNvSpPr>
            <a:spLocks noGrp="1"/>
          </p:cNvSpPr>
          <p:nvPr>
            <p:ph type="sldNum" sz="quarter" idx="12"/>
          </p:nvPr>
        </p:nvSpPr>
        <p:spPr/>
        <p:txBody>
          <a:bodyPr/>
          <a:lstStyle>
            <a:lvl1pPr>
              <a:defRPr/>
            </a:lvl1pPr>
          </a:lstStyle>
          <a:p>
            <a:fld id="{E3EB92C1-8357-4EE7-8B4F-962365D23DF4}" type="slidenum">
              <a:rPr lang="sl-SI" altLang="sl-SI"/>
              <a:pPr/>
              <a:t>‹#›</a:t>
            </a:fld>
            <a:endParaRPr lang="sl-SI" altLang="sl-SI"/>
          </a:p>
        </p:txBody>
      </p:sp>
    </p:spTree>
    <p:extLst>
      <p:ext uri="{BB962C8B-B14F-4D97-AF65-F5344CB8AC3E}">
        <p14:creationId xmlns:p14="http://schemas.microsoft.com/office/powerpoint/2010/main" val="3967897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23">
            <a:extLst>
              <a:ext uri="{FF2B5EF4-FFF2-40B4-BE49-F238E27FC236}">
                <a16:creationId xmlns:a16="http://schemas.microsoft.com/office/drawing/2014/main" id="{A1CD363B-8220-4257-8DE6-F3A431AF6CBF}"/>
              </a:ext>
            </a:extLst>
          </p:cNvPr>
          <p:cNvSpPr>
            <a:spLocks noGrp="1"/>
          </p:cNvSpPr>
          <p:nvPr>
            <p:ph type="dt" sz="half" idx="10"/>
          </p:nvPr>
        </p:nvSpPr>
        <p:spPr/>
        <p:txBody>
          <a:bodyPr/>
          <a:lstStyle>
            <a:lvl1pPr>
              <a:defRPr/>
            </a:lvl1pPr>
          </a:lstStyle>
          <a:p>
            <a:pPr>
              <a:defRPr/>
            </a:pPr>
            <a:fld id="{B16BE797-2584-4323-A06A-44C760212781}" type="datetimeFigureOut">
              <a:rPr lang="sl-SI"/>
              <a:pPr>
                <a:defRPr/>
              </a:pPr>
              <a:t>3. 06. 2019</a:t>
            </a:fld>
            <a:endParaRPr lang="sl-SI"/>
          </a:p>
        </p:txBody>
      </p:sp>
      <p:sp>
        <p:nvSpPr>
          <p:cNvPr id="3" name="Ograda noge 9">
            <a:extLst>
              <a:ext uri="{FF2B5EF4-FFF2-40B4-BE49-F238E27FC236}">
                <a16:creationId xmlns:a16="http://schemas.microsoft.com/office/drawing/2014/main" id="{341A0265-8178-433A-BA10-642EC7CA2C87}"/>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21">
            <a:extLst>
              <a:ext uri="{FF2B5EF4-FFF2-40B4-BE49-F238E27FC236}">
                <a16:creationId xmlns:a16="http://schemas.microsoft.com/office/drawing/2014/main" id="{EFB6B531-9878-4D25-84F0-5E369DDAE041}"/>
              </a:ext>
            </a:extLst>
          </p:cNvPr>
          <p:cNvSpPr>
            <a:spLocks noGrp="1"/>
          </p:cNvSpPr>
          <p:nvPr>
            <p:ph type="sldNum" sz="quarter" idx="12"/>
          </p:nvPr>
        </p:nvSpPr>
        <p:spPr/>
        <p:txBody>
          <a:bodyPr/>
          <a:lstStyle>
            <a:lvl1pPr>
              <a:defRPr/>
            </a:lvl1pPr>
          </a:lstStyle>
          <a:p>
            <a:fld id="{4C0BCEC7-9D98-4A92-839E-3F33D929FE09}" type="slidenum">
              <a:rPr lang="sl-SI" altLang="sl-SI"/>
              <a:pPr/>
              <a:t>‹#›</a:t>
            </a:fld>
            <a:endParaRPr lang="sl-SI" altLang="sl-SI"/>
          </a:p>
        </p:txBody>
      </p:sp>
    </p:spTree>
    <p:extLst>
      <p:ext uri="{BB962C8B-B14F-4D97-AF65-F5344CB8AC3E}">
        <p14:creationId xmlns:p14="http://schemas.microsoft.com/office/powerpoint/2010/main" val="342612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9" name="Ograda vsebine 28"/>
          <p:cNvSpPr>
            <a:spLocks noGrp="1"/>
          </p:cNvSpPr>
          <p:nvPr>
            <p:ph sz="quarter" idx="1"/>
          </p:nvPr>
        </p:nvSpPr>
        <p:spPr>
          <a:xfrm>
            <a:off x="457200" y="457200"/>
            <a:ext cx="6248400" cy="5715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3" name="Ograda besedila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sl-SI"/>
              <a:t>Kliknite, če želite urediti sloge besedila matrice</a:t>
            </a:r>
          </a:p>
        </p:txBody>
      </p:sp>
      <p:sp>
        <p:nvSpPr>
          <p:cNvPr id="31" name="Naslov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sl-SI"/>
              <a:t>Kliknite, če želite urediti slog naslova matrice</a:t>
            </a:r>
            <a:endParaRPr lang="en-US"/>
          </a:p>
        </p:txBody>
      </p:sp>
      <p:sp>
        <p:nvSpPr>
          <p:cNvPr id="5" name="Ograda datuma 7">
            <a:extLst>
              <a:ext uri="{FF2B5EF4-FFF2-40B4-BE49-F238E27FC236}">
                <a16:creationId xmlns:a16="http://schemas.microsoft.com/office/drawing/2014/main" id="{2244E401-6AE6-456C-9A16-795CEFD04F1F}"/>
              </a:ext>
            </a:extLst>
          </p:cNvPr>
          <p:cNvSpPr>
            <a:spLocks noGrp="1"/>
          </p:cNvSpPr>
          <p:nvPr>
            <p:ph type="dt" sz="half" idx="10"/>
          </p:nvPr>
        </p:nvSpPr>
        <p:spPr/>
        <p:txBody>
          <a:bodyPr/>
          <a:lstStyle>
            <a:lvl1pPr>
              <a:defRPr/>
            </a:lvl1pPr>
          </a:lstStyle>
          <a:p>
            <a:pPr>
              <a:defRPr/>
            </a:pPr>
            <a:fld id="{3575D958-A717-42C9-ACBB-C4BBE6D071D5}" type="datetimeFigureOut">
              <a:rPr lang="sl-SI"/>
              <a:pPr>
                <a:defRPr/>
              </a:pPr>
              <a:t>3. 06. 2019</a:t>
            </a:fld>
            <a:endParaRPr lang="sl-SI"/>
          </a:p>
        </p:txBody>
      </p:sp>
      <p:sp>
        <p:nvSpPr>
          <p:cNvPr id="6" name="Ograda številke diapozitiva 8">
            <a:extLst>
              <a:ext uri="{FF2B5EF4-FFF2-40B4-BE49-F238E27FC236}">
                <a16:creationId xmlns:a16="http://schemas.microsoft.com/office/drawing/2014/main" id="{77DFA808-9FFA-4501-B488-88B5E71321CA}"/>
              </a:ext>
            </a:extLst>
          </p:cNvPr>
          <p:cNvSpPr>
            <a:spLocks noGrp="1"/>
          </p:cNvSpPr>
          <p:nvPr>
            <p:ph type="sldNum" sz="quarter" idx="11"/>
          </p:nvPr>
        </p:nvSpPr>
        <p:spPr/>
        <p:txBody>
          <a:bodyPr/>
          <a:lstStyle>
            <a:lvl1pPr>
              <a:defRPr/>
            </a:lvl1pPr>
          </a:lstStyle>
          <a:p>
            <a:fld id="{59892F1A-1417-4A22-A2D1-55D3F1EEC483}" type="slidenum">
              <a:rPr lang="sl-SI" altLang="sl-SI"/>
              <a:pPr/>
              <a:t>‹#›</a:t>
            </a:fld>
            <a:endParaRPr lang="sl-SI" altLang="sl-SI"/>
          </a:p>
        </p:txBody>
      </p:sp>
      <p:sp>
        <p:nvSpPr>
          <p:cNvPr id="7" name="Ograda noge 9">
            <a:extLst>
              <a:ext uri="{FF2B5EF4-FFF2-40B4-BE49-F238E27FC236}">
                <a16:creationId xmlns:a16="http://schemas.microsoft.com/office/drawing/2014/main" id="{B26D4DAA-4DD7-44D0-9F14-C720A29B754D}"/>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842623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sl-SI"/>
              <a:t>Kliknite, če želite urediti slog naslova matrice</a:t>
            </a:r>
            <a:endParaRPr lang="en-US"/>
          </a:p>
        </p:txBody>
      </p:sp>
      <p:sp>
        <p:nvSpPr>
          <p:cNvPr id="3" name="Ograda slik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sl-SI" noProof="0"/>
              <a:t>Kliknite ikono, če želite dodati sliko</a:t>
            </a:r>
            <a:endParaRPr lang="en-US" noProof="0"/>
          </a:p>
        </p:txBody>
      </p:sp>
      <p:sp>
        <p:nvSpPr>
          <p:cNvPr id="4" name="Ograda besedila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sl-SI"/>
              <a:t>Kliknite, če želite urediti sloge besedila matrice</a:t>
            </a:r>
          </a:p>
        </p:txBody>
      </p:sp>
      <p:sp>
        <p:nvSpPr>
          <p:cNvPr id="5" name="Ograda datuma 7">
            <a:extLst>
              <a:ext uri="{FF2B5EF4-FFF2-40B4-BE49-F238E27FC236}">
                <a16:creationId xmlns:a16="http://schemas.microsoft.com/office/drawing/2014/main" id="{2C39B931-07EB-4D5C-A60C-3E29F29FCD27}"/>
              </a:ext>
            </a:extLst>
          </p:cNvPr>
          <p:cNvSpPr>
            <a:spLocks noGrp="1"/>
          </p:cNvSpPr>
          <p:nvPr>
            <p:ph type="dt" sz="half" idx="10"/>
          </p:nvPr>
        </p:nvSpPr>
        <p:spPr/>
        <p:txBody>
          <a:bodyPr/>
          <a:lstStyle>
            <a:lvl1pPr>
              <a:defRPr/>
            </a:lvl1pPr>
          </a:lstStyle>
          <a:p>
            <a:pPr>
              <a:defRPr/>
            </a:pPr>
            <a:fld id="{7A8CFD90-3BF0-4277-B1D0-0C2C5E92DA7E}" type="datetimeFigureOut">
              <a:rPr lang="sl-SI"/>
              <a:pPr>
                <a:defRPr/>
              </a:pPr>
              <a:t>3. 06. 2019</a:t>
            </a:fld>
            <a:endParaRPr lang="sl-SI"/>
          </a:p>
        </p:txBody>
      </p:sp>
      <p:sp>
        <p:nvSpPr>
          <p:cNvPr id="6" name="Ograda številke diapozitiva 8">
            <a:extLst>
              <a:ext uri="{FF2B5EF4-FFF2-40B4-BE49-F238E27FC236}">
                <a16:creationId xmlns:a16="http://schemas.microsoft.com/office/drawing/2014/main" id="{7D2B20A9-5BF3-4222-8A41-3E47E6929A85}"/>
              </a:ext>
            </a:extLst>
          </p:cNvPr>
          <p:cNvSpPr>
            <a:spLocks noGrp="1"/>
          </p:cNvSpPr>
          <p:nvPr>
            <p:ph type="sldNum" sz="quarter" idx="11"/>
          </p:nvPr>
        </p:nvSpPr>
        <p:spPr/>
        <p:txBody>
          <a:bodyPr/>
          <a:lstStyle>
            <a:lvl1pPr>
              <a:defRPr/>
            </a:lvl1pPr>
          </a:lstStyle>
          <a:p>
            <a:fld id="{3ADB330E-8185-48A6-9CA9-A365CE0A6482}" type="slidenum">
              <a:rPr lang="sl-SI" altLang="sl-SI"/>
              <a:pPr/>
              <a:t>‹#›</a:t>
            </a:fld>
            <a:endParaRPr lang="sl-SI" altLang="sl-SI"/>
          </a:p>
        </p:txBody>
      </p:sp>
      <p:sp>
        <p:nvSpPr>
          <p:cNvPr id="7" name="Ograda noge 9">
            <a:extLst>
              <a:ext uri="{FF2B5EF4-FFF2-40B4-BE49-F238E27FC236}">
                <a16:creationId xmlns:a16="http://schemas.microsoft.com/office/drawing/2014/main" id="{3F2C2D18-F99E-4E5B-9367-3CFD4688E6EA}"/>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274516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Ograda besedila 8">
            <a:extLst>
              <a:ext uri="{FF2B5EF4-FFF2-40B4-BE49-F238E27FC236}">
                <a16:creationId xmlns:a16="http://schemas.microsoft.com/office/drawing/2014/main" id="{4042462C-631B-45D3-A2BF-A0E8E9160425}"/>
              </a:ext>
            </a:extLst>
          </p:cNvPr>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24" name="Ograda datuma 23">
            <a:extLst>
              <a:ext uri="{FF2B5EF4-FFF2-40B4-BE49-F238E27FC236}">
                <a16:creationId xmlns:a16="http://schemas.microsoft.com/office/drawing/2014/main" id="{75E9B017-A81B-4FAF-8094-300AFF942A61}"/>
              </a:ext>
            </a:extLst>
          </p:cNvPr>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defRPr>
            </a:lvl1pPr>
          </a:lstStyle>
          <a:p>
            <a:pPr>
              <a:defRPr/>
            </a:pPr>
            <a:fld id="{F5A0E2C7-AC7A-40F9-AA5E-59AF0BA03C50}" type="datetimeFigureOut">
              <a:rPr lang="sl-SI"/>
              <a:pPr>
                <a:defRPr/>
              </a:pPr>
              <a:t>3. 06. 2019</a:t>
            </a:fld>
            <a:endParaRPr lang="sl-SI"/>
          </a:p>
        </p:txBody>
      </p:sp>
      <p:sp>
        <p:nvSpPr>
          <p:cNvPr id="10" name="Ograda noge 9">
            <a:extLst>
              <a:ext uri="{FF2B5EF4-FFF2-40B4-BE49-F238E27FC236}">
                <a16:creationId xmlns:a16="http://schemas.microsoft.com/office/drawing/2014/main" id="{7937A019-F930-4473-9DB3-F2FE18030BDE}"/>
              </a:ext>
            </a:extLst>
          </p:cNvPr>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sl-SI"/>
          </a:p>
        </p:txBody>
      </p:sp>
      <p:sp>
        <p:nvSpPr>
          <p:cNvPr id="22" name="Ograda številke diapozitiva 21">
            <a:extLst>
              <a:ext uri="{FF2B5EF4-FFF2-40B4-BE49-F238E27FC236}">
                <a16:creationId xmlns:a16="http://schemas.microsoft.com/office/drawing/2014/main" id="{E5A067DB-34B9-42C2-857C-52981C089716}"/>
              </a:ext>
            </a:extLst>
          </p:cNvPr>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a:defRPr sz="1600">
                <a:solidFill>
                  <a:schemeClr val="tx2"/>
                </a:solidFill>
                <a:latin typeface="Constantia" panose="02030602050306030303" pitchFamily="18" charset="0"/>
              </a:defRPr>
            </a:lvl1pPr>
          </a:lstStyle>
          <a:p>
            <a:fld id="{03C3C3A3-00B0-45B4-B9C3-6CC561AACF69}" type="slidenum">
              <a:rPr lang="sl-SI" altLang="sl-SI"/>
              <a:pPr/>
              <a:t>‹#›</a:t>
            </a:fld>
            <a:endParaRPr lang="sl-SI" altLang="sl-SI"/>
          </a:p>
        </p:txBody>
      </p:sp>
      <p:sp>
        <p:nvSpPr>
          <p:cNvPr id="5" name="Ograda naslova 4">
            <a:extLst>
              <a:ext uri="{FF2B5EF4-FFF2-40B4-BE49-F238E27FC236}">
                <a16:creationId xmlns:a16="http://schemas.microsoft.com/office/drawing/2014/main" id="{17866EA6-FB31-4377-8BF3-1EC00AD28EBE}"/>
              </a:ext>
            </a:extLst>
          </p:cNvPr>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sl-SI"/>
              <a:t>Kliknite, če želite urediti slog naslova matrice</a:t>
            </a:r>
            <a:endParaRPr lang="en-US"/>
          </a:p>
        </p:txBody>
      </p:sp>
    </p:spTree>
  </p:cSld>
  <p:clrMap bg1="dk1" tx1="lt1" bg2="dk2" tx2="lt2" accent1="accent1" accent2="accent2" accent3="accent3" accent4="accent4" accent5="accent5" accent6="accent6" hlink="hlink" folHlink="folHlink"/>
  <p:sldLayoutIdLst>
    <p:sldLayoutId id="2147483683" r:id="rId1"/>
    <p:sldLayoutId id="2147483677" r:id="rId2"/>
    <p:sldLayoutId id="2147483684" r:id="rId3"/>
    <p:sldLayoutId id="2147483678" r:id="rId4"/>
    <p:sldLayoutId id="2147483685" r:id="rId5"/>
    <p:sldLayoutId id="2147483679" r:id="rId6"/>
    <p:sldLayoutId id="2147483680" r:id="rId7"/>
    <p:sldLayoutId id="2147483686" r:id="rId8"/>
    <p:sldLayoutId id="2147483687" r:id="rId9"/>
    <p:sldLayoutId id="2147483681" r:id="rId10"/>
    <p:sldLayoutId id="2147483682"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anose="02030602050306030303" pitchFamily="18" charset="0"/>
        </a:defRPr>
      </a:lvl2pPr>
      <a:lvl3pPr algn="l" rtl="0" fontAlgn="base">
        <a:spcBef>
          <a:spcPct val="0"/>
        </a:spcBef>
        <a:spcAft>
          <a:spcPct val="0"/>
        </a:spcAft>
        <a:defRPr sz="4200">
          <a:solidFill>
            <a:srgbClr val="F9F9F9"/>
          </a:solidFill>
          <a:latin typeface="Constantia" panose="02030602050306030303" pitchFamily="18" charset="0"/>
        </a:defRPr>
      </a:lvl3pPr>
      <a:lvl4pPr algn="l" rtl="0" fontAlgn="base">
        <a:spcBef>
          <a:spcPct val="0"/>
        </a:spcBef>
        <a:spcAft>
          <a:spcPct val="0"/>
        </a:spcAft>
        <a:defRPr sz="4200">
          <a:solidFill>
            <a:srgbClr val="F9F9F9"/>
          </a:solidFill>
          <a:latin typeface="Constantia" panose="02030602050306030303" pitchFamily="18" charset="0"/>
        </a:defRPr>
      </a:lvl4pPr>
      <a:lvl5pPr algn="l" rtl="0" fontAlgn="base">
        <a:spcBef>
          <a:spcPct val="0"/>
        </a:spcBef>
        <a:spcAft>
          <a:spcPct val="0"/>
        </a:spcAft>
        <a:defRPr sz="4200">
          <a:solidFill>
            <a:srgbClr val="F9F9F9"/>
          </a:solidFill>
          <a:latin typeface="Constantia" panose="02030602050306030303" pitchFamily="18" charset="0"/>
        </a:defRPr>
      </a:lvl5pPr>
      <a:lvl6pPr marL="457200" algn="l" rtl="0" fontAlgn="base">
        <a:spcBef>
          <a:spcPct val="0"/>
        </a:spcBef>
        <a:spcAft>
          <a:spcPct val="0"/>
        </a:spcAft>
        <a:defRPr sz="4200">
          <a:solidFill>
            <a:srgbClr val="F9F9F9"/>
          </a:solidFill>
          <a:latin typeface="Constantia" panose="02030602050306030303" pitchFamily="18" charset="0"/>
        </a:defRPr>
      </a:lvl6pPr>
      <a:lvl7pPr marL="914400" algn="l" rtl="0" fontAlgn="base">
        <a:spcBef>
          <a:spcPct val="0"/>
        </a:spcBef>
        <a:spcAft>
          <a:spcPct val="0"/>
        </a:spcAft>
        <a:defRPr sz="4200">
          <a:solidFill>
            <a:srgbClr val="F9F9F9"/>
          </a:solidFill>
          <a:latin typeface="Constantia" panose="02030602050306030303" pitchFamily="18" charset="0"/>
        </a:defRPr>
      </a:lvl7pPr>
      <a:lvl8pPr marL="1371600" algn="l" rtl="0" fontAlgn="base">
        <a:spcBef>
          <a:spcPct val="0"/>
        </a:spcBef>
        <a:spcAft>
          <a:spcPct val="0"/>
        </a:spcAft>
        <a:defRPr sz="4200">
          <a:solidFill>
            <a:srgbClr val="F9F9F9"/>
          </a:solidFill>
          <a:latin typeface="Constantia" panose="02030602050306030303" pitchFamily="18" charset="0"/>
        </a:defRPr>
      </a:lvl8pPr>
      <a:lvl9pPr marL="1828800" algn="l" rtl="0" fontAlgn="base">
        <a:spcBef>
          <a:spcPct val="0"/>
        </a:spcBef>
        <a:spcAft>
          <a:spcPct val="0"/>
        </a:spcAft>
        <a:defRPr sz="4200">
          <a:solidFill>
            <a:srgbClr val="F9F9F9"/>
          </a:solidFill>
          <a:latin typeface="Constantia" panose="02030602050306030303" pitchFamily="18" charset="0"/>
        </a:defRPr>
      </a:lvl9pPr>
    </p:titleStyle>
    <p:bodyStyle>
      <a:lvl1pPr marL="273050" indent="-273050" algn="l" rtl="0" fontAlgn="base">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a:extLst>
              <a:ext uri="{FF2B5EF4-FFF2-40B4-BE49-F238E27FC236}">
                <a16:creationId xmlns:a16="http://schemas.microsoft.com/office/drawing/2014/main" id="{301ECB1E-DF27-4360-8609-E9752F309DFA}"/>
              </a:ext>
            </a:extLst>
          </p:cNvPr>
          <p:cNvSpPr>
            <a:spLocks noGrp="1"/>
          </p:cNvSpPr>
          <p:nvPr>
            <p:ph type="subTitle" idx="1"/>
          </p:nvPr>
        </p:nvSpPr>
        <p:spPr>
          <a:xfrm>
            <a:off x="457200" y="3700463"/>
            <a:ext cx="8305800" cy="1143000"/>
          </a:xfrm>
        </p:spPr>
        <p:txBody>
          <a:bodyPr/>
          <a:lstStyle/>
          <a:p>
            <a:pPr fontAlgn="auto">
              <a:spcAft>
                <a:spcPts val="0"/>
              </a:spcAft>
              <a:buFont typeface="Wingdings 2"/>
              <a:buNone/>
              <a:defRPr/>
            </a:pPr>
            <a:r>
              <a:rPr lang="sl-SI"/>
              <a:t>                                      </a:t>
            </a:r>
            <a:endParaRPr lang="sl-SI" dirty="0"/>
          </a:p>
        </p:txBody>
      </p:sp>
      <p:sp>
        <p:nvSpPr>
          <p:cNvPr id="2" name="Naslov 1">
            <a:extLst>
              <a:ext uri="{FF2B5EF4-FFF2-40B4-BE49-F238E27FC236}">
                <a16:creationId xmlns:a16="http://schemas.microsoft.com/office/drawing/2014/main" id="{16C7C493-95CF-4956-A05D-F78F17196580}"/>
              </a:ext>
            </a:extLst>
          </p:cNvPr>
          <p:cNvSpPr>
            <a:spLocks noGrp="1"/>
          </p:cNvSpPr>
          <p:nvPr>
            <p:ph type="ctrTitle"/>
          </p:nvPr>
        </p:nvSpPr>
        <p:spPr/>
        <p:txBody>
          <a:bodyPr/>
          <a:lstStyle/>
          <a:p>
            <a:pPr fontAlgn="auto">
              <a:spcAft>
                <a:spcPts val="0"/>
              </a:spcAft>
              <a:defRPr/>
            </a:pPr>
            <a:r>
              <a:rPr lang="sl-SI"/>
              <a:t>Orožja v prvi svetovni vojni</a:t>
            </a:r>
          </a:p>
        </p:txBody>
      </p:sp>
      <p:pic>
        <p:nvPicPr>
          <p:cNvPr id="7172" name="Picture 4">
            <a:extLst>
              <a:ext uri="{FF2B5EF4-FFF2-40B4-BE49-F238E27FC236}">
                <a16:creationId xmlns:a16="http://schemas.microsoft.com/office/drawing/2014/main" id="{C5DD615E-9104-44F8-9348-3A836B956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357563"/>
            <a:ext cx="417195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11B13A54-B826-4D19-911F-4D3B98DDB6A4}"/>
              </a:ext>
            </a:extLst>
          </p:cNvPr>
          <p:cNvSpPr>
            <a:spLocks noGrp="1"/>
          </p:cNvSpPr>
          <p:nvPr>
            <p:ph type="title"/>
          </p:nvPr>
        </p:nvSpPr>
        <p:spPr/>
        <p:txBody>
          <a:bodyPr/>
          <a:lstStyle/>
          <a:p>
            <a:pPr algn="ctr" fontAlgn="auto">
              <a:spcAft>
                <a:spcPts val="0"/>
              </a:spcAft>
              <a:defRPr/>
            </a:pPr>
            <a:r>
              <a:rPr lang="sl-SI"/>
              <a:t>Mark 1</a:t>
            </a:r>
          </a:p>
        </p:txBody>
      </p:sp>
      <p:pic>
        <p:nvPicPr>
          <p:cNvPr id="16387" name="Picture 2">
            <a:extLst>
              <a:ext uri="{FF2B5EF4-FFF2-40B4-BE49-F238E27FC236}">
                <a16:creationId xmlns:a16="http://schemas.microsoft.com/office/drawing/2014/main" id="{5CCB75B0-EF7B-4EFD-87DB-83124CFB7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28750"/>
            <a:ext cx="66675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B79DCDAF-5991-4F02-8A12-E8719B2D3843}"/>
              </a:ext>
            </a:extLst>
          </p:cNvPr>
          <p:cNvSpPr>
            <a:spLocks noGrp="1"/>
          </p:cNvSpPr>
          <p:nvPr>
            <p:ph idx="1"/>
          </p:nvPr>
        </p:nvSpPr>
        <p:spPr/>
        <p:txBody>
          <a:bodyPr>
            <a:normAutofit fontScale="92500"/>
          </a:bodyPr>
          <a:lstStyle/>
          <a:p>
            <a:pPr marL="274320" indent="-274320" fontAlgn="auto">
              <a:spcAft>
                <a:spcPts val="0"/>
              </a:spcAft>
              <a:buFont typeface="Wingdings 2"/>
              <a:buChar char=""/>
              <a:defRPr/>
            </a:pPr>
            <a:r>
              <a:rPr lang="sl-SI" dirty="0"/>
              <a:t>Letala iz leta 1914 še niso bila oborožena.</a:t>
            </a:r>
          </a:p>
          <a:p>
            <a:pPr marL="274320" indent="-274320" fontAlgn="auto">
              <a:spcAft>
                <a:spcPts val="0"/>
              </a:spcAft>
              <a:buFont typeface="Wingdings 2"/>
              <a:buChar char=""/>
              <a:defRPr/>
            </a:pPr>
            <a:r>
              <a:rPr lang="sl-SI" dirty="0"/>
              <a:t>Leta 1915 je nizozemski konstruktor izdelal strojnico, ki je imela usklajene vrtljaje propelerja s streljanjem strojnice. </a:t>
            </a:r>
          </a:p>
          <a:p>
            <a:pPr marL="274320" indent="-274320" fontAlgn="auto">
              <a:spcAft>
                <a:spcPts val="0"/>
              </a:spcAft>
              <a:buFont typeface="Wingdings 2"/>
              <a:buChar char=""/>
              <a:defRPr/>
            </a:pPr>
            <a:r>
              <a:rPr lang="sl-SI" dirty="0"/>
              <a:t>Nemci so poleg  izvidnikov in bombnikov uporabljali tudi cepeline. Z njimi so napadli angleška mesta in Pariz. </a:t>
            </a:r>
          </a:p>
          <a:p>
            <a:pPr marL="274320" indent="-274320" fontAlgn="auto">
              <a:spcAft>
                <a:spcPts val="0"/>
              </a:spcAft>
              <a:buFont typeface="Wingdings 2"/>
              <a:buChar char=""/>
              <a:defRPr/>
            </a:pPr>
            <a:r>
              <a:rPr lang="sl-SI" dirty="0"/>
              <a:t>Kasneje so lahko ranljive cepeline nadomestili z bombniki, hitrimi dvokrilci z dvema motorjema, ki so imeli tudi do pet strojnic. Odlikovala jih je večja vzdržljivost v zraku. </a:t>
            </a:r>
          </a:p>
          <a:p>
            <a:pPr marL="274320" indent="-274320" fontAlgn="auto">
              <a:spcAft>
                <a:spcPts val="0"/>
              </a:spcAft>
              <a:buFont typeface="Wingdings 2"/>
              <a:buChar char=""/>
              <a:defRPr/>
            </a:pPr>
            <a:r>
              <a:rPr lang="sl-SI" dirty="0"/>
              <a:t>Nosili so lahko tudi do 1000 bomb. V bojne enote so spadala tudi lovska letala. Leta 1916 so se na nebu pojavili uspešni nemški lovci </a:t>
            </a:r>
            <a:r>
              <a:rPr lang="sl-SI" dirty="0" err="1"/>
              <a:t>Fokker</a:t>
            </a:r>
            <a:r>
              <a:rPr lang="sl-SI" dirty="0"/>
              <a:t>, ki so jih imenovali šiba božja.</a:t>
            </a:r>
          </a:p>
          <a:p>
            <a:pPr marL="274320" indent="-274320" fontAlgn="auto">
              <a:spcAft>
                <a:spcPts val="0"/>
              </a:spcAft>
              <a:buFont typeface="Wingdings 2"/>
              <a:buChar char=""/>
              <a:defRPr/>
            </a:pPr>
            <a:endParaRPr lang="sl-SI" dirty="0"/>
          </a:p>
        </p:txBody>
      </p:sp>
      <p:sp>
        <p:nvSpPr>
          <p:cNvPr id="3" name="Naslov 2">
            <a:extLst>
              <a:ext uri="{FF2B5EF4-FFF2-40B4-BE49-F238E27FC236}">
                <a16:creationId xmlns:a16="http://schemas.microsoft.com/office/drawing/2014/main" id="{0F6AFFE8-13C4-4B09-9DAD-F7B74299181C}"/>
              </a:ext>
            </a:extLst>
          </p:cNvPr>
          <p:cNvSpPr>
            <a:spLocks noGrp="1"/>
          </p:cNvSpPr>
          <p:nvPr>
            <p:ph type="title"/>
          </p:nvPr>
        </p:nvSpPr>
        <p:spPr/>
        <p:txBody>
          <a:bodyPr/>
          <a:lstStyle/>
          <a:p>
            <a:pPr fontAlgn="auto">
              <a:spcAft>
                <a:spcPts val="0"/>
              </a:spcAft>
              <a:defRPr/>
            </a:pPr>
            <a:r>
              <a:rPr lang="sl-SI"/>
              <a:t>Letala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1A7BC00B-5311-464F-B859-528A587E3BBD}"/>
              </a:ext>
            </a:extLst>
          </p:cNvPr>
          <p:cNvSpPr>
            <a:spLocks noGrp="1"/>
          </p:cNvSpPr>
          <p:nvPr>
            <p:ph type="title"/>
          </p:nvPr>
        </p:nvSpPr>
        <p:spPr/>
        <p:txBody>
          <a:bodyPr/>
          <a:lstStyle/>
          <a:p>
            <a:pPr algn="ctr" fontAlgn="auto">
              <a:spcAft>
                <a:spcPts val="0"/>
              </a:spcAft>
              <a:defRPr/>
            </a:pPr>
            <a:r>
              <a:rPr lang="sl-SI" err="1"/>
              <a:t>Fokker</a:t>
            </a:r>
            <a:endParaRPr lang="sl-SI"/>
          </a:p>
        </p:txBody>
      </p:sp>
      <p:pic>
        <p:nvPicPr>
          <p:cNvPr id="18435" name="Picture 2">
            <a:extLst>
              <a:ext uri="{FF2B5EF4-FFF2-40B4-BE49-F238E27FC236}">
                <a16:creationId xmlns:a16="http://schemas.microsoft.com/office/drawing/2014/main" id="{F0F860CF-B2DA-4832-8022-BA8E7B6C6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428750"/>
            <a:ext cx="7643812"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5F5A171A-5D83-410E-8042-8889E4E5008C}"/>
              </a:ext>
            </a:extLst>
          </p:cNvPr>
          <p:cNvSpPr>
            <a:spLocks noGrp="1"/>
          </p:cNvSpPr>
          <p:nvPr>
            <p:ph idx="1"/>
          </p:nvPr>
        </p:nvSpPr>
        <p:spPr/>
        <p:txBody>
          <a:bodyPr>
            <a:normAutofit lnSpcReduction="10000"/>
          </a:bodyPr>
          <a:lstStyle/>
          <a:p>
            <a:pPr marL="274320" indent="-274320" fontAlgn="auto">
              <a:spcAft>
                <a:spcPts val="0"/>
              </a:spcAft>
              <a:buFont typeface="Wingdings 2"/>
              <a:buChar char=""/>
              <a:defRPr/>
            </a:pPr>
            <a:r>
              <a:rPr lang="sl-SI" dirty="0"/>
              <a:t>Ladjevje je imelo nadzor nad morskimi potmi. V bitkah so sodelovale križarke, torpedovke, minopolagalci, globokomorsko ladjevje in linijske ladje. </a:t>
            </a:r>
          </a:p>
          <a:p>
            <a:pPr marL="274320" indent="-274320" fontAlgn="auto">
              <a:spcAft>
                <a:spcPts val="0"/>
              </a:spcAft>
              <a:buFont typeface="Wingdings 2"/>
              <a:buChar char=""/>
              <a:defRPr/>
            </a:pPr>
            <a:r>
              <a:rPr lang="sl-SI" dirty="0"/>
              <a:t>Velik pomen pri pomorskem bojevanju so imele podmornice. Leta 1917 so Nemci dovolili neomejeno podmorniško vojno. Potopili so številne ameriške ladje. To je povzročilo vstop ZDA v vojno. </a:t>
            </a:r>
          </a:p>
          <a:p>
            <a:pPr marL="274320" indent="-274320" fontAlgn="auto">
              <a:spcAft>
                <a:spcPts val="0"/>
              </a:spcAft>
              <a:buFont typeface="Wingdings 2"/>
              <a:buChar char=""/>
              <a:defRPr/>
            </a:pPr>
            <a:r>
              <a:rPr lang="sl-SI" dirty="0"/>
              <a:t>Kot protiorožje podmornicam so si Angleži izmislili konvoj sestavljen iz več tovornih ladij, ki so jih spremljale vojne ladje.  S tem so močno zmanjšali nemško moč na morju.</a:t>
            </a:r>
          </a:p>
          <a:p>
            <a:pPr marL="274320" indent="-274320" fontAlgn="auto">
              <a:spcAft>
                <a:spcPts val="0"/>
              </a:spcAft>
              <a:buFont typeface="Wingdings 2"/>
              <a:buChar char=""/>
              <a:defRPr/>
            </a:pPr>
            <a:endParaRPr lang="sl-SI" dirty="0"/>
          </a:p>
        </p:txBody>
      </p:sp>
      <p:sp>
        <p:nvSpPr>
          <p:cNvPr id="3" name="Naslov 2">
            <a:extLst>
              <a:ext uri="{FF2B5EF4-FFF2-40B4-BE49-F238E27FC236}">
                <a16:creationId xmlns:a16="http://schemas.microsoft.com/office/drawing/2014/main" id="{576DD63E-F936-42FF-8732-C33B0F95BE89}"/>
              </a:ext>
            </a:extLst>
          </p:cNvPr>
          <p:cNvSpPr>
            <a:spLocks noGrp="1"/>
          </p:cNvSpPr>
          <p:nvPr>
            <p:ph type="title"/>
          </p:nvPr>
        </p:nvSpPr>
        <p:spPr/>
        <p:txBody>
          <a:bodyPr/>
          <a:lstStyle/>
          <a:p>
            <a:pPr fontAlgn="auto">
              <a:spcAft>
                <a:spcPts val="0"/>
              </a:spcAft>
              <a:defRPr/>
            </a:pPr>
            <a:r>
              <a:rPr lang="sl-SI"/>
              <a:t>Ladje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grada vsebine 1">
            <a:extLst>
              <a:ext uri="{FF2B5EF4-FFF2-40B4-BE49-F238E27FC236}">
                <a16:creationId xmlns:a16="http://schemas.microsoft.com/office/drawing/2014/main" id="{3419E056-DA2D-4C00-A7F0-E479FBA7804A}"/>
              </a:ext>
            </a:extLst>
          </p:cNvPr>
          <p:cNvSpPr>
            <a:spLocks noGrp="1"/>
          </p:cNvSpPr>
          <p:nvPr>
            <p:ph idx="4294967295"/>
          </p:nvPr>
        </p:nvSpPr>
        <p:spPr>
          <a:xfrm>
            <a:off x="0" y="1524000"/>
            <a:ext cx="8229600" cy="4572000"/>
          </a:xfrm>
        </p:spPr>
        <p:txBody>
          <a:bodyPr/>
          <a:lstStyle/>
          <a:p>
            <a:pPr algn="r">
              <a:buFont typeface="Wingdings 2" panose="05020102010507070707" pitchFamily="18" charset="2"/>
              <a:buNone/>
            </a:pPr>
            <a:r>
              <a:rPr lang="sl-SI" altLang="sl-SI"/>
              <a:t>Nemška</a:t>
            </a:r>
          </a:p>
          <a:p>
            <a:pPr algn="r">
              <a:buFont typeface="Wingdings 2" panose="05020102010507070707" pitchFamily="18" charset="2"/>
              <a:buNone/>
            </a:pPr>
            <a:r>
              <a:rPr lang="sl-SI" altLang="sl-SI"/>
              <a:t>podmornica U-14</a:t>
            </a:r>
          </a:p>
          <a:p>
            <a:endParaRPr lang="sl-SI" altLang="sl-SI"/>
          </a:p>
          <a:p>
            <a:pPr>
              <a:buFont typeface="Wingdings 2" panose="05020102010507070707" pitchFamily="18" charset="2"/>
              <a:buNone/>
            </a:pPr>
            <a:r>
              <a:rPr lang="sl-SI" altLang="sl-SI"/>
              <a:t>    </a:t>
            </a:r>
          </a:p>
          <a:p>
            <a:pPr>
              <a:buFont typeface="Wingdings 2" panose="05020102010507070707" pitchFamily="18" charset="2"/>
              <a:buNone/>
            </a:pPr>
            <a:r>
              <a:rPr lang="sl-SI" altLang="sl-SI"/>
              <a:t>    </a:t>
            </a:r>
          </a:p>
          <a:p>
            <a:pPr>
              <a:buFont typeface="Wingdings 2" panose="05020102010507070707" pitchFamily="18" charset="2"/>
              <a:buNone/>
            </a:pPr>
            <a:r>
              <a:rPr lang="sl-SI" altLang="sl-SI"/>
              <a:t>    Nemške bojne</a:t>
            </a:r>
          </a:p>
          <a:p>
            <a:pPr>
              <a:buFont typeface="Wingdings 2" panose="05020102010507070707" pitchFamily="18" charset="2"/>
              <a:buNone/>
            </a:pPr>
            <a:r>
              <a:rPr lang="sl-SI" altLang="sl-SI"/>
              <a:t>    ladje.</a:t>
            </a:r>
          </a:p>
          <a:p>
            <a:endParaRPr lang="sl-SI" altLang="sl-SI"/>
          </a:p>
          <a:p>
            <a:pPr algn="r"/>
            <a:endParaRPr lang="sl-SI" altLang="sl-SI"/>
          </a:p>
        </p:txBody>
      </p:sp>
      <p:pic>
        <p:nvPicPr>
          <p:cNvPr id="20483" name="Picture 2">
            <a:extLst>
              <a:ext uri="{FF2B5EF4-FFF2-40B4-BE49-F238E27FC236}">
                <a16:creationId xmlns:a16="http://schemas.microsoft.com/office/drawing/2014/main" id="{9095BF11-B7B9-4D0C-8B39-464315DF1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428625"/>
            <a:ext cx="5456237"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a:extLst>
              <a:ext uri="{FF2B5EF4-FFF2-40B4-BE49-F238E27FC236}">
                <a16:creationId xmlns:a16="http://schemas.microsoft.com/office/drawing/2014/main" id="{0E5CF117-82D8-4359-ADDA-A4487AEA9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3357563"/>
            <a:ext cx="552291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grada vsebine 2">
            <a:extLst>
              <a:ext uri="{FF2B5EF4-FFF2-40B4-BE49-F238E27FC236}">
                <a16:creationId xmlns:a16="http://schemas.microsoft.com/office/drawing/2014/main" id="{0504AAC0-351B-4B91-A2AF-E6D25196BBC6}"/>
              </a:ext>
            </a:extLst>
          </p:cNvPr>
          <p:cNvSpPr>
            <a:spLocks noGrp="1"/>
          </p:cNvSpPr>
          <p:nvPr>
            <p:ph idx="1"/>
          </p:nvPr>
        </p:nvSpPr>
        <p:spPr/>
        <p:txBody>
          <a:bodyPr/>
          <a:lstStyle/>
          <a:p>
            <a:r>
              <a:rPr lang="sl-SI" altLang="sl-SI"/>
              <a:t>Prva svetovna vojna je kljub tehnologiji večinoma potekala v zaledju spletov obrambnih rovov, v borbi z bajoneti. </a:t>
            </a:r>
          </a:p>
          <a:p>
            <a:r>
              <a:rPr lang="sl-SI" altLang="sl-SI"/>
              <a:t>Dva meseca po izbruhu vojne sta se ofenziva in odprta bitka prevesili v pozicijsko vojno, ki je pomenila boj za jarke. </a:t>
            </a:r>
          </a:p>
          <a:p>
            <a:r>
              <a:rPr lang="sl-SI" altLang="sl-SI"/>
              <a:t>Jarke so zavarovali z bodečo žico in betonirali položaje za strojnice.</a:t>
            </a:r>
          </a:p>
          <a:p>
            <a:r>
              <a:rPr lang="sl-SI" altLang="sl-SI"/>
              <a:t>Za nekaj metrov ozemlja v eno ali drugo stran je  padlo na sto tisoče vojakov, predvsem pod streli strojnic. </a:t>
            </a:r>
          </a:p>
          <a:p>
            <a:endParaRPr lang="sl-SI" altLang="sl-SI"/>
          </a:p>
        </p:txBody>
      </p:sp>
      <p:sp>
        <p:nvSpPr>
          <p:cNvPr id="2" name="Naslov 1">
            <a:extLst>
              <a:ext uri="{FF2B5EF4-FFF2-40B4-BE49-F238E27FC236}">
                <a16:creationId xmlns:a16="http://schemas.microsoft.com/office/drawing/2014/main" id="{8EDAA348-347A-4081-90C7-7115FA70F938}"/>
              </a:ext>
            </a:extLst>
          </p:cNvPr>
          <p:cNvSpPr>
            <a:spLocks noGrp="1"/>
          </p:cNvSpPr>
          <p:nvPr>
            <p:ph type="title"/>
          </p:nvPr>
        </p:nvSpPr>
        <p:spPr/>
        <p:txBody>
          <a:bodyPr/>
          <a:lstStyle/>
          <a:p>
            <a:pPr fontAlgn="auto">
              <a:spcAft>
                <a:spcPts val="0"/>
              </a:spcAft>
              <a:defRPr/>
            </a:pPr>
            <a:r>
              <a:rPr lang="sl-SI"/>
              <a:t>Pozicijska vojna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grada vsebine 1">
            <a:extLst>
              <a:ext uri="{FF2B5EF4-FFF2-40B4-BE49-F238E27FC236}">
                <a16:creationId xmlns:a16="http://schemas.microsoft.com/office/drawing/2014/main" id="{D88B7D0B-4673-455F-9230-3C44FB855C37}"/>
              </a:ext>
            </a:extLst>
          </p:cNvPr>
          <p:cNvSpPr>
            <a:spLocks noGrp="1"/>
          </p:cNvSpPr>
          <p:nvPr>
            <p:ph idx="4294967295"/>
          </p:nvPr>
        </p:nvSpPr>
        <p:spPr>
          <a:xfrm>
            <a:off x="0" y="1524000"/>
            <a:ext cx="8229600" cy="4572000"/>
          </a:xfrm>
        </p:spPr>
        <p:txBody>
          <a:bodyPr/>
          <a:lstStyle/>
          <a:p>
            <a:pPr algn="r">
              <a:buFont typeface="Wingdings 2" panose="05020102010507070707" pitchFamily="18" charset="2"/>
              <a:buNone/>
            </a:pPr>
            <a:r>
              <a:rPr lang="sl-SI" altLang="sl-SI"/>
              <a:t>                                                                 Italijanska vojska ob reki</a:t>
            </a:r>
          </a:p>
          <a:p>
            <a:pPr algn="r">
              <a:buFont typeface="Wingdings 2" panose="05020102010507070707" pitchFamily="18" charset="2"/>
              <a:buNone/>
            </a:pPr>
            <a:r>
              <a:rPr lang="sl-SI" altLang="sl-SI"/>
              <a:t>Soči.</a:t>
            </a:r>
          </a:p>
          <a:p>
            <a:pPr>
              <a:buFont typeface="Wingdings 2" panose="05020102010507070707" pitchFamily="18" charset="2"/>
              <a:buNone/>
            </a:pPr>
            <a:endParaRPr lang="sl-SI" altLang="sl-SI"/>
          </a:p>
          <a:p>
            <a:pPr>
              <a:buFont typeface="Wingdings 2" panose="05020102010507070707" pitchFamily="18" charset="2"/>
              <a:buNone/>
            </a:pPr>
            <a:endParaRPr lang="sl-SI" altLang="sl-SI"/>
          </a:p>
          <a:p>
            <a:pPr>
              <a:buFont typeface="Wingdings 2" panose="05020102010507070707" pitchFamily="18" charset="2"/>
              <a:buNone/>
            </a:pPr>
            <a:r>
              <a:rPr lang="sl-SI" altLang="sl-SI"/>
              <a:t>         Britanska vojska </a:t>
            </a:r>
          </a:p>
          <a:p>
            <a:pPr>
              <a:buFont typeface="Wingdings 2" panose="05020102010507070707" pitchFamily="18" charset="2"/>
              <a:buNone/>
            </a:pPr>
            <a:r>
              <a:rPr lang="sl-SI" altLang="sl-SI"/>
              <a:t>         pri strojnici.</a:t>
            </a:r>
          </a:p>
        </p:txBody>
      </p:sp>
      <p:pic>
        <p:nvPicPr>
          <p:cNvPr id="9219" name="Picture 2">
            <a:extLst>
              <a:ext uri="{FF2B5EF4-FFF2-40B4-BE49-F238E27FC236}">
                <a16:creationId xmlns:a16="http://schemas.microsoft.com/office/drawing/2014/main" id="{F73D8355-C4D0-49A5-93F6-53DC2F1DD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357188"/>
            <a:ext cx="50006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a:extLst>
              <a:ext uri="{FF2B5EF4-FFF2-40B4-BE49-F238E27FC236}">
                <a16:creationId xmlns:a16="http://schemas.microsoft.com/office/drawing/2014/main" id="{8828C6E3-448F-4EC0-B758-5213AF207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3357563"/>
            <a:ext cx="4857750" cy="33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grada vsebine 2">
            <a:extLst>
              <a:ext uri="{FF2B5EF4-FFF2-40B4-BE49-F238E27FC236}">
                <a16:creationId xmlns:a16="http://schemas.microsoft.com/office/drawing/2014/main" id="{FA0BDB13-FB87-422C-855E-03DCEFCA28E9}"/>
              </a:ext>
            </a:extLst>
          </p:cNvPr>
          <p:cNvSpPr>
            <a:spLocks noGrp="1"/>
          </p:cNvSpPr>
          <p:nvPr>
            <p:ph idx="1"/>
          </p:nvPr>
        </p:nvSpPr>
        <p:spPr/>
        <p:txBody>
          <a:bodyPr/>
          <a:lstStyle/>
          <a:p>
            <a:r>
              <a:rPr lang="sl-SI" altLang="sl-SI"/>
              <a:t>Iperit - povzroča hude mehurje in uničuje vid. </a:t>
            </a:r>
          </a:p>
          <a:p>
            <a:r>
              <a:rPr lang="sl-SI" altLang="sl-SI"/>
              <a:t>Klorovi hlapi - pomodritev obraza in bljuvanje krvi.</a:t>
            </a:r>
          </a:p>
          <a:p>
            <a:r>
              <a:rPr lang="sl-SI" altLang="sl-SI"/>
              <a:t>Po dveh mesecih grozot v strelskih jarkih so vojaki dobili plinske maske. </a:t>
            </a:r>
          </a:p>
          <a:p>
            <a:r>
              <a:rPr lang="sl-SI" altLang="sl-SI"/>
              <a:t>Začela se je medsebojna tekma v izdelovanju plinov za onesposobitev vojakov, kot so dražljivci in plini iz ciano - vodikovih spojin. </a:t>
            </a:r>
          </a:p>
          <a:p>
            <a:r>
              <a:rPr lang="sl-SI" altLang="sl-SI"/>
              <a:t>S strupenimi plini so na frontah pobili 65 000 vojakov.</a:t>
            </a:r>
          </a:p>
          <a:p>
            <a:endParaRPr lang="sl-SI" altLang="sl-SI"/>
          </a:p>
        </p:txBody>
      </p:sp>
      <p:sp>
        <p:nvSpPr>
          <p:cNvPr id="2" name="Naslov 1">
            <a:extLst>
              <a:ext uri="{FF2B5EF4-FFF2-40B4-BE49-F238E27FC236}">
                <a16:creationId xmlns:a16="http://schemas.microsoft.com/office/drawing/2014/main" id="{3582BDFB-1EBE-49E2-9FAF-B6D2F353826B}"/>
              </a:ext>
            </a:extLst>
          </p:cNvPr>
          <p:cNvSpPr>
            <a:spLocks noGrp="1"/>
          </p:cNvSpPr>
          <p:nvPr>
            <p:ph type="title"/>
          </p:nvPr>
        </p:nvSpPr>
        <p:spPr/>
        <p:txBody>
          <a:bodyPr/>
          <a:lstStyle/>
          <a:p>
            <a:pPr fontAlgn="auto">
              <a:spcAft>
                <a:spcPts val="0"/>
              </a:spcAft>
              <a:defRPr/>
            </a:pPr>
            <a:r>
              <a:rPr lang="sl-SI"/>
              <a:t>Bojni plini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grada vsebine 1">
            <a:extLst>
              <a:ext uri="{FF2B5EF4-FFF2-40B4-BE49-F238E27FC236}">
                <a16:creationId xmlns:a16="http://schemas.microsoft.com/office/drawing/2014/main" id="{45093297-F810-44E2-B704-8B4B817154C6}"/>
              </a:ext>
            </a:extLst>
          </p:cNvPr>
          <p:cNvSpPr>
            <a:spLocks noGrp="1"/>
          </p:cNvSpPr>
          <p:nvPr>
            <p:ph idx="4294967295"/>
          </p:nvPr>
        </p:nvSpPr>
        <p:spPr>
          <a:xfrm>
            <a:off x="0" y="1524000"/>
            <a:ext cx="8229600" cy="4572000"/>
          </a:xfrm>
        </p:spPr>
        <p:txBody>
          <a:bodyPr/>
          <a:lstStyle/>
          <a:p>
            <a:pPr>
              <a:buFont typeface="Wingdings 2" panose="05020102010507070707" pitchFamily="18" charset="2"/>
              <a:buNone/>
            </a:pPr>
            <a:r>
              <a:rPr lang="sl-SI" altLang="sl-SI"/>
              <a:t>     Avstralska pehota z</a:t>
            </a:r>
          </a:p>
          <a:p>
            <a:pPr>
              <a:buFont typeface="Wingdings 2" panose="05020102010507070707" pitchFamily="18" charset="2"/>
              <a:buNone/>
            </a:pPr>
            <a:r>
              <a:rPr lang="sl-SI" altLang="sl-SI"/>
              <a:t>     plinskimi maskami.</a:t>
            </a:r>
          </a:p>
        </p:txBody>
      </p:sp>
      <p:pic>
        <p:nvPicPr>
          <p:cNvPr id="11267" name="Picture 2">
            <a:extLst>
              <a:ext uri="{FF2B5EF4-FFF2-40B4-BE49-F238E27FC236}">
                <a16:creationId xmlns:a16="http://schemas.microsoft.com/office/drawing/2014/main" id="{DE32FC4E-A562-43D2-BE51-D947A2835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500063"/>
            <a:ext cx="4643438" cy="621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A9138ACA-EBEE-4B6E-ADFF-9D5A510F6503}"/>
              </a:ext>
            </a:extLst>
          </p:cNvPr>
          <p:cNvSpPr>
            <a:spLocks noGrp="1"/>
          </p:cNvSpPr>
          <p:nvPr>
            <p:ph idx="1"/>
          </p:nvPr>
        </p:nvSpPr>
        <p:spPr/>
        <p:txBody>
          <a:bodyPr>
            <a:normAutofit fontScale="85000" lnSpcReduction="10000"/>
          </a:bodyPr>
          <a:lstStyle/>
          <a:p>
            <a:pPr marL="274320" indent="-274320" fontAlgn="auto">
              <a:spcAft>
                <a:spcPts val="0"/>
              </a:spcAft>
              <a:buFont typeface="Wingdings 2"/>
              <a:buChar char=""/>
              <a:defRPr/>
            </a:pPr>
            <a:r>
              <a:rPr lang="sl-SI" dirty="0"/>
              <a:t>Pehota se je oborožila s posebnimi lahkimi pehotnimi topovi kalibra 37mm. Za delovanje proti letalom se razvije lahki protiletalski top. Za delovanje proti tankom se uporabljajo lahki poljski topovi. Za delovanje na terenu usposobijo mnogo trdnjavskih, obalnih in celo ladijskih topov. </a:t>
            </a:r>
          </a:p>
          <a:p>
            <a:pPr marL="274320" indent="-274320" fontAlgn="auto">
              <a:spcAft>
                <a:spcPts val="0"/>
              </a:spcAft>
              <a:buFont typeface="Wingdings 2"/>
              <a:buChar char=""/>
              <a:defRPr/>
            </a:pPr>
            <a:r>
              <a:rPr lang="sl-SI" dirty="0"/>
              <a:t>Za delovanje proti zelo oddaljenim ciljem se razvijejo posebno težki topovi, od katerih je bil zelo dober nemški top kalibra 210mm in z dometom 130km s katerim so leta 1918 obstreljevali Pariz iz okolice Lyona.</a:t>
            </a:r>
          </a:p>
          <a:p>
            <a:pPr marL="274320" indent="-274320" fontAlgn="auto">
              <a:spcAft>
                <a:spcPts val="0"/>
              </a:spcAft>
              <a:buFont typeface="Wingdings 2"/>
              <a:buChar char=""/>
              <a:defRPr/>
            </a:pPr>
            <a:r>
              <a:rPr lang="sl-SI" dirty="0"/>
              <a:t>Lahke topove so premikali večinoma s konjenico, ki je postopoma izgubljala svoj pomen, težke topove so premikali s tovornjaki in traktorji, najtežje topove pa so montirali na železniške vagone. </a:t>
            </a:r>
            <a:br>
              <a:rPr lang="sl-SI" dirty="0"/>
            </a:br>
            <a:endParaRPr lang="sl-SI" dirty="0"/>
          </a:p>
        </p:txBody>
      </p:sp>
      <p:sp>
        <p:nvSpPr>
          <p:cNvPr id="3" name="Naslov 2">
            <a:extLst>
              <a:ext uri="{FF2B5EF4-FFF2-40B4-BE49-F238E27FC236}">
                <a16:creationId xmlns:a16="http://schemas.microsoft.com/office/drawing/2014/main" id="{A75F7FF8-4D66-4E07-ABE6-9705443BAE0C}"/>
              </a:ext>
            </a:extLst>
          </p:cNvPr>
          <p:cNvSpPr>
            <a:spLocks noGrp="1"/>
          </p:cNvSpPr>
          <p:nvPr>
            <p:ph type="title"/>
          </p:nvPr>
        </p:nvSpPr>
        <p:spPr/>
        <p:txBody>
          <a:bodyPr/>
          <a:lstStyle/>
          <a:p>
            <a:pPr fontAlgn="auto">
              <a:spcAft>
                <a:spcPts val="0"/>
              </a:spcAft>
              <a:defRPr/>
            </a:pPr>
            <a:r>
              <a:rPr lang="sl-SI"/>
              <a:t>Topovi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54940F1A-B1EC-46BC-A0D3-4009B4AEC1FE}"/>
              </a:ext>
            </a:extLst>
          </p:cNvPr>
          <p:cNvSpPr>
            <a:spLocks noGrp="1"/>
          </p:cNvSpPr>
          <p:nvPr>
            <p:ph type="title"/>
          </p:nvPr>
        </p:nvSpPr>
        <p:spPr/>
        <p:txBody>
          <a:bodyPr/>
          <a:lstStyle/>
          <a:p>
            <a:pPr algn="ctr" fontAlgn="auto">
              <a:spcAft>
                <a:spcPts val="0"/>
              </a:spcAft>
              <a:defRPr/>
            </a:pPr>
            <a:r>
              <a:rPr lang="sl-SI"/>
              <a:t>Debela Berta (420mm)</a:t>
            </a:r>
          </a:p>
        </p:txBody>
      </p:sp>
      <p:pic>
        <p:nvPicPr>
          <p:cNvPr id="13315" name="Picture 4" descr="http://www.hrvatski-vojnik.hr/hrvatski-vojnik/1542007/bpictures/Ntopovi_2.jpg">
            <a:extLst>
              <a:ext uri="{FF2B5EF4-FFF2-40B4-BE49-F238E27FC236}">
                <a16:creationId xmlns:a16="http://schemas.microsoft.com/office/drawing/2014/main" id="{9662E8FD-F9E1-4BB2-80BB-B9D64744E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357313"/>
            <a:ext cx="5764213" cy="465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C4C1DD-76FB-454A-A109-8CB252060382}"/>
              </a:ext>
            </a:extLst>
          </p:cNvPr>
          <p:cNvSpPr>
            <a:spLocks noGrp="1"/>
          </p:cNvSpPr>
          <p:nvPr>
            <p:ph type="title"/>
          </p:nvPr>
        </p:nvSpPr>
        <p:spPr/>
        <p:txBody>
          <a:bodyPr/>
          <a:lstStyle/>
          <a:p>
            <a:pPr algn="ctr" fontAlgn="auto">
              <a:spcAft>
                <a:spcPts val="0"/>
              </a:spcAft>
              <a:defRPr/>
            </a:pPr>
            <a:r>
              <a:rPr lang="sl-SI"/>
              <a:t>Težki Gustav (800mm)</a:t>
            </a:r>
          </a:p>
        </p:txBody>
      </p:sp>
      <p:pic>
        <p:nvPicPr>
          <p:cNvPr id="14339" name="Picture 4" descr="http://media.techeblog.com/images/crewlargest_2.jpg">
            <a:extLst>
              <a:ext uri="{FF2B5EF4-FFF2-40B4-BE49-F238E27FC236}">
                <a16:creationId xmlns:a16="http://schemas.microsoft.com/office/drawing/2014/main" id="{C505A555-75ED-480D-B4E1-A451DE8CA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285875"/>
            <a:ext cx="42862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http://img.villagephotos.com/p/2003-8/86444/dorashell.jpg">
            <a:extLst>
              <a:ext uri="{FF2B5EF4-FFF2-40B4-BE49-F238E27FC236}">
                <a16:creationId xmlns:a16="http://schemas.microsoft.com/office/drawing/2014/main" id="{16A96C12-5EE6-4F1F-941B-9B0E7169C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1928813"/>
            <a:ext cx="301625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grada vsebine 1">
            <a:extLst>
              <a:ext uri="{FF2B5EF4-FFF2-40B4-BE49-F238E27FC236}">
                <a16:creationId xmlns:a16="http://schemas.microsoft.com/office/drawing/2014/main" id="{35A5EF11-75A4-4461-A2A4-5A79740C1F6C}"/>
              </a:ext>
            </a:extLst>
          </p:cNvPr>
          <p:cNvSpPr>
            <a:spLocks noGrp="1"/>
          </p:cNvSpPr>
          <p:nvPr>
            <p:ph idx="1"/>
          </p:nvPr>
        </p:nvSpPr>
        <p:spPr/>
        <p:txBody>
          <a:bodyPr/>
          <a:lstStyle/>
          <a:p>
            <a:r>
              <a:rPr lang="sl-SI" altLang="sl-SI"/>
              <a:t>Tanki so bili težki od 15-30 ton, oboroženi z 1 do 2 topoma in 2 do 6 mitraljezi. Hitrost teh tankov je bila od 4 do 8 km na uro.</a:t>
            </a:r>
          </a:p>
          <a:p>
            <a:r>
              <a:rPr lang="sl-SI" altLang="sl-SI"/>
              <a:t>Prvi so jih uporabili Britanci, kasneje Francozi, Nemci pa šele proti koncu vojne v manjšem obsegu.</a:t>
            </a:r>
          </a:p>
          <a:p>
            <a:r>
              <a:rPr lang="sl-SI" altLang="sl-SI"/>
              <a:t> Zavezniki so začeli tanke množično izdelovati. Z njimi so neovirano vozili čez rove in prvič porazili Nemce.</a:t>
            </a:r>
          </a:p>
          <a:p>
            <a:r>
              <a:rPr lang="sl-SI" altLang="sl-SI"/>
              <a:t>Oklepno bojno vozilo z gosenicami, ki se je sprva veliko kvarilo, je med vojaki vzbujalo strah in grozo, zato je imelo velik psihološki učinek.</a:t>
            </a:r>
          </a:p>
          <a:p>
            <a:pPr>
              <a:buFont typeface="Wingdings 2" panose="05020102010507070707" pitchFamily="18" charset="2"/>
              <a:buNone/>
            </a:pPr>
            <a:endParaRPr lang="sl-SI" altLang="sl-SI"/>
          </a:p>
          <a:p>
            <a:endParaRPr lang="sl-SI" altLang="sl-SI"/>
          </a:p>
        </p:txBody>
      </p:sp>
      <p:sp>
        <p:nvSpPr>
          <p:cNvPr id="3" name="Naslov 2">
            <a:extLst>
              <a:ext uri="{FF2B5EF4-FFF2-40B4-BE49-F238E27FC236}">
                <a16:creationId xmlns:a16="http://schemas.microsoft.com/office/drawing/2014/main" id="{BC4F8BE4-98FF-4C77-86E5-B5F32003EF54}"/>
              </a:ext>
            </a:extLst>
          </p:cNvPr>
          <p:cNvSpPr>
            <a:spLocks noGrp="1"/>
          </p:cNvSpPr>
          <p:nvPr>
            <p:ph type="title"/>
          </p:nvPr>
        </p:nvSpPr>
        <p:spPr/>
        <p:txBody>
          <a:bodyPr/>
          <a:lstStyle/>
          <a:p>
            <a:pPr fontAlgn="auto">
              <a:spcAft>
                <a:spcPts val="0"/>
              </a:spcAft>
              <a:defRPr/>
            </a:pPr>
            <a:r>
              <a:rPr lang="sl-SI"/>
              <a:t>Tanki</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r">
  <a:themeElements>
    <a:clrScheme name="Papi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0</TotalTime>
  <Words>616</Words>
  <Application>Microsoft Office PowerPoint</Application>
  <PresentationFormat>On-screen Show (4:3)</PresentationFormat>
  <Paragraphs>51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Constantia</vt:lpstr>
      <vt:lpstr>Wingdings 2</vt:lpstr>
      <vt:lpstr>Papir</vt:lpstr>
      <vt:lpstr>Orožja v prvi svetovni vojni</vt:lpstr>
      <vt:lpstr>Pozicijska vojna</vt:lpstr>
      <vt:lpstr>PowerPoint Presentation</vt:lpstr>
      <vt:lpstr>Bojni plini</vt:lpstr>
      <vt:lpstr>PowerPoint Presentation</vt:lpstr>
      <vt:lpstr>Topovi</vt:lpstr>
      <vt:lpstr>Debela Berta (420mm)</vt:lpstr>
      <vt:lpstr>Težki Gustav (800mm)</vt:lpstr>
      <vt:lpstr>Tanki</vt:lpstr>
      <vt:lpstr>Mark 1</vt:lpstr>
      <vt:lpstr>Letala</vt:lpstr>
      <vt:lpstr>Fokker</vt:lpstr>
      <vt:lpstr>Ladje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2019-06-03T09:16:12Z</dcterms:created>
  <dcterms:modified xsi:type="dcterms:W3CDTF">2019-06-03T09:16:12Z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