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59A8715-9CFD-4B41-A48F-1C0D937A53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4E87C77-0DA0-4028-B14C-DC96CBC4D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9E60CD6-E2FF-4EB5-BE37-E8DF7C0ACE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E6D57C2A-7CAD-4474-8124-F3D5A043074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C0FA8DFE-6E06-4564-B3F5-CC385F54893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B7219BAE-BF44-4BD6-A979-371107180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73F5D985-5099-4BEE-A1A8-07A74ACD00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08FD61E9-08F2-44D0-B628-13F2CCB96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201C18BF-FDEE-4BDD-B25C-0E5BE8186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34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noProof="0"/>
              <a:t>Kliknite, če želite urediti slog naslova matrice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noProof="0"/>
              <a:t>Kliknite, če želite urediti slog podnaslova matrice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D06AE46-E255-4C39-9714-87A3214DD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FF58738-004B-4320-A010-A5969F478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31011D2-4B4B-497E-A8A8-86B8A2187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4B3B-DEE4-4C0E-A78B-4FB6945B3C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843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68A84C5-07C7-437E-AFB4-8552AA9B4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FFB21B6-E140-472A-9608-C6309D431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B5080D2-E1C7-4EE4-B269-97CF36B15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2ADDD-E765-46CF-BC01-8CC5F6E521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621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C1BBF0-77FF-4AA4-93CE-F9B4B0181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07384F7-6C89-4017-9A0C-C8F1E2ACD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3B0D9A7-0606-4E41-9376-3EE4C2DA0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43F5E-29C3-4F98-80B8-D200E583DE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64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6E4317F-3EEE-4C70-86C1-EA6D2377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BDC2C9E-1470-4AAF-A14E-38B80A8FE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708B7BE-C92A-41EC-8558-07ACC2F12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BA4C0-0887-4586-B729-CFF03D7B7E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870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BF8319C-D909-4EAC-985F-87FDB6E9A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EA95DA6-79E4-4906-9641-751872A85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DAAF604-CB98-4476-885F-3EC4CA4CE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AB30-AAFA-4CFD-B6CE-DB6ACDE755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64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C9D551-5059-49DB-BA78-AB725FA45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455655F-1C5D-450D-9EB1-66235F61B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0B9D85E-05CB-470C-9B5A-C394A0539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928BC-A583-4FBC-8572-12272AE45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15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ABEFC37-4431-4F11-987A-E4620C9F9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9D28D07-0F11-43E9-A100-36A3B45CD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7BE8A6-9306-4BE5-AE05-3547D9EAA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FAFFD-868E-4702-A0AD-17B1E29778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05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9E2E929-54A4-4A3B-A79B-FFE21899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11DA19E-DE14-48AB-BE75-89CF8326F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DDAF3BE-8ED4-4311-9193-58342C7E8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5F1D7-6A15-4B6F-8C8D-8217E08441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199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0F6D95F-FFDC-4869-A95A-839F06755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1BF229C-2F42-4CAB-B872-E62130B48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87C82C6-BB10-4A27-91D2-26885124F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6675B-7AB7-4B06-ABC4-6C8194BF09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907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F27ED0B-A9D6-4546-AEB7-7FA3F32EB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B060BD5-3D4E-459E-B759-E52E7B538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701E586-63F8-4373-A655-AB1431393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81DBB-8348-44B1-BD14-3C68E1193E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669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4F486D4-48CC-4B18-919B-220656F97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2238BD-B98A-4E99-8ECE-B1DDE8904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BF5307D-98FA-4FC1-B426-750D5DB06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D7ABE-7FCA-425A-B424-BD6781E17A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742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6B23D4F-3A7C-4DBE-8333-03D66A54D6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1E56ECCB-0013-46C6-9713-5D7BF7E96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4C24E81F-A507-4C0D-9763-586FEB181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BE3F7E6E-74DB-4043-A4EF-F429812BF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500DE186-7EF3-4159-852F-5CB9F2426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2EBEDE84-27D9-4B2C-8695-D727DF6F3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310D8F5E-4AE7-4AB9-B957-77534E747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33129" name="Rectangle 9">
            <a:extLst>
              <a:ext uri="{FF2B5EF4-FFF2-40B4-BE49-F238E27FC236}">
                <a16:creationId xmlns:a16="http://schemas.microsoft.com/office/drawing/2014/main" id="{BAF11F45-B781-48A4-A31F-66D4BB1451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3130" name="Rectangle 10">
            <a:extLst>
              <a:ext uri="{FF2B5EF4-FFF2-40B4-BE49-F238E27FC236}">
                <a16:creationId xmlns:a16="http://schemas.microsoft.com/office/drawing/2014/main" id="{8994DC46-CD7B-4455-B67F-EACED9DB38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3131" name="Rectangle 11">
            <a:extLst>
              <a:ext uri="{FF2B5EF4-FFF2-40B4-BE49-F238E27FC236}">
                <a16:creationId xmlns:a16="http://schemas.microsoft.com/office/drawing/2014/main" id="{E9831741-2DEB-4A03-BED5-75FBB8AE6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891DF42-9E24-4114-AB53-E6693B5556F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3A4B893E-997E-4BD1-B93C-48D2B22AB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6B7019-1B07-4CA3-A622-29777632DB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6600"/>
              <a:t>RAMZES II.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B9F94F1-6F42-44E8-9C58-5C3E319666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altLang="sl-SI" sz="1600"/>
          </a:p>
          <a:p>
            <a:pPr eaLnBrk="1" hangingPunct="1">
              <a:lnSpc>
                <a:spcPct val="90000"/>
              </a:lnSpc>
            </a:pPr>
            <a:endParaRPr lang="sl-SI" altLang="sl-SI" sz="1600"/>
          </a:p>
          <a:p>
            <a:pPr eaLnBrk="1" hangingPunct="1">
              <a:lnSpc>
                <a:spcPct val="90000"/>
              </a:lnSpc>
            </a:pPr>
            <a:endParaRPr lang="sl-SI" altLang="sl-SI" sz="1600"/>
          </a:p>
          <a:p>
            <a:pPr eaLnBrk="1" hangingPunct="1">
              <a:lnSpc>
                <a:spcPct val="90000"/>
              </a:lnSpc>
            </a:pPr>
            <a:endParaRPr lang="sl-SI" altLang="sl-SI" sz="1600"/>
          </a:p>
          <a:p>
            <a:pPr eaLnBrk="1" hangingPunct="1">
              <a:lnSpc>
                <a:spcPct val="90000"/>
              </a:lnSpc>
            </a:pPr>
            <a:r>
              <a:rPr lang="sl-SI" altLang="sl-SI" sz="2400" b="1"/>
              <a:t>                                </a:t>
            </a:r>
            <a:r>
              <a:rPr lang="sl-SI" altLang="sl-SI" sz="1600" b="1"/>
              <a:t>                                                                      </a:t>
            </a:r>
            <a:endParaRPr lang="sl-SI" altLang="sl-SI" sz="2400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5BEEF4B-A845-44C2-AC2E-DD55429A0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2291" name="Picture 6" descr="Ruševine mrtvaškega templja Ramzesa II.">
            <a:extLst>
              <a:ext uri="{FF2B5EF4-FFF2-40B4-BE49-F238E27FC236}">
                <a16:creationId xmlns:a16="http://schemas.microsoft.com/office/drawing/2014/main" id="{896E0E8C-6211-4F18-AC12-AFFE72FFD5E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063" y="1955800"/>
            <a:ext cx="4791075" cy="381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E96A94-B770-42C0-BFDF-DF82FC402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3315" name="Picture 4" descr="Grobnica s sarkofagom faraona Ramzesa II.">
            <a:extLst>
              <a:ext uri="{FF2B5EF4-FFF2-40B4-BE49-F238E27FC236}">
                <a16:creationId xmlns:a16="http://schemas.microsoft.com/office/drawing/2014/main" id="{898935B8-EB12-438D-9250-75296AE6C8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063" y="1955800"/>
            <a:ext cx="4791075" cy="381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937FBC-76C1-475A-B85F-A0642348A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4339" name="Picture 4" descr="2C4DBDB1">
            <a:extLst>
              <a:ext uri="{FF2B5EF4-FFF2-40B4-BE49-F238E27FC236}">
                <a16:creationId xmlns:a16="http://schemas.microsoft.com/office/drawing/2014/main" id="{C10E0D5A-606E-4DEA-8B0A-8EE002EF149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4638" y="1600200"/>
            <a:ext cx="14319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A01B6D-5E5B-40AB-93AE-6EA9D066F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37A553-E105-43BE-B04F-14D04DD49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Abu Simbel</a:t>
            </a:r>
          </a:p>
          <a:p>
            <a:pPr eaLnBrk="1" hangingPunct="1"/>
            <a:endParaRPr lang="sl-SI" altLang="sl-SI" b="1"/>
          </a:p>
        </p:txBody>
      </p:sp>
      <p:pic>
        <p:nvPicPr>
          <p:cNvPr id="15364" name="Picture 4" descr="E676F58D">
            <a:extLst>
              <a:ext uri="{FF2B5EF4-FFF2-40B4-BE49-F238E27FC236}">
                <a16:creationId xmlns:a16="http://schemas.microsoft.com/office/drawing/2014/main" id="{543712F4-C427-4346-94BE-489C3B02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43402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A058787-6699-4100-ACE5-65160062F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002F2D6-4C2F-46D9-ACC4-694C07E4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Literaturo in vire sem črpala iz:</a:t>
            </a:r>
          </a:p>
          <a:p>
            <a:pPr eaLnBrk="1" hangingPunct="1"/>
            <a:endParaRPr lang="sl-SI" altLang="sl-SI" b="1"/>
          </a:p>
          <a:p>
            <a:pPr eaLnBrk="1" hangingPunct="1"/>
            <a:r>
              <a:rPr lang="sl-SI" altLang="sl-SI" b="1"/>
              <a:t> knjige Ramzes Veliki,</a:t>
            </a:r>
          </a:p>
          <a:p>
            <a:pPr eaLnBrk="1" hangingPunct="1"/>
            <a:r>
              <a:rPr lang="sl-SI" altLang="sl-SI" b="1"/>
              <a:t> Knjige Stari Egipt in</a:t>
            </a:r>
          </a:p>
          <a:p>
            <a:pPr eaLnBrk="1" hangingPunct="1"/>
            <a:r>
              <a:rPr lang="sl-SI" altLang="sl-SI" b="1"/>
              <a:t> strani »http ://sl.wikipedia.org/wiki/Ramzes_II.«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355B256-B437-4267-9A0C-A76FE5684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ŽIVLJENJE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670AFF-D619-457B-81B2-D58AA42A9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  <a:r>
              <a:rPr lang="sl-SI" altLang="sl-SI" b="1"/>
              <a:t>* 1314 pr.n.št. rojstvo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/>
              <a:t> * Eden najpomembnejših egiptovskih    faraonov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/>
              <a:t> * Velik vojskovodja in graditelj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/>
              <a:t> * 1224 pr.n.št. smrt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/>
              <a:t> * Naslednik njegov sin Ramzes III.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6BC599-9561-4024-8B4C-457C7BC3D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VLADANJE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6CC066D-0026-49A0-8AE6-99181E22F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Prestol nasledil za svojim očetom Sitijem I.</a:t>
            </a:r>
          </a:p>
          <a:p>
            <a:pPr eaLnBrk="1" hangingPunct="1"/>
            <a:endParaRPr lang="sl-SI" altLang="sl-SI"/>
          </a:p>
        </p:txBody>
      </p:sp>
      <p:pic>
        <p:nvPicPr>
          <p:cNvPr id="5124" name="Picture 4" descr="BDC238EE">
            <a:extLst>
              <a:ext uri="{FF2B5EF4-FFF2-40B4-BE49-F238E27FC236}">
                <a16:creationId xmlns:a16="http://schemas.microsoft.com/office/drawing/2014/main" id="{64170544-A816-4F20-8E62-6B55DAB8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633663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796B48E6-EBAB-43A8-8B08-8F55FA616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6147" name="Rectangle 9">
            <a:extLst>
              <a:ext uri="{FF2B5EF4-FFF2-40B4-BE49-F238E27FC236}">
                <a16:creationId xmlns:a16="http://schemas.microsoft.com/office/drawing/2014/main" id="{7FB1043A-CE22-4D3C-9384-10D55EDFF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 b="1"/>
              <a:t>Z vladanjem začel od 24 leta pa do smrti</a:t>
            </a:r>
          </a:p>
          <a:p>
            <a:pPr eaLnBrk="1" hangingPunct="1"/>
            <a:r>
              <a:rPr lang="sl-SI" altLang="sl-SI" sz="2400" b="1"/>
              <a:t>Nadaljeval očetove osvajalske pohode</a:t>
            </a:r>
          </a:p>
          <a:p>
            <a:pPr eaLnBrk="1" hangingPunct="1"/>
            <a:r>
              <a:rPr lang="sl-SI" altLang="sl-SI" sz="2400" b="1"/>
              <a:t>V petem letu vladanja se je bojeval s Hetiti</a:t>
            </a:r>
          </a:p>
          <a:p>
            <a:pPr eaLnBrk="1" hangingPunct="1"/>
            <a:r>
              <a:rPr lang="sl-SI" altLang="sl-SI" sz="2400" b="1"/>
              <a:t>Šestnajst let zatem podpisal trojni mirovni sporazum s hetitskim kraljem Hatušilišem</a:t>
            </a:r>
          </a:p>
          <a:p>
            <a:pPr eaLnBrk="1" hangingPunct="1"/>
            <a:r>
              <a:rPr lang="sl-SI" altLang="sl-SI" sz="2400" b="1"/>
              <a:t>Poročil se je s hitisko princeso in utrdil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b="1"/>
              <a:t>   dogovor o začasnem prenehanju spopadov</a:t>
            </a:r>
          </a:p>
          <a:p>
            <a:pPr eaLnBrk="1" hangingPunct="1"/>
            <a:endParaRPr lang="sl-SI" altLang="sl-SI" sz="24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1469237-6B96-4ED0-833D-FED67E4AC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7171" name="Picture 4" descr="9EAA27E0">
            <a:extLst>
              <a:ext uri="{FF2B5EF4-FFF2-40B4-BE49-F238E27FC236}">
                <a16:creationId xmlns:a16="http://schemas.microsoft.com/office/drawing/2014/main" id="{67997C08-9473-4F87-80BF-8CF524320E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914400"/>
            <a:ext cx="33877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8B330C2-5007-4605-948E-DF4D0DD04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VELIKI GRADITELJ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F080CC7-2239-476A-9460-D8C7665EA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b="1"/>
              <a:t>Na vsak način želel ohraniti spomin nase, zato je gradil ogromne templje</a:t>
            </a:r>
          </a:p>
          <a:p>
            <a:pPr eaLnBrk="1" hangingPunct="1"/>
            <a:r>
              <a:rPr lang="sl-SI" altLang="sl-SI" b="1"/>
              <a:t>Najpomembnejši so:</a:t>
            </a:r>
          </a:p>
          <a:p>
            <a:pPr eaLnBrk="1" hangingPunct="1"/>
            <a:endParaRPr lang="sl-SI" altLang="sl-SI" b="1"/>
          </a:p>
          <a:p>
            <a:pPr eaLnBrk="1" hangingPunct="1"/>
            <a:endParaRPr lang="sl-SI" altLang="sl-SI" b="1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5C5859-6C79-4618-8932-CCF63C72C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EDCB6F-60B8-4C60-8FB7-88ECD6AA0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05800" cy="5181600"/>
          </a:xfrm>
        </p:spPr>
        <p:txBody>
          <a:bodyPr/>
          <a:lstStyle/>
          <a:p>
            <a:pPr eaLnBrk="1" hangingPunct="1"/>
            <a:r>
              <a:rPr lang="sl-SI" altLang="sl-SI" b="1"/>
              <a:t>Granitni tempelj v Tanisu</a:t>
            </a:r>
          </a:p>
          <a:p>
            <a:pPr eaLnBrk="1" hangingPunct="1"/>
            <a:r>
              <a:rPr lang="sl-SI" altLang="sl-SI" b="1"/>
              <a:t>Templji z obeliski v Heliopolisu </a:t>
            </a:r>
          </a:p>
          <a:p>
            <a:pPr eaLnBrk="1" hangingPunct="1"/>
            <a:r>
              <a:rPr lang="sl-SI" altLang="sl-SI" b="1"/>
              <a:t>Tempelj v Memfisu</a:t>
            </a:r>
          </a:p>
          <a:p>
            <a:pPr eaLnBrk="1" hangingPunct="1"/>
            <a:r>
              <a:rPr lang="sl-SI" altLang="sl-SI" b="1"/>
              <a:t>V Abydosu konča tempelj, ki ga je začel graditi njegov oče</a:t>
            </a:r>
          </a:p>
          <a:p>
            <a:pPr eaLnBrk="1" hangingPunct="1"/>
            <a:r>
              <a:rPr lang="sl-SI" altLang="sl-SI" b="1"/>
              <a:t>V Tebah konča tempelj, ki sta ga začela graditi Tutmozis III. In Amenofis III.</a:t>
            </a:r>
          </a:p>
          <a:p>
            <a:pPr eaLnBrk="1" hangingPunct="1"/>
            <a:r>
              <a:rPr lang="sl-SI" altLang="sl-SI" b="1"/>
              <a:t>Tempelj v Kalabši v Nubiji  </a:t>
            </a:r>
          </a:p>
          <a:p>
            <a:pPr eaLnBrk="1" hangingPunct="1"/>
            <a:r>
              <a:rPr lang="sl-SI" altLang="sl-SI" b="1"/>
              <a:t>Tempelj v Luxorju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C1EE87-A82D-45B0-8FEC-4AF4891A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0243" name="Picture 6" descr="ramses2kipcb">
            <a:extLst>
              <a:ext uri="{FF2B5EF4-FFF2-40B4-BE49-F238E27FC236}">
                <a16:creationId xmlns:a16="http://schemas.microsoft.com/office/drawing/2014/main" id="{9E6FBACD-8626-47FA-9762-10ACBEEA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48443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7">
            <a:extLst>
              <a:ext uri="{FF2B5EF4-FFF2-40B4-BE49-F238E27FC236}">
                <a16:creationId xmlns:a16="http://schemas.microsoft.com/office/drawing/2014/main" id="{E7EF42E1-5504-4210-8468-E10D37583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0245" name="Picture 8" descr="Kip Ramzesa II. v Luxorju">
            <a:extLst>
              <a:ext uri="{FF2B5EF4-FFF2-40B4-BE49-F238E27FC236}">
                <a16:creationId xmlns:a16="http://schemas.microsoft.com/office/drawing/2014/main" id="{8D320DD9-B437-48D4-B12D-34E2CC86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29749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DF8986-496B-4FC0-A886-E6B836A11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75256B1-A305-4443-839F-035071FE3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Najlepši svetišči pa sta:</a:t>
            </a:r>
          </a:p>
          <a:p>
            <a:pPr eaLnBrk="1" hangingPunct="1"/>
            <a:endParaRPr lang="sl-SI" altLang="sl-SI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/>
              <a:t>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/>
              <a:t>                 Mrtvaški tempelj Ramzesa II.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lasti">
  <a:themeElements>
    <a:clrScheme name="Plast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last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0</TotalTime>
  <Words>216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Plasti</vt:lpstr>
      <vt:lpstr>RAMZES II.</vt:lpstr>
      <vt:lpstr>ŽIVLJENJE</vt:lpstr>
      <vt:lpstr>VLADANJE</vt:lpstr>
      <vt:lpstr>PowerPoint Presentation</vt:lpstr>
      <vt:lpstr>PowerPoint Presentation</vt:lpstr>
      <vt:lpstr>VELIKI GRADITELJ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2019-06-03T09:16:14Z</dcterms:created>
  <dcterms:modified xsi:type="dcterms:W3CDTF">2019-06-03T09:16:14Z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