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659" r:id="rId2"/>
  </p:sldMasterIdLst>
  <p:sldIdLst>
    <p:sldId id="256" r:id="rId3"/>
    <p:sldId id="257" r:id="rId4"/>
    <p:sldId id="258" r:id="rId5"/>
    <p:sldId id="259" r:id="rId6"/>
    <p:sldId id="268" r:id="rId7"/>
    <p:sldId id="260" r:id="rId8"/>
    <p:sldId id="263" r:id="rId9"/>
    <p:sldId id="269" r:id="rId10"/>
    <p:sldId id="261" r:id="rId11"/>
    <p:sldId id="267" r:id="rId12"/>
    <p:sldId id="264" r:id="rId13"/>
    <p:sldId id="266" r:id="rId14"/>
    <p:sldId id="265" r:id="rId15"/>
    <p:sldId id="262" r:id="rId16"/>
    <p:sldId id="270" r:id="rId17"/>
    <p:sldId id="271"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87"/>
    <a:srgbClr val="FFFF66"/>
    <a:srgbClr val="FF7517"/>
    <a:srgbClr val="FF8633"/>
    <a:srgbClr val="FFFF00"/>
    <a:srgbClr val="FF9953"/>
    <a:srgbClr val="FF6600"/>
    <a:srgbClr val="F6E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92E7FBD9-3C68-4F4F-8C97-BA4F535804C4}"/>
              </a:ext>
            </a:extLst>
          </p:cNvPr>
          <p:cNvGrpSpPr>
            <a:grpSpLocks/>
          </p:cNvGrpSpPr>
          <p:nvPr/>
        </p:nvGrpSpPr>
        <p:grpSpPr bwMode="auto">
          <a:xfrm>
            <a:off x="0" y="0"/>
            <a:ext cx="8763000" cy="5943600"/>
            <a:chOff x="0" y="0"/>
            <a:chExt cx="5520" cy="3744"/>
          </a:xfrm>
        </p:grpSpPr>
        <p:sp>
          <p:nvSpPr>
            <p:cNvPr id="18435" name="Rectangle 3">
              <a:extLst>
                <a:ext uri="{FF2B5EF4-FFF2-40B4-BE49-F238E27FC236}">
                  <a16:creationId xmlns:a16="http://schemas.microsoft.com/office/drawing/2014/main" id="{AAC55336-CFDB-4A49-9BF1-4FBDA4705DA4}"/>
                </a:ext>
              </a:extLst>
            </p:cNvPr>
            <p:cNvSpPr>
              <a:spLocks noChangeArrowheads="1"/>
            </p:cNvSpPr>
            <p:nvPr/>
          </p:nvSpPr>
          <p:spPr bwMode="auto">
            <a:xfrm>
              <a:off x="0" y="0"/>
              <a:ext cx="1104" cy="3072"/>
            </a:xfrm>
            <a:prstGeom prst="rect">
              <a:avLst/>
            </a:prstGeom>
            <a:solidFill>
              <a:srgbClr val="FF99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nvGrpSpPr>
            <p:cNvPr id="18436" name="Group 4">
              <a:extLst>
                <a:ext uri="{FF2B5EF4-FFF2-40B4-BE49-F238E27FC236}">
                  <a16:creationId xmlns:a16="http://schemas.microsoft.com/office/drawing/2014/main" id="{DFE20266-D1CE-4CA9-B39B-86338BA4F5EB}"/>
                </a:ext>
              </a:extLst>
            </p:cNvPr>
            <p:cNvGrpSpPr>
              <a:grpSpLocks/>
            </p:cNvGrpSpPr>
            <p:nvPr userDrawn="1"/>
          </p:nvGrpSpPr>
          <p:grpSpPr bwMode="auto">
            <a:xfrm>
              <a:off x="0" y="2208"/>
              <a:ext cx="5520" cy="1536"/>
              <a:chOff x="0" y="2208"/>
              <a:chExt cx="5520" cy="1536"/>
            </a:xfrm>
          </p:grpSpPr>
          <p:sp>
            <p:nvSpPr>
              <p:cNvPr id="18437" name="Rectangle 5">
                <a:extLst>
                  <a:ext uri="{FF2B5EF4-FFF2-40B4-BE49-F238E27FC236}">
                    <a16:creationId xmlns:a16="http://schemas.microsoft.com/office/drawing/2014/main" id="{629ECBE7-B7E5-45A0-893E-C33700F40229}"/>
                  </a:ext>
                </a:extLst>
              </p:cNvPr>
              <p:cNvSpPr>
                <a:spLocks noChangeArrowheads="1"/>
              </p:cNvSpPr>
              <p:nvPr/>
            </p:nvSpPr>
            <p:spPr bwMode="ltGray">
              <a:xfrm>
                <a:off x="624" y="2208"/>
                <a:ext cx="4896" cy="153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8438" name="Rectangle 6">
                <a:extLst>
                  <a:ext uri="{FF2B5EF4-FFF2-40B4-BE49-F238E27FC236}">
                    <a16:creationId xmlns:a16="http://schemas.microsoft.com/office/drawing/2014/main" id="{F7B00F2B-CC88-40D3-99FD-3B6F892CEADE}"/>
                  </a:ext>
                </a:extLst>
              </p:cNvPr>
              <p:cNvSpPr>
                <a:spLocks noChangeArrowheads="1"/>
              </p:cNvSpPr>
              <p:nvPr/>
            </p:nvSpPr>
            <p:spPr bwMode="white">
              <a:xfrm>
                <a:off x="654" y="2352"/>
                <a:ext cx="4818" cy="13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8439" name="Line 7">
                <a:extLst>
                  <a:ext uri="{FF2B5EF4-FFF2-40B4-BE49-F238E27FC236}">
                    <a16:creationId xmlns:a16="http://schemas.microsoft.com/office/drawing/2014/main" id="{88012048-5B21-4F13-A3D6-AE262D9B1068}"/>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8440" name="Group 8">
              <a:extLst>
                <a:ext uri="{FF2B5EF4-FFF2-40B4-BE49-F238E27FC236}">
                  <a16:creationId xmlns:a16="http://schemas.microsoft.com/office/drawing/2014/main" id="{4216CFE3-6F90-40C0-B079-D5508B1BB01F}"/>
                </a:ext>
              </a:extLst>
            </p:cNvPr>
            <p:cNvGrpSpPr>
              <a:grpSpLocks/>
            </p:cNvGrpSpPr>
            <p:nvPr userDrawn="1"/>
          </p:nvGrpSpPr>
          <p:grpSpPr bwMode="auto">
            <a:xfrm>
              <a:off x="400" y="336"/>
              <a:ext cx="5088" cy="192"/>
              <a:chOff x="400" y="336"/>
              <a:chExt cx="5088" cy="192"/>
            </a:xfrm>
          </p:grpSpPr>
          <p:sp>
            <p:nvSpPr>
              <p:cNvPr id="18441" name="Rectangle 9">
                <a:extLst>
                  <a:ext uri="{FF2B5EF4-FFF2-40B4-BE49-F238E27FC236}">
                    <a16:creationId xmlns:a16="http://schemas.microsoft.com/office/drawing/2014/main" id="{33D0473B-CAEF-49F2-AB9F-4CDC5BECDD1E}"/>
                  </a:ext>
                </a:extLst>
              </p:cNvPr>
              <p:cNvSpPr>
                <a:spLocks noChangeArrowheads="1"/>
              </p:cNvSpPr>
              <p:nvPr/>
            </p:nvSpPr>
            <p:spPr bwMode="auto">
              <a:xfrm>
                <a:off x="3952" y="336"/>
                <a:ext cx="1536" cy="19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8442" name="Line 10">
                <a:extLst>
                  <a:ext uri="{FF2B5EF4-FFF2-40B4-BE49-F238E27FC236}">
                    <a16:creationId xmlns:a16="http://schemas.microsoft.com/office/drawing/2014/main" id="{890ED8B6-F282-4FBC-B422-4512F099DBE8}"/>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8443" name="Rectangle 11">
            <a:extLst>
              <a:ext uri="{FF2B5EF4-FFF2-40B4-BE49-F238E27FC236}">
                <a16:creationId xmlns:a16="http://schemas.microsoft.com/office/drawing/2014/main" id="{CC21EE3E-2BA5-437C-95AE-D9668A06D338}"/>
              </a:ext>
            </a:extLst>
          </p:cNvPr>
          <p:cNvSpPr>
            <a:spLocks noGrp="1" noChangeArrowheads="1"/>
          </p:cNvSpPr>
          <p:nvPr>
            <p:ph type="ctrTitle"/>
          </p:nvPr>
        </p:nvSpPr>
        <p:spPr>
          <a:xfrm>
            <a:off x="2057400" y="1143000"/>
            <a:ext cx="6629400" cy="2209800"/>
          </a:xfrm>
        </p:spPr>
        <p:txBody>
          <a:bodyPr/>
          <a:lstStyle>
            <a:lvl1pPr>
              <a:defRPr sz="4800"/>
            </a:lvl1pPr>
          </a:lstStyle>
          <a:p>
            <a:pPr lvl="0"/>
            <a:r>
              <a:rPr lang="sl-SI" altLang="sl-SI" noProof="0"/>
              <a:t>Kliknite, če želite urediti slog naslova matrice</a:t>
            </a:r>
          </a:p>
        </p:txBody>
      </p:sp>
      <p:sp>
        <p:nvSpPr>
          <p:cNvPr id="18444" name="Rectangle 12">
            <a:extLst>
              <a:ext uri="{FF2B5EF4-FFF2-40B4-BE49-F238E27FC236}">
                <a16:creationId xmlns:a16="http://schemas.microsoft.com/office/drawing/2014/main" id="{80932A6E-7CC9-4B21-9442-DF0E2D0C3DB2}"/>
              </a:ext>
            </a:extLst>
          </p:cNvPr>
          <p:cNvSpPr>
            <a:spLocks noGrp="1" noChangeArrowheads="1"/>
          </p:cNvSpPr>
          <p:nvPr>
            <p:ph type="subTitle" idx="1"/>
          </p:nvPr>
        </p:nvSpPr>
        <p:spPr>
          <a:xfrm>
            <a:off x="1371600" y="3962400"/>
            <a:ext cx="6858000" cy="1600200"/>
          </a:xfrm>
        </p:spPr>
        <p:txBody>
          <a:bodyPr anchor="ct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8445" name="Rectangle 13">
            <a:extLst>
              <a:ext uri="{FF2B5EF4-FFF2-40B4-BE49-F238E27FC236}">
                <a16:creationId xmlns:a16="http://schemas.microsoft.com/office/drawing/2014/main" id="{96969B90-B363-46BF-8AFA-C996F1F8A9E6}"/>
              </a:ext>
            </a:extLst>
          </p:cNvPr>
          <p:cNvSpPr>
            <a:spLocks noGrp="1" noChangeArrowheads="1"/>
          </p:cNvSpPr>
          <p:nvPr>
            <p:ph type="dt" sz="half" idx="2"/>
          </p:nvPr>
        </p:nvSpPr>
        <p:spPr>
          <a:xfrm>
            <a:off x="912813" y="6251575"/>
            <a:ext cx="1905000" cy="457200"/>
          </a:xfrm>
        </p:spPr>
        <p:txBody>
          <a:bodyPr/>
          <a:lstStyle>
            <a:lvl1pPr>
              <a:defRPr/>
            </a:lvl1pPr>
          </a:lstStyle>
          <a:p>
            <a:endParaRPr lang="sl-SI" altLang="sl-SI"/>
          </a:p>
        </p:txBody>
      </p:sp>
      <p:sp>
        <p:nvSpPr>
          <p:cNvPr id="18446" name="Rectangle 14">
            <a:extLst>
              <a:ext uri="{FF2B5EF4-FFF2-40B4-BE49-F238E27FC236}">
                <a16:creationId xmlns:a16="http://schemas.microsoft.com/office/drawing/2014/main" id="{8FD7432E-9742-49BC-A9A7-EE87D20F647C}"/>
              </a:ext>
            </a:extLst>
          </p:cNvPr>
          <p:cNvSpPr>
            <a:spLocks noGrp="1" noChangeArrowheads="1"/>
          </p:cNvSpPr>
          <p:nvPr>
            <p:ph type="ftr" sz="quarter" idx="3"/>
          </p:nvPr>
        </p:nvSpPr>
        <p:spPr>
          <a:xfrm>
            <a:off x="3354388" y="6248400"/>
            <a:ext cx="2895600" cy="457200"/>
          </a:xfrm>
        </p:spPr>
        <p:txBody>
          <a:bodyPr/>
          <a:lstStyle>
            <a:lvl1pPr>
              <a:defRPr/>
            </a:lvl1pPr>
          </a:lstStyle>
          <a:p>
            <a:endParaRPr lang="sl-SI" altLang="sl-SI"/>
          </a:p>
        </p:txBody>
      </p:sp>
      <p:sp>
        <p:nvSpPr>
          <p:cNvPr id="18447" name="Rectangle 15">
            <a:extLst>
              <a:ext uri="{FF2B5EF4-FFF2-40B4-BE49-F238E27FC236}">
                <a16:creationId xmlns:a16="http://schemas.microsoft.com/office/drawing/2014/main" id="{D535A29E-E2E2-4820-A332-5BEDC182E7AE}"/>
              </a:ext>
            </a:extLst>
          </p:cNvPr>
          <p:cNvSpPr>
            <a:spLocks noGrp="1" noChangeArrowheads="1"/>
          </p:cNvSpPr>
          <p:nvPr>
            <p:ph type="sldNum" sz="quarter" idx="4"/>
          </p:nvPr>
        </p:nvSpPr>
        <p:spPr/>
        <p:txBody>
          <a:bodyPr/>
          <a:lstStyle>
            <a:lvl1pPr>
              <a:defRPr/>
            </a:lvl1pPr>
          </a:lstStyle>
          <a:p>
            <a:fld id="{1E44C077-CFAB-4B10-98A8-57F6B43C2AB6}"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D08-5759-4D59-A8B6-4877E492887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A40840F-2308-457C-BB2F-CA37724F9D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7B1EBDB-1DEE-4002-9577-211275F73F7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95CC5D3-78B7-4BEF-BD93-1913AC3458C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1CADFAA-1D57-4DB8-9189-D8197149FC65}"/>
              </a:ext>
            </a:extLst>
          </p:cNvPr>
          <p:cNvSpPr>
            <a:spLocks noGrp="1"/>
          </p:cNvSpPr>
          <p:nvPr>
            <p:ph type="sldNum" sz="quarter" idx="12"/>
          </p:nvPr>
        </p:nvSpPr>
        <p:spPr/>
        <p:txBody>
          <a:bodyPr/>
          <a:lstStyle>
            <a:lvl1pPr>
              <a:defRPr/>
            </a:lvl1pPr>
          </a:lstStyle>
          <a:p>
            <a:fld id="{55CB5FA8-57B8-4136-B006-4C97B1D5F85C}" type="slidenum">
              <a:rPr lang="sl-SI" altLang="sl-SI"/>
              <a:pPr/>
              <a:t>‹#›</a:t>
            </a:fld>
            <a:endParaRPr lang="sl-SI" altLang="sl-SI"/>
          </a:p>
        </p:txBody>
      </p:sp>
    </p:spTree>
    <p:extLst>
      <p:ext uri="{BB962C8B-B14F-4D97-AF65-F5344CB8AC3E}">
        <p14:creationId xmlns:p14="http://schemas.microsoft.com/office/powerpoint/2010/main" val="35833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B6739-C703-406B-834E-98258F239CD1}"/>
              </a:ext>
            </a:extLst>
          </p:cNvPr>
          <p:cNvSpPr>
            <a:spLocks noGrp="1"/>
          </p:cNvSpPr>
          <p:nvPr>
            <p:ph type="title" orient="vert"/>
          </p:nvPr>
        </p:nvSpPr>
        <p:spPr>
          <a:xfrm>
            <a:off x="6743700" y="277813"/>
            <a:ext cx="19431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7F2146B-4B0F-4282-AE29-1B2DBA9F4D4B}"/>
              </a:ext>
            </a:extLst>
          </p:cNvPr>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DFBB252-6F99-4128-BBDD-55B147D9017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DC021E0-C278-4603-8A0E-0E9BAAE75A6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36386F3-D061-43C8-B5BE-181FBB1BDD2D}"/>
              </a:ext>
            </a:extLst>
          </p:cNvPr>
          <p:cNvSpPr>
            <a:spLocks noGrp="1"/>
          </p:cNvSpPr>
          <p:nvPr>
            <p:ph type="sldNum" sz="quarter" idx="12"/>
          </p:nvPr>
        </p:nvSpPr>
        <p:spPr/>
        <p:txBody>
          <a:bodyPr/>
          <a:lstStyle>
            <a:lvl1pPr>
              <a:defRPr/>
            </a:lvl1pPr>
          </a:lstStyle>
          <a:p>
            <a:fld id="{27036E9A-0B2D-4533-A5C2-54792B27C6ED}" type="slidenum">
              <a:rPr lang="sl-SI" altLang="sl-SI"/>
              <a:pPr/>
              <a:t>‹#›</a:t>
            </a:fld>
            <a:endParaRPr lang="sl-SI" altLang="sl-SI"/>
          </a:p>
        </p:txBody>
      </p:sp>
    </p:spTree>
    <p:extLst>
      <p:ext uri="{BB962C8B-B14F-4D97-AF65-F5344CB8AC3E}">
        <p14:creationId xmlns:p14="http://schemas.microsoft.com/office/powerpoint/2010/main" val="387047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425A-9AD3-4AF9-AAEB-4B673D3A12B9}"/>
              </a:ext>
            </a:extLst>
          </p:cNvPr>
          <p:cNvSpPr>
            <a:spLocks noGrp="1"/>
          </p:cNvSpPr>
          <p:nvPr>
            <p:ph type="title"/>
          </p:nvPr>
        </p:nvSpPr>
        <p:spPr>
          <a:xfrm>
            <a:off x="914400" y="277813"/>
            <a:ext cx="77724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59F5AF-60B8-4E6D-8916-F91516BA4057}"/>
              </a:ext>
            </a:extLst>
          </p:cNvPr>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D94236A-E6F2-4DCF-A39B-A08A8DBAADA5}"/>
              </a:ext>
            </a:extLst>
          </p:cNvPr>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D2B9FAF7-E259-4DEB-97FA-ADC47B90B2EC}"/>
              </a:ext>
            </a:extLst>
          </p:cNvPr>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BA0FCBF4-9798-4909-9E81-3F2479EBFAD5}"/>
              </a:ext>
            </a:extLst>
          </p:cNvPr>
          <p:cNvSpPr>
            <a:spLocks noGrp="1"/>
          </p:cNvSpPr>
          <p:nvPr>
            <p:ph type="dt" sz="half" idx="10"/>
          </p:nvPr>
        </p:nvSpPr>
        <p:spPr>
          <a:xfrm>
            <a:off x="914400" y="6251575"/>
            <a:ext cx="1981200" cy="45720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22E3874E-1D19-43A7-8465-CBD5FAF383AE}"/>
              </a:ext>
            </a:extLst>
          </p:cNvPr>
          <p:cNvSpPr>
            <a:spLocks noGrp="1"/>
          </p:cNvSpPr>
          <p:nvPr>
            <p:ph type="ftr" sz="quarter" idx="11"/>
          </p:nvPr>
        </p:nvSpPr>
        <p:spPr>
          <a:xfrm>
            <a:off x="3352800" y="6248400"/>
            <a:ext cx="2971800" cy="45720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B9795B2B-1D6F-4691-B74A-7F20C5005874}"/>
              </a:ext>
            </a:extLst>
          </p:cNvPr>
          <p:cNvSpPr>
            <a:spLocks noGrp="1"/>
          </p:cNvSpPr>
          <p:nvPr>
            <p:ph type="sldNum" sz="quarter" idx="12"/>
          </p:nvPr>
        </p:nvSpPr>
        <p:spPr>
          <a:xfrm>
            <a:off x="6781800" y="6248400"/>
            <a:ext cx="1905000" cy="457200"/>
          </a:xfrm>
        </p:spPr>
        <p:txBody>
          <a:bodyPr/>
          <a:lstStyle>
            <a:lvl1pPr>
              <a:defRPr/>
            </a:lvl1pPr>
          </a:lstStyle>
          <a:p>
            <a:fld id="{DC284DA8-0C0A-4CB6-8907-BB27F354988C}" type="slidenum">
              <a:rPr lang="sl-SI" altLang="sl-SI"/>
              <a:pPr/>
              <a:t>‹#›</a:t>
            </a:fld>
            <a:endParaRPr lang="sl-SI" altLang="sl-SI"/>
          </a:p>
        </p:txBody>
      </p:sp>
    </p:spTree>
    <p:extLst>
      <p:ext uri="{BB962C8B-B14F-4D97-AF65-F5344CB8AC3E}">
        <p14:creationId xmlns:p14="http://schemas.microsoft.com/office/powerpoint/2010/main" val="292336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2132A-040C-4496-9C12-B7981949F9A1}"/>
              </a:ext>
            </a:extLst>
          </p:cNvPr>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6EEE4609-EB6B-4288-983C-AA1A5D167989}"/>
              </a:ext>
            </a:extLst>
          </p:cNvPr>
          <p:cNvSpPr>
            <a:spLocks noGrp="1"/>
          </p:cNvSpPr>
          <p:nvPr>
            <p:ph type="dt" sz="half" idx="10"/>
          </p:nvPr>
        </p:nvSpPr>
        <p:spPr>
          <a:xfrm>
            <a:off x="914400" y="6251575"/>
            <a:ext cx="1981200" cy="45720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3B98AFA3-0536-424C-9217-63E2175AF292}"/>
              </a:ext>
            </a:extLst>
          </p:cNvPr>
          <p:cNvSpPr>
            <a:spLocks noGrp="1"/>
          </p:cNvSpPr>
          <p:nvPr>
            <p:ph type="ftr" sz="quarter" idx="11"/>
          </p:nvPr>
        </p:nvSpPr>
        <p:spPr>
          <a:xfrm>
            <a:off x="3352800" y="6248400"/>
            <a:ext cx="2971800" cy="45720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48A0998-5F41-4FA5-94FA-BC20E20A7560}"/>
              </a:ext>
            </a:extLst>
          </p:cNvPr>
          <p:cNvSpPr>
            <a:spLocks noGrp="1"/>
          </p:cNvSpPr>
          <p:nvPr>
            <p:ph type="sldNum" sz="quarter" idx="12"/>
          </p:nvPr>
        </p:nvSpPr>
        <p:spPr>
          <a:xfrm>
            <a:off x="6781800" y="6248400"/>
            <a:ext cx="1905000" cy="457200"/>
          </a:xfrm>
        </p:spPr>
        <p:txBody>
          <a:bodyPr/>
          <a:lstStyle>
            <a:lvl1pPr>
              <a:defRPr/>
            </a:lvl1pPr>
          </a:lstStyle>
          <a:p>
            <a:fld id="{415A6EEE-D905-4C7C-8355-C41F60456F7D}" type="slidenum">
              <a:rPr lang="sl-SI" altLang="sl-SI"/>
              <a:pPr/>
              <a:t>‹#›</a:t>
            </a:fld>
            <a:endParaRPr lang="sl-SI" altLang="sl-SI"/>
          </a:p>
        </p:txBody>
      </p:sp>
    </p:spTree>
    <p:extLst>
      <p:ext uri="{BB962C8B-B14F-4D97-AF65-F5344CB8AC3E}">
        <p14:creationId xmlns:p14="http://schemas.microsoft.com/office/powerpoint/2010/main" val="338916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AA76-C9BF-451F-8D4D-45E3311D3C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D827DD9-7B01-4948-BF83-EBC318FE8C1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A2BB04FC-DAD8-45DD-9BBE-13EB4D537C5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BF053C5-1278-4D97-A7DD-D406F277D3D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8D46DCF-FE70-401B-A4D9-DAF09FDE8096}"/>
              </a:ext>
            </a:extLst>
          </p:cNvPr>
          <p:cNvSpPr>
            <a:spLocks noGrp="1"/>
          </p:cNvSpPr>
          <p:nvPr>
            <p:ph type="sldNum" sz="quarter" idx="12"/>
          </p:nvPr>
        </p:nvSpPr>
        <p:spPr/>
        <p:txBody>
          <a:bodyPr/>
          <a:lstStyle>
            <a:lvl1pPr>
              <a:defRPr/>
            </a:lvl1pPr>
          </a:lstStyle>
          <a:p>
            <a:fld id="{487D0F52-0CB9-4AD2-B27D-66A3A22308C3}" type="slidenum">
              <a:rPr lang="sl-SI" altLang="sl-SI"/>
              <a:pPr/>
              <a:t>‹#›</a:t>
            </a:fld>
            <a:endParaRPr lang="sl-SI" altLang="sl-SI"/>
          </a:p>
        </p:txBody>
      </p:sp>
    </p:spTree>
    <p:extLst>
      <p:ext uri="{BB962C8B-B14F-4D97-AF65-F5344CB8AC3E}">
        <p14:creationId xmlns:p14="http://schemas.microsoft.com/office/powerpoint/2010/main" val="418777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F9F9-567A-4A9D-B43E-9E1CC50E45E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4F504D5-5A0B-4C92-A4B8-652DD43CB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9E03EA4-90EE-4657-A069-9507D40387D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EBEF768-737F-437B-AEAF-54C516D0BD3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39EFEA2-A589-4A71-A27C-854DCFDEA66A}"/>
              </a:ext>
            </a:extLst>
          </p:cNvPr>
          <p:cNvSpPr>
            <a:spLocks noGrp="1"/>
          </p:cNvSpPr>
          <p:nvPr>
            <p:ph type="sldNum" sz="quarter" idx="12"/>
          </p:nvPr>
        </p:nvSpPr>
        <p:spPr/>
        <p:txBody>
          <a:bodyPr/>
          <a:lstStyle>
            <a:lvl1pPr>
              <a:defRPr/>
            </a:lvl1pPr>
          </a:lstStyle>
          <a:p>
            <a:fld id="{C3AB2273-2BA9-4D33-8143-0CC3EC7F7041}" type="slidenum">
              <a:rPr lang="sl-SI" altLang="sl-SI"/>
              <a:pPr/>
              <a:t>‹#›</a:t>
            </a:fld>
            <a:endParaRPr lang="sl-SI" altLang="sl-SI"/>
          </a:p>
        </p:txBody>
      </p:sp>
    </p:spTree>
    <p:extLst>
      <p:ext uri="{BB962C8B-B14F-4D97-AF65-F5344CB8AC3E}">
        <p14:creationId xmlns:p14="http://schemas.microsoft.com/office/powerpoint/2010/main" val="233566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126-FD86-4E9E-BD03-0F534CD77F6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3EFD6FF-AC00-4042-BCA0-8C1DB71ACCB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1EF1485-7A40-4D47-B0ED-5D3BE4060FC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62F5299-51D1-4CE9-AE09-3ED73F83BEF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8C39658-8423-40D2-AB55-1C01B55106FB}"/>
              </a:ext>
            </a:extLst>
          </p:cNvPr>
          <p:cNvSpPr>
            <a:spLocks noGrp="1"/>
          </p:cNvSpPr>
          <p:nvPr>
            <p:ph type="sldNum" sz="quarter" idx="12"/>
          </p:nvPr>
        </p:nvSpPr>
        <p:spPr/>
        <p:txBody>
          <a:bodyPr/>
          <a:lstStyle>
            <a:lvl1pPr>
              <a:defRPr/>
            </a:lvl1pPr>
          </a:lstStyle>
          <a:p>
            <a:fld id="{8FB02324-226A-4E8C-9CD6-B4B4748F43AB}" type="slidenum">
              <a:rPr lang="sl-SI" altLang="sl-SI"/>
              <a:pPr/>
              <a:t>‹#›</a:t>
            </a:fld>
            <a:endParaRPr lang="sl-SI" altLang="sl-SI"/>
          </a:p>
        </p:txBody>
      </p:sp>
    </p:spTree>
    <p:extLst>
      <p:ext uri="{BB962C8B-B14F-4D97-AF65-F5344CB8AC3E}">
        <p14:creationId xmlns:p14="http://schemas.microsoft.com/office/powerpoint/2010/main" val="139424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0AC7-F5D4-4F87-888F-0FA4AF2A9D6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476D57B-8FE9-4C08-87B3-2D295B8BB92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B194DE91-82B2-4633-86D4-4C60747620A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D403A63-5258-4B55-B934-924FA005D11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6D26F84-5313-4E9D-A575-22AD533E874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F839E18-F9E5-4DBA-98E1-067DE4378B14}"/>
              </a:ext>
            </a:extLst>
          </p:cNvPr>
          <p:cNvSpPr>
            <a:spLocks noGrp="1"/>
          </p:cNvSpPr>
          <p:nvPr>
            <p:ph type="sldNum" sz="quarter" idx="12"/>
          </p:nvPr>
        </p:nvSpPr>
        <p:spPr/>
        <p:txBody>
          <a:bodyPr/>
          <a:lstStyle>
            <a:lvl1pPr>
              <a:defRPr/>
            </a:lvl1pPr>
          </a:lstStyle>
          <a:p>
            <a:fld id="{BC3EE8DC-8A5C-4D64-A7AF-A7725EAC705C}" type="slidenum">
              <a:rPr lang="sl-SI" altLang="sl-SI"/>
              <a:pPr/>
              <a:t>‹#›</a:t>
            </a:fld>
            <a:endParaRPr lang="sl-SI" altLang="sl-SI"/>
          </a:p>
        </p:txBody>
      </p:sp>
    </p:spTree>
    <p:extLst>
      <p:ext uri="{BB962C8B-B14F-4D97-AF65-F5344CB8AC3E}">
        <p14:creationId xmlns:p14="http://schemas.microsoft.com/office/powerpoint/2010/main" val="4012533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930E-1436-48E0-B19F-D91E7252D69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2B2555D-1EE8-454C-8AC3-59584AA4A22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50288-03B2-45D9-9551-B64800527F9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8FB34D6-6F9F-4355-9DAA-9A37DE9EBD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1FDEB7-2349-4F70-9DCB-487172645BD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F24FD55-4100-4435-A766-F1043F28F7C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FD1959B-BBAF-4855-A15E-C086C4F28A9A}"/>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5F7DDACC-02B8-4F9E-9E62-FD9917CD205B}"/>
              </a:ext>
            </a:extLst>
          </p:cNvPr>
          <p:cNvSpPr>
            <a:spLocks noGrp="1"/>
          </p:cNvSpPr>
          <p:nvPr>
            <p:ph type="sldNum" sz="quarter" idx="12"/>
          </p:nvPr>
        </p:nvSpPr>
        <p:spPr/>
        <p:txBody>
          <a:bodyPr/>
          <a:lstStyle>
            <a:lvl1pPr>
              <a:defRPr/>
            </a:lvl1pPr>
          </a:lstStyle>
          <a:p>
            <a:fld id="{C54F14CC-EF15-4BFA-AA82-EF6319ECFB54}" type="slidenum">
              <a:rPr lang="sl-SI" altLang="sl-SI"/>
              <a:pPr/>
              <a:t>‹#›</a:t>
            </a:fld>
            <a:endParaRPr lang="sl-SI" altLang="sl-SI"/>
          </a:p>
        </p:txBody>
      </p:sp>
    </p:spTree>
    <p:extLst>
      <p:ext uri="{BB962C8B-B14F-4D97-AF65-F5344CB8AC3E}">
        <p14:creationId xmlns:p14="http://schemas.microsoft.com/office/powerpoint/2010/main" val="24956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0C91-851B-44E5-96B1-FCEBDB1F769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FCC6974-E403-4A14-B895-E1C81C13637F}"/>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1604E9C9-E77A-4B56-8B0F-0D2543444581}"/>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DBF9394-FE77-4D82-8504-61C81FD9FC2D}"/>
              </a:ext>
            </a:extLst>
          </p:cNvPr>
          <p:cNvSpPr>
            <a:spLocks noGrp="1"/>
          </p:cNvSpPr>
          <p:nvPr>
            <p:ph type="sldNum" sz="quarter" idx="12"/>
          </p:nvPr>
        </p:nvSpPr>
        <p:spPr/>
        <p:txBody>
          <a:bodyPr/>
          <a:lstStyle>
            <a:lvl1pPr>
              <a:defRPr/>
            </a:lvl1pPr>
          </a:lstStyle>
          <a:p>
            <a:fld id="{B4DA045C-C292-46D2-AD9A-959AE1DB0F86}" type="slidenum">
              <a:rPr lang="sl-SI" altLang="sl-SI"/>
              <a:pPr/>
              <a:t>‹#›</a:t>
            </a:fld>
            <a:endParaRPr lang="sl-SI" altLang="sl-SI"/>
          </a:p>
        </p:txBody>
      </p:sp>
    </p:spTree>
    <p:extLst>
      <p:ext uri="{BB962C8B-B14F-4D97-AF65-F5344CB8AC3E}">
        <p14:creationId xmlns:p14="http://schemas.microsoft.com/office/powerpoint/2010/main" val="361285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30DC-458D-496C-9683-50A7607A5A6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B9F0816-5741-48EE-AA08-40A16868A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E66563C-24DC-4F31-8F79-A57D237B9CD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EBFC397-7067-425E-97E7-C75005D63E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9A062E7-23D1-4F79-BE17-F52010D18C01}"/>
              </a:ext>
            </a:extLst>
          </p:cNvPr>
          <p:cNvSpPr>
            <a:spLocks noGrp="1"/>
          </p:cNvSpPr>
          <p:nvPr>
            <p:ph type="sldNum" sz="quarter" idx="12"/>
          </p:nvPr>
        </p:nvSpPr>
        <p:spPr/>
        <p:txBody>
          <a:bodyPr/>
          <a:lstStyle>
            <a:lvl1pPr>
              <a:defRPr/>
            </a:lvl1pPr>
          </a:lstStyle>
          <a:p>
            <a:fld id="{16C5D50D-C33E-42C8-B105-EA85B7B13229}" type="slidenum">
              <a:rPr lang="sl-SI" altLang="sl-SI"/>
              <a:pPr/>
              <a:t>‹#›</a:t>
            </a:fld>
            <a:endParaRPr lang="sl-SI" altLang="sl-SI"/>
          </a:p>
        </p:txBody>
      </p:sp>
    </p:spTree>
    <p:extLst>
      <p:ext uri="{BB962C8B-B14F-4D97-AF65-F5344CB8AC3E}">
        <p14:creationId xmlns:p14="http://schemas.microsoft.com/office/powerpoint/2010/main" val="2397689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202CA-7341-44C7-A020-8841E7250014}"/>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21B7117A-299A-4DA6-B1EA-244ED50021E4}"/>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82D299EC-D84F-4866-B2A5-E866A62CF520}"/>
              </a:ext>
            </a:extLst>
          </p:cNvPr>
          <p:cNvSpPr>
            <a:spLocks noGrp="1"/>
          </p:cNvSpPr>
          <p:nvPr>
            <p:ph type="sldNum" sz="quarter" idx="12"/>
          </p:nvPr>
        </p:nvSpPr>
        <p:spPr/>
        <p:txBody>
          <a:bodyPr/>
          <a:lstStyle>
            <a:lvl1pPr>
              <a:defRPr/>
            </a:lvl1pPr>
          </a:lstStyle>
          <a:p>
            <a:fld id="{3F49B446-28BF-4778-8C68-F79AFDB9B1DD}" type="slidenum">
              <a:rPr lang="sl-SI" altLang="sl-SI"/>
              <a:pPr/>
              <a:t>‹#›</a:t>
            </a:fld>
            <a:endParaRPr lang="sl-SI" altLang="sl-SI"/>
          </a:p>
        </p:txBody>
      </p:sp>
    </p:spTree>
    <p:extLst>
      <p:ext uri="{BB962C8B-B14F-4D97-AF65-F5344CB8AC3E}">
        <p14:creationId xmlns:p14="http://schemas.microsoft.com/office/powerpoint/2010/main" val="1953494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D7B6-8870-4FD7-BACB-7D8ED379C3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C921B843-8C96-4CE3-BCF2-BFE0BD670A3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A40F087-09E5-439C-8F70-8029ADD7C4B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44EAC-899A-4E29-B433-69440277411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8867C9C-97BF-4419-A689-57FC7A2196D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1151639-F6D2-4E28-AA12-FBE8BDD33421}"/>
              </a:ext>
            </a:extLst>
          </p:cNvPr>
          <p:cNvSpPr>
            <a:spLocks noGrp="1"/>
          </p:cNvSpPr>
          <p:nvPr>
            <p:ph type="sldNum" sz="quarter" idx="12"/>
          </p:nvPr>
        </p:nvSpPr>
        <p:spPr/>
        <p:txBody>
          <a:bodyPr/>
          <a:lstStyle>
            <a:lvl1pPr>
              <a:defRPr/>
            </a:lvl1pPr>
          </a:lstStyle>
          <a:p>
            <a:fld id="{A9207C6C-470E-4B19-A9A6-71FB94EFF843}" type="slidenum">
              <a:rPr lang="sl-SI" altLang="sl-SI"/>
              <a:pPr/>
              <a:t>‹#›</a:t>
            </a:fld>
            <a:endParaRPr lang="sl-SI" altLang="sl-SI"/>
          </a:p>
        </p:txBody>
      </p:sp>
    </p:spTree>
    <p:extLst>
      <p:ext uri="{BB962C8B-B14F-4D97-AF65-F5344CB8AC3E}">
        <p14:creationId xmlns:p14="http://schemas.microsoft.com/office/powerpoint/2010/main" val="213604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6B2B-6F06-4A49-9E11-73AB617991D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22EDA28-A843-441F-9CDC-0A06CBCA953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B648CEA-1ECB-4F25-BB94-CF6727B7AC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6963A-C873-4ECA-932A-46D92C21014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D926657-7DA8-4D34-B96D-AB4D198D21E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1062855-52A5-43B6-AE9B-5ACD58AB6FF6}"/>
              </a:ext>
            </a:extLst>
          </p:cNvPr>
          <p:cNvSpPr>
            <a:spLocks noGrp="1"/>
          </p:cNvSpPr>
          <p:nvPr>
            <p:ph type="sldNum" sz="quarter" idx="12"/>
          </p:nvPr>
        </p:nvSpPr>
        <p:spPr/>
        <p:txBody>
          <a:bodyPr/>
          <a:lstStyle>
            <a:lvl1pPr>
              <a:defRPr/>
            </a:lvl1pPr>
          </a:lstStyle>
          <a:p>
            <a:fld id="{67F72369-EDBD-4636-9A2C-11F0EB460A93}" type="slidenum">
              <a:rPr lang="sl-SI" altLang="sl-SI"/>
              <a:pPr/>
              <a:t>‹#›</a:t>
            </a:fld>
            <a:endParaRPr lang="sl-SI" altLang="sl-SI"/>
          </a:p>
        </p:txBody>
      </p:sp>
    </p:spTree>
    <p:extLst>
      <p:ext uri="{BB962C8B-B14F-4D97-AF65-F5344CB8AC3E}">
        <p14:creationId xmlns:p14="http://schemas.microsoft.com/office/powerpoint/2010/main" val="321074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3C17-BECB-4CC8-8600-A26AE0518ABA}"/>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3715A6D-DF35-42F4-A829-C828F5B3D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D1694AA-3527-4B77-B6E4-9B7FA3EDC3E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E2E2C14-79D5-4CDE-9FD1-59A977953EF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15AC69B-C1A8-4DB8-BB5D-71172FAC7B7A}"/>
              </a:ext>
            </a:extLst>
          </p:cNvPr>
          <p:cNvSpPr>
            <a:spLocks noGrp="1"/>
          </p:cNvSpPr>
          <p:nvPr>
            <p:ph type="sldNum" sz="quarter" idx="12"/>
          </p:nvPr>
        </p:nvSpPr>
        <p:spPr/>
        <p:txBody>
          <a:bodyPr/>
          <a:lstStyle>
            <a:lvl1pPr>
              <a:defRPr/>
            </a:lvl1pPr>
          </a:lstStyle>
          <a:p>
            <a:fld id="{10B5B6BC-47E7-427B-ACB1-F2DCC84CCB4C}" type="slidenum">
              <a:rPr lang="sl-SI" altLang="sl-SI"/>
              <a:pPr/>
              <a:t>‹#›</a:t>
            </a:fld>
            <a:endParaRPr lang="sl-SI" altLang="sl-SI"/>
          </a:p>
        </p:txBody>
      </p:sp>
    </p:spTree>
    <p:extLst>
      <p:ext uri="{BB962C8B-B14F-4D97-AF65-F5344CB8AC3E}">
        <p14:creationId xmlns:p14="http://schemas.microsoft.com/office/powerpoint/2010/main" val="2254602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A1FDF-968F-49A1-AB8D-7F863BF18EC8}"/>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DD9066D-E300-4E62-BA31-F6A9750744F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E3860C3-94E2-4EDD-AC87-07A440C4EB0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8531169-56D1-4981-89CE-6551FAC1034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0B171D5-4FB6-4A20-AACB-DEF6D89C00F9}"/>
              </a:ext>
            </a:extLst>
          </p:cNvPr>
          <p:cNvSpPr>
            <a:spLocks noGrp="1"/>
          </p:cNvSpPr>
          <p:nvPr>
            <p:ph type="sldNum" sz="quarter" idx="12"/>
          </p:nvPr>
        </p:nvSpPr>
        <p:spPr/>
        <p:txBody>
          <a:bodyPr/>
          <a:lstStyle>
            <a:lvl1pPr>
              <a:defRPr/>
            </a:lvl1pPr>
          </a:lstStyle>
          <a:p>
            <a:fld id="{850F65F2-861D-4643-9955-D4290B42221D}" type="slidenum">
              <a:rPr lang="sl-SI" altLang="sl-SI"/>
              <a:pPr/>
              <a:t>‹#›</a:t>
            </a:fld>
            <a:endParaRPr lang="sl-SI" altLang="sl-SI"/>
          </a:p>
        </p:txBody>
      </p:sp>
    </p:spTree>
    <p:extLst>
      <p:ext uri="{BB962C8B-B14F-4D97-AF65-F5344CB8AC3E}">
        <p14:creationId xmlns:p14="http://schemas.microsoft.com/office/powerpoint/2010/main" val="130942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A37-3798-4586-A27F-FA88C1494E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61F1E61-E1DA-4042-B7B1-9BC5AB513C3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E1C1225-939F-444F-9835-7C24564D31D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667A808-235A-4CAA-8B65-405A2BBBEDC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E4123BC-72AD-4BF7-8830-D6E114F0DFBA}"/>
              </a:ext>
            </a:extLst>
          </p:cNvPr>
          <p:cNvSpPr>
            <a:spLocks noGrp="1"/>
          </p:cNvSpPr>
          <p:nvPr>
            <p:ph type="sldNum" sz="quarter" idx="12"/>
          </p:nvPr>
        </p:nvSpPr>
        <p:spPr/>
        <p:txBody>
          <a:bodyPr/>
          <a:lstStyle>
            <a:lvl1pPr>
              <a:defRPr/>
            </a:lvl1pPr>
          </a:lstStyle>
          <a:p>
            <a:fld id="{ED2A74E6-7945-4FE6-9CCA-D1D7A639E032}" type="slidenum">
              <a:rPr lang="sl-SI" altLang="sl-SI"/>
              <a:pPr/>
              <a:t>‹#›</a:t>
            </a:fld>
            <a:endParaRPr lang="sl-SI" altLang="sl-SI"/>
          </a:p>
        </p:txBody>
      </p:sp>
    </p:spTree>
    <p:extLst>
      <p:ext uri="{BB962C8B-B14F-4D97-AF65-F5344CB8AC3E}">
        <p14:creationId xmlns:p14="http://schemas.microsoft.com/office/powerpoint/2010/main" val="42816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97B-DFC1-43BB-8A7A-24994B26CC3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7519CC0-4FA9-4BF4-BF1C-F9202B38851B}"/>
              </a:ext>
            </a:extLst>
          </p:cNvPr>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B85B1250-AEB0-4493-85A3-5071147A8FAB}"/>
              </a:ext>
            </a:extLst>
          </p:cNvPr>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778E92C-69CD-4627-B2AB-744DE209BBF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8682200-C981-4738-A344-3273F845EF2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05F7B5A-A8B2-41B6-B55E-96E2AAA445B0}"/>
              </a:ext>
            </a:extLst>
          </p:cNvPr>
          <p:cNvSpPr>
            <a:spLocks noGrp="1"/>
          </p:cNvSpPr>
          <p:nvPr>
            <p:ph type="sldNum" sz="quarter" idx="12"/>
          </p:nvPr>
        </p:nvSpPr>
        <p:spPr/>
        <p:txBody>
          <a:bodyPr/>
          <a:lstStyle>
            <a:lvl1pPr>
              <a:defRPr/>
            </a:lvl1pPr>
          </a:lstStyle>
          <a:p>
            <a:fld id="{842E67CC-A61F-4D52-B6DB-5BE79065C6DF}" type="slidenum">
              <a:rPr lang="sl-SI" altLang="sl-SI"/>
              <a:pPr/>
              <a:t>‹#›</a:t>
            </a:fld>
            <a:endParaRPr lang="sl-SI" altLang="sl-SI"/>
          </a:p>
        </p:txBody>
      </p:sp>
    </p:spTree>
    <p:extLst>
      <p:ext uri="{BB962C8B-B14F-4D97-AF65-F5344CB8AC3E}">
        <p14:creationId xmlns:p14="http://schemas.microsoft.com/office/powerpoint/2010/main" val="244312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160D-78B7-4E18-8A7D-A41FEFD6D7C2}"/>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1D3060D-2A92-44DB-8BEA-E387D8BAA9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10F46-25AA-4709-9C16-731745319EE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06D0042-CF8D-4C0A-AC8D-DD778D951A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83D5F-C7DC-4DD1-9499-752A7263186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BDF6D1A-B617-4F8B-9FAE-D8A723BD053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36FC521-1F40-4016-B4AA-5A006F2D5FF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CEFEFC1F-55A5-4C8A-9B5E-B320EADFB6D0}"/>
              </a:ext>
            </a:extLst>
          </p:cNvPr>
          <p:cNvSpPr>
            <a:spLocks noGrp="1"/>
          </p:cNvSpPr>
          <p:nvPr>
            <p:ph type="sldNum" sz="quarter" idx="12"/>
          </p:nvPr>
        </p:nvSpPr>
        <p:spPr/>
        <p:txBody>
          <a:bodyPr/>
          <a:lstStyle>
            <a:lvl1pPr>
              <a:defRPr/>
            </a:lvl1pPr>
          </a:lstStyle>
          <a:p>
            <a:fld id="{7BAFCD79-7FE6-44EF-839D-1B1C68BFAC4A}" type="slidenum">
              <a:rPr lang="sl-SI" altLang="sl-SI"/>
              <a:pPr/>
              <a:t>‹#›</a:t>
            </a:fld>
            <a:endParaRPr lang="sl-SI" altLang="sl-SI"/>
          </a:p>
        </p:txBody>
      </p:sp>
    </p:spTree>
    <p:extLst>
      <p:ext uri="{BB962C8B-B14F-4D97-AF65-F5344CB8AC3E}">
        <p14:creationId xmlns:p14="http://schemas.microsoft.com/office/powerpoint/2010/main" val="215527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6D7D-238D-44A6-94EC-B66A247E426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B27110D-1EF1-4FF9-BD65-36E4DC9EB057}"/>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6E518524-28E3-4E76-BD92-F65D4862FC4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343A152-E958-4BFF-8AD4-C0F18B71B1E2}"/>
              </a:ext>
            </a:extLst>
          </p:cNvPr>
          <p:cNvSpPr>
            <a:spLocks noGrp="1"/>
          </p:cNvSpPr>
          <p:nvPr>
            <p:ph type="sldNum" sz="quarter" idx="12"/>
          </p:nvPr>
        </p:nvSpPr>
        <p:spPr/>
        <p:txBody>
          <a:bodyPr/>
          <a:lstStyle>
            <a:lvl1pPr>
              <a:defRPr/>
            </a:lvl1pPr>
          </a:lstStyle>
          <a:p>
            <a:fld id="{2D5FE3C1-637D-4E65-82F6-E4DC3CA7217B}" type="slidenum">
              <a:rPr lang="sl-SI" altLang="sl-SI"/>
              <a:pPr/>
              <a:t>‹#›</a:t>
            </a:fld>
            <a:endParaRPr lang="sl-SI" altLang="sl-SI"/>
          </a:p>
        </p:txBody>
      </p:sp>
    </p:spTree>
    <p:extLst>
      <p:ext uri="{BB962C8B-B14F-4D97-AF65-F5344CB8AC3E}">
        <p14:creationId xmlns:p14="http://schemas.microsoft.com/office/powerpoint/2010/main" val="418338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0193E-6CE9-45E0-945D-3BB04F9D684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6C23542A-F18E-431E-A6AD-5F312934E9A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B98CBD5-845C-4903-ADE6-099063063F8D}"/>
              </a:ext>
            </a:extLst>
          </p:cNvPr>
          <p:cNvSpPr>
            <a:spLocks noGrp="1"/>
          </p:cNvSpPr>
          <p:nvPr>
            <p:ph type="sldNum" sz="quarter" idx="12"/>
          </p:nvPr>
        </p:nvSpPr>
        <p:spPr/>
        <p:txBody>
          <a:bodyPr/>
          <a:lstStyle>
            <a:lvl1pPr>
              <a:defRPr/>
            </a:lvl1pPr>
          </a:lstStyle>
          <a:p>
            <a:fld id="{A5B3D32C-173D-45B4-9691-ED33F4E13A76}" type="slidenum">
              <a:rPr lang="sl-SI" altLang="sl-SI"/>
              <a:pPr/>
              <a:t>‹#›</a:t>
            </a:fld>
            <a:endParaRPr lang="sl-SI" altLang="sl-SI"/>
          </a:p>
        </p:txBody>
      </p:sp>
    </p:spTree>
    <p:extLst>
      <p:ext uri="{BB962C8B-B14F-4D97-AF65-F5344CB8AC3E}">
        <p14:creationId xmlns:p14="http://schemas.microsoft.com/office/powerpoint/2010/main" val="257235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5D22-1BB3-4782-837B-DFE9299F36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24C60FB-B9A5-43F9-BA90-4EBB614778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E7C6BBF-AA4B-4803-96EC-8B87997868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AC1F7-611B-4638-B060-9DDBDDAC464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AAC3390-DADA-4182-9338-67660892B27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BFE35ED-0775-4662-BE71-405F5707E425}"/>
              </a:ext>
            </a:extLst>
          </p:cNvPr>
          <p:cNvSpPr>
            <a:spLocks noGrp="1"/>
          </p:cNvSpPr>
          <p:nvPr>
            <p:ph type="sldNum" sz="quarter" idx="12"/>
          </p:nvPr>
        </p:nvSpPr>
        <p:spPr/>
        <p:txBody>
          <a:bodyPr/>
          <a:lstStyle>
            <a:lvl1pPr>
              <a:defRPr/>
            </a:lvl1pPr>
          </a:lstStyle>
          <a:p>
            <a:fld id="{71A07F95-E14A-486C-BF52-F1F902A775CD}" type="slidenum">
              <a:rPr lang="sl-SI" altLang="sl-SI"/>
              <a:pPr/>
              <a:t>‹#›</a:t>
            </a:fld>
            <a:endParaRPr lang="sl-SI" altLang="sl-SI"/>
          </a:p>
        </p:txBody>
      </p:sp>
    </p:spTree>
    <p:extLst>
      <p:ext uri="{BB962C8B-B14F-4D97-AF65-F5344CB8AC3E}">
        <p14:creationId xmlns:p14="http://schemas.microsoft.com/office/powerpoint/2010/main" val="410655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F18B-D5EE-4125-911C-6B70BFE4DA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8015D0FA-F1CE-4E02-8F13-931FAC6E08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953DE92-045D-4D25-89D6-F6B6CE3010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41BC1-87E2-48C3-8869-9A00C3F64AF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A1375EE-728F-478D-8964-29CCD96AA66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D8A7221-055B-4672-8AF2-42C5CFB8BC01}"/>
              </a:ext>
            </a:extLst>
          </p:cNvPr>
          <p:cNvSpPr>
            <a:spLocks noGrp="1"/>
          </p:cNvSpPr>
          <p:nvPr>
            <p:ph type="sldNum" sz="quarter" idx="12"/>
          </p:nvPr>
        </p:nvSpPr>
        <p:spPr/>
        <p:txBody>
          <a:bodyPr/>
          <a:lstStyle>
            <a:lvl1pPr>
              <a:defRPr/>
            </a:lvl1pPr>
          </a:lstStyle>
          <a:p>
            <a:fld id="{5A38C155-4E10-4C90-916A-EEFDE4440C73}" type="slidenum">
              <a:rPr lang="sl-SI" altLang="sl-SI"/>
              <a:pPr/>
              <a:t>‹#›</a:t>
            </a:fld>
            <a:endParaRPr lang="sl-SI" altLang="sl-SI"/>
          </a:p>
        </p:txBody>
      </p:sp>
    </p:spTree>
    <p:extLst>
      <p:ext uri="{BB962C8B-B14F-4D97-AF65-F5344CB8AC3E}">
        <p14:creationId xmlns:p14="http://schemas.microsoft.com/office/powerpoint/2010/main" val="387924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F87"/>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3D3B9CD1-6DF0-4BCA-977E-32EF13E312C9}"/>
              </a:ext>
            </a:extLst>
          </p:cNvPr>
          <p:cNvGrpSpPr>
            <a:grpSpLocks/>
          </p:cNvGrpSpPr>
          <p:nvPr/>
        </p:nvGrpSpPr>
        <p:grpSpPr bwMode="auto">
          <a:xfrm>
            <a:off x="0" y="0"/>
            <a:ext cx="8686800" cy="4876800"/>
            <a:chOff x="0" y="0"/>
            <a:chExt cx="5472" cy="3072"/>
          </a:xfrm>
        </p:grpSpPr>
        <p:sp>
          <p:nvSpPr>
            <p:cNvPr id="17411" name="Rectangle 3">
              <a:extLst>
                <a:ext uri="{FF2B5EF4-FFF2-40B4-BE49-F238E27FC236}">
                  <a16:creationId xmlns:a16="http://schemas.microsoft.com/office/drawing/2014/main" id="{AF8D429E-E289-4D81-8015-5DB2725857DE}"/>
                </a:ext>
              </a:extLst>
            </p:cNvPr>
            <p:cNvSpPr>
              <a:spLocks noChangeArrowheads="1"/>
            </p:cNvSpPr>
            <p:nvPr/>
          </p:nvSpPr>
          <p:spPr bwMode="auto">
            <a:xfrm>
              <a:off x="0" y="0"/>
              <a:ext cx="384" cy="3072"/>
            </a:xfrm>
            <a:prstGeom prst="rect">
              <a:avLst/>
            </a:prstGeom>
            <a:solidFill>
              <a:srgbClr val="FF99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nvGrpSpPr>
            <p:cNvPr id="17412" name="Group 4">
              <a:extLst>
                <a:ext uri="{FF2B5EF4-FFF2-40B4-BE49-F238E27FC236}">
                  <a16:creationId xmlns:a16="http://schemas.microsoft.com/office/drawing/2014/main" id="{131FB4D8-0C9F-4F14-8513-CF5C314B2FB0}"/>
                </a:ext>
              </a:extLst>
            </p:cNvPr>
            <p:cNvGrpSpPr>
              <a:grpSpLocks/>
            </p:cNvGrpSpPr>
            <p:nvPr/>
          </p:nvGrpSpPr>
          <p:grpSpPr bwMode="auto">
            <a:xfrm>
              <a:off x="240" y="893"/>
              <a:ext cx="5232" cy="115"/>
              <a:chOff x="240" y="893"/>
              <a:chExt cx="5232" cy="115"/>
            </a:xfrm>
          </p:grpSpPr>
          <p:sp>
            <p:nvSpPr>
              <p:cNvPr id="17413" name="Rectangle 5">
                <a:extLst>
                  <a:ext uri="{FF2B5EF4-FFF2-40B4-BE49-F238E27FC236}">
                    <a16:creationId xmlns:a16="http://schemas.microsoft.com/office/drawing/2014/main" id="{DC445289-9485-453A-BFBD-83D9F12E46E8}"/>
                  </a:ext>
                </a:extLst>
              </p:cNvPr>
              <p:cNvSpPr>
                <a:spLocks noChangeArrowheads="1"/>
              </p:cNvSpPr>
              <p:nvPr/>
            </p:nvSpPr>
            <p:spPr bwMode="auto">
              <a:xfrm>
                <a:off x="4320" y="893"/>
                <a:ext cx="1152" cy="1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7414" name="Line 6">
                <a:extLst>
                  <a:ext uri="{FF2B5EF4-FFF2-40B4-BE49-F238E27FC236}">
                    <a16:creationId xmlns:a16="http://schemas.microsoft.com/office/drawing/2014/main" id="{07A19DD9-59BD-49EA-9646-48BFEE893B43}"/>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7415" name="Rectangle 7">
            <a:extLst>
              <a:ext uri="{FF2B5EF4-FFF2-40B4-BE49-F238E27FC236}">
                <a16:creationId xmlns:a16="http://schemas.microsoft.com/office/drawing/2014/main" id="{465737D5-655C-4C54-A047-6BDA9CFA8249}"/>
              </a:ext>
            </a:extLst>
          </p:cNvPr>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7416" name="Rectangle 8">
            <a:extLst>
              <a:ext uri="{FF2B5EF4-FFF2-40B4-BE49-F238E27FC236}">
                <a16:creationId xmlns:a16="http://schemas.microsoft.com/office/drawing/2014/main" id="{6A972317-5A39-4F61-BB52-F2E274307907}"/>
              </a:ext>
            </a:extLst>
          </p:cNvPr>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7417" name="Rectangle 9">
            <a:extLst>
              <a:ext uri="{FF2B5EF4-FFF2-40B4-BE49-F238E27FC236}">
                <a16:creationId xmlns:a16="http://schemas.microsoft.com/office/drawing/2014/main" id="{00A945CE-C2BD-4701-9E1E-EDCB05406352}"/>
              </a:ext>
            </a:extLst>
          </p:cNvPr>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sl-SI" altLang="sl-SI"/>
          </a:p>
        </p:txBody>
      </p:sp>
      <p:sp>
        <p:nvSpPr>
          <p:cNvPr id="17418" name="Rectangle 10">
            <a:extLst>
              <a:ext uri="{FF2B5EF4-FFF2-40B4-BE49-F238E27FC236}">
                <a16:creationId xmlns:a16="http://schemas.microsoft.com/office/drawing/2014/main" id="{F8A67AA7-3562-4173-9EC5-5B5DAF444BDE}"/>
              </a:ext>
            </a:extLst>
          </p:cNvPr>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sl-SI" altLang="sl-SI"/>
          </a:p>
        </p:txBody>
      </p:sp>
      <p:sp>
        <p:nvSpPr>
          <p:cNvPr id="17419" name="Rectangle 11">
            <a:extLst>
              <a:ext uri="{FF2B5EF4-FFF2-40B4-BE49-F238E27FC236}">
                <a16:creationId xmlns:a16="http://schemas.microsoft.com/office/drawing/2014/main" id="{16CC0676-FBA1-4319-B02F-E5AF18D7B40F}"/>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C180425-9C17-42DA-B447-7F0D2AF326E8}" type="slidenum">
              <a:rPr lang="sl-SI" altLang="sl-SI"/>
              <a:pPr/>
              <a:t>‹#›</a:t>
            </a:fld>
            <a:endParaRPr lang="sl-SI" altLang="sl-SI"/>
          </a:p>
        </p:txBody>
      </p:sp>
      <p:sp>
        <p:nvSpPr>
          <p:cNvPr id="17420" name="Line 12">
            <a:extLst>
              <a:ext uri="{FF2B5EF4-FFF2-40B4-BE49-F238E27FC236}">
                <a16:creationId xmlns:a16="http://schemas.microsoft.com/office/drawing/2014/main" id="{EC2ED9C8-D432-48BB-A00B-4EF7B3E2EB73}"/>
              </a:ext>
            </a:extLst>
          </p:cNvPr>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1" r:id="rId12"/>
    <p:sldLayoutId id="2147483682" r:id="rId13"/>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defRPr>
      </a:lvl2pPr>
      <a:lvl3pPr algn="l" rtl="0" fontAlgn="base">
        <a:spcBef>
          <a:spcPct val="0"/>
        </a:spcBef>
        <a:spcAft>
          <a:spcPct val="0"/>
        </a:spcAft>
        <a:defRPr sz="4200">
          <a:solidFill>
            <a:schemeClr val="tx2"/>
          </a:solidFill>
          <a:latin typeface="Times New Roman" panose="02020603050405020304" pitchFamily="18" charset="0"/>
        </a:defRPr>
      </a:lvl3pPr>
      <a:lvl4pPr algn="l" rtl="0" fontAlgn="base">
        <a:spcBef>
          <a:spcPct val="0"/>
        </a:spcBef>
        <a:spcAft>
          <a:spcPct val="0"/>
        </a:spcAft>
        <a:defRPr sz="4200">
          <a:solidFill>
            <a:schemeClr val="tx2"/>
          </a:solidFill>
          <a:latin typeface="Times New Roman" panose="02020603050405020304" pitchFamily="18" charset="0"/>
        </a:defRPr>
      </a:lvl4pPr>
      <a:lvl5pPr algn="l" rtl="0" fontAlgn="base">
        <a:spcBef>
          <a:spcPct val="0"/>
        </a:spcBef>
        <a:spcAft>
          <a:spcPct val="0"/>
        </a:spcAft>
        <a:defRPr sz="4200">
          <a:solidFill>
            <a:schemeClr val="tx2"/>
          </a:solidFill>
          <a:latin typeface="Times New Roman" panose="02020603050405020304" pitchFamily="18" charset="0"/>
        </a:defRPr>
      </a:lvl5pPr>
      <a:lvl6pPr marL="457200" algn="l" rtl="0" fontAlgn="base">
        <a:spcBef>
          <a:spcPct val="0"/>
        </a:spcBef>
        <a:spcAft>
          <a:spcPct val="0"/>
        </a:spcAft>
        <a:defRPr sz="4200">
          <a:solidFill>
            <a:schemeClr val="tx2"/>
          </a:solidFill>
          <a:latin typeface="Times New Roman" panose="02020603050405020304" pitchFamily="18" charset="0"/>
        </a:defRPr>
      </a:lvl6pPr>
      <a:lvl7pPr marL="914400" algn="l" rtl="0" fontAlgn="base">
        <a:spcBef>
          <a:spcPct val="0"/>
        </a:spcBef>
        <a:spcAft>
          <a:spcPct val="0"/>
        </a:spcAft>
        <a:defRPr sz="4200">
          <a:solidFill>
            <a:schemeClr val="tx2"/>
          </a:solidFill>
          <a:latin typeface="Times New Roman" panose="02020603050405020304" pitchFamily="18" charset="0"/>
        </a:defRPr>
      </a:lvl7pPr>
      <a:lvl8pPr marL="1371600" algn="l" rtl="0" fontAlgn="base">
        <a:spcBef>
          <a:spcPct val="0"/>
        </a:spcBef>
        <a:spcAft>
          <a:spcPct val="0"/>
        </a:spcAft>
        <a:defRPr sz="4200">
          <a:solidFill>
            <a:schemeClr val="tx2"/>
          </a:solidFill>
          <a:latin typeface="Times New Roman" panose="02020603050405020304" pitchFamily="18" charset="0"/>
        </a:defRPr>
      </a:lvl8pPr>
      <a:lvl9pPr marL="1828800" algn="l" rtl="0" fontAlgn="base">
        <a:spcBef>
          <a:spcPct val="0"/>
        </a:spcBef>
        <a:spcAft>
          <a:spcPct val="0"/>
        </a:spcAft>
        <a:defRPr sz="42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9910D47-4D82-4B7A-AF95-E27523792F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34819" name="Rectangle 3">
            <a:extLst>
              <a:ext uri="{FF2B5EF4-FFF2-40B4-BE49-F238E27FC236}">
                <a16:creationId xmlns:a16="http://schemas.microsoft.com/office/drawing/2014/main" id="{894C54A2-8DE7-427D-8CA7-564B6FE491A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4820" name="Rectangle 4">
            <a:extLst>
              <a:ext uri="{FF2B5EF4-FFF2-40B4-BE49-F238E27FC236}">
                <a16:creationId xmlns:a16="http://schemas.microsoft.com/office/drawing/2014/main" id="{43B6E8C9-CAC0-46D6-9588-C7F195A24D0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34821" name="Rectangle 5">
            <a:extLst>
              <a:ext uri="{FF2B5EF4-FFF2-40B4-BE49-F238E27FC236}">
                <a16:creationId xmlns:a16="http://schemas.microsoft.com/office/drawing/2014/main" id="{FDC9BF77-E095-42BA-8C6F-BB2CB26D3F8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34822" name="Rectangle 6">
            <a:extLst>
              <a:ext uri="{FF2B5EF4-FFF2-40B4-BE49-F238E27FC236}">
                <a16:creationId xmlns:a16="http://schemas.microsoft.com/office/drawing/2014/main" id="{AC854EC6-E309-48AD-B54D-216693A5D8C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08D32A-809A-4311-806A-C16C74E6441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omeins_markt">
            <a:extLst>
              <a:ext uri="{FF2B5EF4-FFF2-40B4-BE49-F238E27FC236}">
                <a16:creationId xmlns:a16="http://schemas.microsoft.com/office/drawing/2014/main" id="{BAF04FD3-98FC-4EEA-B2CB-5211E3AA4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8280400" cy="5499100"/>
          </a:xfrm>
          <a:prstGeom prst="rect">
            <a:avLst/>
          </a:prstGeom>
          <a:noFill/>
          <a:extLst>
            <a:ext uri="{909E8E84-426E-40DD-AFC4-6F175D3DCCD1}">
              <a14:hiddenFill xmlns:a14="http://schemas.microsoft.com/office/drawing/2010/main">
                <a:solidFill>
                  <a:srgbClr val="FFFFFF"/>
                </a:solidFill>
              </a14:hiddenFill>
            </a:ext>
          </a:extLst>
        </p:spPr>
      </p:pic>
      <p:sp>
        <p:nvSpPr>
          <p:cNvPr id="2058" name="WordArt 10">
            <a:extLst>
              <a:ext uri="{FF2B5EF4-FFF2-40B4-BE49-F238E27FC236}">
                <a16:creationId xmlns:a16="http://schemas.microsoft.com/office/drawing/2014/main" id="{C006CB11-ED33-4A6A-B0E8-42F4C23920F9}"/>
              </a:ext>
            </a:extLst>
          </p:cNvPr>
          <p:cNvSpPr>
            <a:spLocks noChangeArrowheads="1" noChangeShapeType="1" noTextEdit="1"/>
          </p:cNvSpPr>
          <p:nvPr/>
        </p:nvSpPr>
        <p:spPr bwMode="auto">
          <a:xfrm>
            <a:off x="1187450" y="4149725"/>
            <a:ext cx="6624638" cy="1439863"/>
          </a:xfrm>
          <a:prstGeom prst="rect">
            <a:avLst/>
          </a:prstGeom>
        </p:spPr>
        <p:txBody>
          <a:bodyPr wrap="none" fromWordArt="1">
            <a:prstTxWarp prst="textPlain">
              <a:avLst>
                <a:gd name="adj" fmla="val 50000"/>
              </a:avLst>
            </a:prstTxWarp>
          </a:bodyPr>
          <a:lstStyle/>
          <a:p>
            <a:pPr algn="ctr"/>
            <a:r>
              <a:rPr lang="sl-SI" sz="3600" kern="10">
                <a:ln w="9525">
                  <a:solidFill>
                    <a:srgbClr val="FF66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KAJ SO JEDLI RIMLJANI?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F87"/>
        </a:solidFill>
        <a:effectLst/>
      </p:bgPr>
    </p:bg>
    <p:spTree>
      <p:nvGrpSpPr>
        <p:cNvPr id="1" name=""/>
        <p:cNvGrpSpPr/>
        <p:nvPr/>
      </p:nvGrpSpPr>
      <p:grpSpPr>
        <a:xfrm>
          <a:off x="0" y="0"/>
          <a:ext cx="0" cy="0"/>
          <a:chOff x="0" y="0"/>
          <a:chExt cx="0" cy="0"/>
        </a:xfrm>
      </p:grpSpPr>
      <p:pic>
        <p:nvPicPr>
          <p:cNvPr id="39941" name="Picture 5" descr="food2">
            <a:extLst>
              <a:ext uri="{FF2B5EF4-FFF2-40B4-BE49-F238E27FC236}">
                <a16:creationId xmlns:a16="http://schemas.microsoft.com/office/drawing/2014/main" id="{F6BB1E04-6CFF-4DCA-BD75-4AEB3B402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424815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food">
            <a:extLst>
              <a:ext uri="{FF2B5EF4-FFF2-40B4-BE49-F238E27FC236}">
                <a16:creationId xmlns:a16="http://schemas.microsoft.com/office/drawing/2014/main" id="{29D657C2-89C1-4466-98BB-3A0B1503C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0438"/>
            <a:ext cx="4175125" cy="2913062"/>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162884038_c3978510cf_m">
            <a:extLst>
              <a:ext uri="{FF2B5EF4-FFF2-40B4-BE49-F238E27FC236}">
                <a16:creationId xmlns:a16="http://schemas.microsoft.com/office/drawing/2014/main" id="{C02F2747-0491-4974-AF50-DB6FE1EC3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636838"/>
            <a:ext cx="4321175" cy="3241675"/>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a:extLst>
              <a:ext uri="{FF2B5EF4-FFF2-40B4-BE49-F238E27FC236}">
                <a16:creationId xmlns:a16="http://schemas.microsoft.com/office/drawing/2014/main" id="{8A23762A-E069-42E8-BFA2-A0FF4E344ED3}"/>
              </a:ext>
            </a:extLst>
          </p:cNvPr>
          <p:cNvSpPr txBox="1">
            <a:spLocks noChangeArrowheads="1"/>
          </p:cNvSpPr>
          <p:nvPr/>
        </p:nvSpPr>
        <p:spPr bwMode="auto">
          <a:xfrm>
            <a:off x="4932363" y="476250"/>
            <a:ext cx="38163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4800" b="1" i="1">
                <a:solidFill>
                  <a:srgbClr val="FF6600"/>
                </a:solidFill>
                <a:latin typeface="Book Antiqua" panose="02040602050305030304" pitchFamily="18" charset="0"/>
              </a:rPr>
              <a:t>Rimski “Fast-Food”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par>
                                <p:cTn id="8" presetID="10" presetClass="entr" presetSubtype="0" fill="hold"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fade">
                                      <p:cBhvr>
                                        <p:cTn id="10" dur="2000"/>
                                        <p:tgtEl>
                                          <p:spTgt spid="39941"/>
                                        </p:tgtEl>
                                      </p:cBhvr>
                                    </p:animEffect>
                                  </p:childTnLst>
                                </p:cTn>
                              </p:par>
                              <p:par>
                                <p:cTn id="11" presetID="10" presetClass="entr" presetSubtype="0" fill="hold" nodeType="withEffect">
                                  <p:stCondLst>
                                    <p:cond delay="0"/>
                                  </p:stCondLst>
                                  <p:childTnLst>
                                    <p:set>
                                      <p:cBhvr>
                                        <p:cTn id="12" dur="1" fill="hold">
                                          <p:stCondLst>
                                            <p:cond delay="0"/>
                                          </p:stCondLst>
                                        </p:cTn>
                                        <p:tgtEl>
                                          <p:spTgt spid="39942"/>
                                        </p:tgtEl>
                                        <p:attrNameLst>
                                          <p:attrName>style.visibility</p:attrName>
                                        </p:attrNameLst>
                                      </p:cBhvr>
                                      <p:to>
                                        <p:strVal val="visible"/>
                                      </p:to>
                                    </p:set>
                                    <p:animEffect transition="in" filter="fade">
                                      <p:cBhvr>
                                        <p:cTn id="13"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87F403-4998-4A9E-B2A3-DC2CE287E7B9}"/>
              </a:ext>
            </a:extLst>
          </p:cNvPr>
          <p:cNvSpPr>
            <a:spLocks noGrp="1" noChangeArrowheads="1"/>
          </p:cNvSpPr>
          <p:nvPr>
            <p:ph type="title"/>
          </p:nvPr>
        </p:nvSpPr>
        <p:spPr/>
        <p:txBody>
          <a:bodyPr/>
          <a:lstStyle/>
          <a:p>
            <a:pPr algn="ctr"/>
            <a:r>
              <a:rPr lang="sl-SI" altLang="sl-SI" sz="4800" b="1" i="1">
                <a:solidFill>
                  <a:srgbClr val="FF6600"/>
                </a:solidFill>
              </a:rPr>
              <a:t>Apicij – Umetnost kuhanja</a:t>
            </a:r>
          </a:p>
        </p:txBody>
      </p:sp>
      <p:sp>
        <p:nvSpPr>
          <p:cNvPr id="36867" name="Rectangle 3">
            <a:extLst>
              <a:ext uri="{FF2B5EF4-FFF2-40B4-BE49-F238E27FC236}">
                <a16:creationId xmlns:a16="http://schemas.microsoft.com/office/drawing/2014/main" id="{AB00F053-63A9-4B90-A2D9-1F2487276EB5}"/>
              </a:ext>
            </a:extLst>
          </p:cNvPr>
          <p:cNvSpPr>
            <a:spLocks noGrp="1" noChangeArrowheads="1"/>
          </p:cNvSpPr>
          <p:nvPr>
            <p:ph type="body" idx="1"/>
          </p:nvPr>
        </p:nvSpPr>
        <p:spPr/>
        <p:txBody>
          <a:bodyPr/>
          <a:lstStyle/>
          <a:p>
            <a:pPr>
              <a:lnSpc>
                <a:spcPct val="80000"/>
              </a:lnSpc>
            </a:pPr>
            <a:r>
              <a:rPr lang="sl-SI" altLang="sl-SI" sz="1800" b="1">
                <a:latin typeface="Bookman Old Style" panose="02050604050505020204" pitchFamily="18" charset="0"/>
              </a:rPr>
              <a:t>Najstarejša ohranjena kuharska knjiga v zahodnem svetu De re coquinaria (Umetnost kuhanja) je bila napisana v tretjem ali četrtem stoletju, ni pa prav jasno, kdo je njen avtor.</a:t>
            </a:r>
            <a:endParaRPr lang="sl-SI" altLang="sl-SI" sz="1800">
              <a:latin typeface="Bookman Old Style" panose="02050604050505020204" pitchFamily="18" charset="0"/>
            </a:endParaRPr>
          </a:p>
          <a:p>
            <a:pPr>
              <a:lnSpc>
                <a:spcPct val="80000"/>
              </a:lnSpc>
            </a:pPr>
            <a:endParaRPr lang="sl-SI" altLang="sl-SI" sz="1800">
              <a:latin typeface="Bookman Old Style" panose="02050604050505020204" pitchFamily="18" charset="0"/>
            </a:endParaRPr>
          </a:p>
          <a:p>
            <a:pPr>
              <a:lnSpc>
                <a:spcPct val="80000"/>
              </a:lnSpc>
            </a:pPr>
            <a:r>
              <a:rPr lang="sl-SI" altLang="sl-SI" sz="1800">
                <a:latin typeface="Bookman Old Style" panose="02050604050505020204" pitchFamily="18" charset="0"/>
              </a:rPr>
              <a:t>Recepti so po vsej verjetnosti delo Rimljana Apicija, ki je živel v 1. st, v knjižni obliki pa naj bi recepte izdal njegov someščan Caelij. </a:t>
            </a:r>
          </a:p>
          <a:p>
            <a:pPr>
              <a:lnSpc>
                <a:spcPct val="80000"/>
              </a:lnSpc>
            </a:pPr>
            <a:endParaRPr lang="sl-SI" altLang="sl-SI" sz="1800">
              <a:latin typeface="Bookman Old Style" panose="02050604050505020204" pitchFamily="18" charset="0"/>
            </a:endParaRPr>
          </a:p>
          <a:p>
            <a:pPr>
              <a:lnSpc>
                <a:spcPct val="80000"/>
              </a:lnSpc>
            </a:pPr>
            <a:r>
              <a:rPr lang="sl-SI" altLang="sl-SI" sz="1800">
                <a:latin typeface="Bookman Old Style" panose="02050604050505020204" pitchFamily="18" charset="0"/>
              </a:rPr>
              <a:t>Umetnost kuhanja zgodovinarjem nudi čudovit vpogled v vsakodnevno življenje Rimljanov – izvemo predvsem, kaj so jedli in pili ter kako so pripravljali jedi.</a:t>
            </a:r>
          </a:p>
          <a:p>
            <a:pPr>
              <a:lnSpc>
                <a:spcPct val="80000"/>
              </a:lnSpc>
            </a:pPr>
            <a:endParaRPr lang="sl-SI" altLang="sl-SI" sz="1800">
              <a:latin typeface="Bookman Old Style" panose="02050604050505020204" pitchFamily="18" charset="0"/>
            </a:endParaRPr>
          </a:p>
          <a:p>
            <a:pPr>
              <a:lnSpc>
                <a:spcPct val="80000"/>
              </a:lnSpc>
            </a:pPr>
            <a:r>
              <a:rPr lang="sl-SI" altLang="sl-SI" sz="1800">
                <a:latin typeface="Bookman Old Style" panose="02050604050505020204" pitchFamily="18" charset="0"/>
              </a:rPr>
              <a:t>Plinij starejši je zapisal, da se je slavni gurman Apicij gibal v krogih blizu rimskemu cesarju Tiberiju. Apicij je bil tako obseden z odkrivanjem novih specilaitet, da je svoje pujse hranil s figami, saj je verjel, da bo njihovo meso zato še boljše. Izumil je precej jedi, ki so jih celo Rimljani opisali kot pretiravanje.</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Scale>
                                      <p:cBhvr>
                                        <p:cTn id="7" dur="1000" decel="50000" fill="hold">
                                          <p:stCondLst>
                                            <p:cond delay="0"/>
                                          </p:stCondLst>
                                        </p:cTn>
                                        <p:tgtEl>
                                          <p:spTgt spid="368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7">
                                            <p:txEl>
                                              <p:pRg st="0" end="0"/>
                                            </p:txEl>
                                          </p:spTgt>
                                        </p:tgtEl>
                                        <p:attrNameLst>
                                          <p:attrName>ppt_x</p:attrName>
                                          <p:attrName>ppt_y</p:attrName>
                                        </p:attrNameLst>
                                      </p:cBhvr>
                                    </p:animMotion>
                                    <p:animEffect transition="in" filter="fade">
                                      <p:cBhvr>
                                        <p:cTn id="9" dur="1000"/>
                                        <p:tgtEl>
                                          <p:spTgt spid="368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867">
                                            <p:txEl>
                                              <p:pRg st="2" end="2"/>
                                            </p:txEl>
                                          </p:spTgt>
                                        </p:tgtEl>
                                        <p:attrNameLst>
                                          <p:attrName>style.visibility</p:attrName>
                                        </p:attrNameLst>
                                      </p:cBhvr>
                                      <p:to>
                                        <p:strVal val="visible"/>
                                      </p:to>
                                    </p:set>
                                    <p:animScale>
                                      <p:cBhvr>
                                        <p:cTn id="14" dur="1000" decel="50000" fill="hold">
                                          <p:stCondLst>
                                            <p:cond delay="0"/>
                                          </p:stCondLst>
                                        </p:cTn>
                                        <p:tgtEl>
                                          <p:spTgt spid="368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867">
                                            <p:txEl>
                                              <p:pRg st="2" end="2"/>
                                            </p:txEl>
                                          </p:spTgt>
                                        </p:tgtEl>
                                        <p:attrNameLst>
                                          <p:attrName>ppt_x</p:attrName>
                                          <p:attrName>ppt_y</p:attrName>
                                        </p:attrNameLst>
                                      </p:cBhvr>
                                    </p:animMotion>
                                    <p:animEffect transition="in" filter="fade">
                                      <p:cBhvr>
                                        <p:cTn id="16" dur="1000"/>
                                        <p:tgtEl>
                                          <p:spTgt spid="368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Scale>
                                      <p:cBhvr>
                                        <p:cTn id="21" dur="1000" decel="50000" fill="hold">
                                          <p:stCondLst>
                                            <p:cond delay="0"/>
                                          </p:stCondLst>
                                        </p:cTn>
                                        <p:tgtEl>
                                          <p:spTgt spid="368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6867">
                                            <p:txEl>
                                              <p:pRg st="4" end="4"/>
                                            </p:txEl>
                                          </p:spTgt>
                                        </p:tgtEl>
                                        <p:attrNameLst>
                                          <p:attrName>ppt_x</p:attrName>
                                          <p:attrName>ppt_y</p:attrName>
                                        </p:attrNameLst>
                                      </p:cBhvr>
                                    </p:animMotion>
                                    <p:animEffect transition="in" filter="fade">
                                      <p:cBhvr>
                                        <p:cTn id="23" dur="1000"/>
                                        <p:tgtEl>
                                          <p:spTgt spid="3686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6867">
                                            <p:txEl>
                                              <p:pRg st="6" end="6"/>
                                            </p:txEl>
                                          </p:spTgt>
                                        </p:tgtEl>
                                        <p:attrNameLst>
                                          <p:attrName>style.visibility</p:attrName>
                                        </p:attrNameLst>
                                      </p:cBhvr>
                                      <p:to>
                                        <p:strVal val="visible"/>
                                      </p:to>
                                    </p:set>
                                    <p:animScale>
                                      <p:cBhvr>
                                        <p:cTn id="28" dur="1000" decel="50000" fill="hold">
                                          <p:stCondLst>
                                            <p:cond delay="0"/>
                                          </p:stCondLst>
                                        </p:cTn>
                                        <p:tgtEl>
                                          <p:spTgt spid="3686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867">
                                            <p:txEl>
                                              <p:pRg st="6" end="6"/>
                                            </p:txEl>
                                          </p:spTgt>
                                        </p:tgtEl>
                                        <p:attrNameLst>
                                          <p:attrName>ppt_x</p:attrName>
                                          <p:attrName>ppt_y</p:attrName>
                                        </p:attrNameLst>
                                      </p:cBhvr>
                                    </p:animMotion>
                                    <p:animEffect transition="in" filter="fade">
                                      <p:cBhvr>
                                        <p:cTn id="30" dur="1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F87"/>
        </a:solidFill>
        <a:effectLst/>
      </p:bgPr>
    </p:bg>
    <p:spTree>
      <p:nvGrpSpPr>
        <p:cNvPr id="1" name=""/>
        <p:cNvGrpSpPr/>
        <p:nvPr/>
      </p:nvGrpSpPr>
      <p:grpSpPr>
        <a:xfrm>
          <a:off x="0" y="0"/>
          <a:ext cx="0" cy="0"/>
          <a:chOff x="0" y="0"/>
          <a:chExt cx="0" cy="0"/>
        </a:xfrm>
      </p:grpSpPr>
      <p:pic>
        <p:nvPicPr>
          <p:cNvPr id="38916" name="Picture 4" descr="097">
            <a:extLst>
              <a:ext uri="{FF2B5EF4-FFF2-40B4-BE49-F238E27FC236}">
                <a16:creationId xmlns:a16="http://schemas.microsoft.com/office/drawing/2014/main" id="{9543FB75-7BCF-4BC8-B1E2-2C9EFD443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2522538" cy="3744913"/>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apicius_06">
            <a:extLst>
              <a:ext uri="{FF2B5EF4-FFF2-40B4-BE49-F238E27FC236}">
                <a16:creationId xmlns:a16="http://schemas.microsoft.com/office/drawing/2014/main" id="{98D62CB3-9E07-45FF-9CBD-AD10DD934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49275"/>
            <a:ext cx="4048125" cy="540067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arl_roman_recipe_browned_chicken_frontinian">
            <a:extLst>
              <a:ext uri="{FF2B5EF4-FFF2-40B4-BE49-F238E27FC236}">
                <a16:creationId xmlns:a16="http://schemas.microsoft.com/office/drawing/2014/main" id="{179568D8-44C4-4448-AFF5-D97EDCE5A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4813"/>
            <a:ext cx="2808287" cy="210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ppt_x</p:attrName>
                                        </p:attrNameLst>
                                      </p:cBhvr>
                                      <p:tavLst>
                                        <p:tav tm="0">
                                          <p:val>
                                            <p:strVal val="#ppt_x-.2"/>
                                          </p:val>
                                        </p:tav>
                                        <p:tav tm="100000">
                                          <p:val>
                                            <p:strVal val="#ppt_x"/>
                                          </p:val>
                                        </p:tav>
                                      </p:tavLst>
                                    </p:anim>
                                    <p:anim calcmode="lin" valueType="num">
                                      <p:cBhvr>
                                        <p:cTn id="8"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8917"/>
                                        </p:tgtEl>
                                        <p:attrNameLst>
                                          <p:attrName>style.visibility</p:attrName>
                                        </p:attrNameLst>
                                      </p:cBhvr>
                                      <p:to>
                                        <p:strVal val="visible"/>
                                      </p:to>
                                    </p:set>
                                    <p:anim calcmode="lin" valueType="num">
                                      <p:cBhvr>
                                        <p:cTn id="14" dur="1000" fill="hold"/>
                                        <p:tgtEl>
                                          <p:spTgt spid="38917"/>
                                        </p:tgtEl>
                                        <p:attrNameLst>
                                          <p:attrName>ppt_w</p:attrName>
                                        </p:attrNameLst>
                                      </p:cBhvr>
                                      <p:tavLst>
                                        <p:tav tm="0">
                                          <p:val>
                                            <p:strVal val="#ppt_w*0.70"/>
                                          </p:val>
                                        </p:tav>
                                        <p:tav tm="100000">
                                          <p:val>
                                            <p:strVal val="#ppt_w"/>
                                          </p:val>
                                        </p:tav>
                                      </p:tavLst>
                                    </p:anim>
                                    <p:anim calcmode="lin" valueType="num">
                                      <p:cBhvr>
                                        <p:cTn id="15" dur="1000" fill="hold"/>
                                        <p:tgtEl>
                                          <p:spTgt spid="38917"/>
                                        </p:tgtEl>
                                        <p:attrNameLst>
                                          <p:attrName>ppt_h</p:attrName>
                                        </p:attrNameLst>
                                      </p:cBhvr>
                                      <p:tavLst>
                                        <p:tav tm="0">
                                          <p:val>
                                            <p:strVal val="#ppt_h"/>
                                          </p:val>
                                        </p:tav>
                                        <p:tav tm="100000">
                                          <p:val>
                                            <p:strVal val="#ppt_h"/>
                                          </p:val>
                                        </p:tav>
                                      </p:tavLst>
                                    </p:anim>
                                    <p:animEffect transition="in" filter="fade">
                                      <p:cBhvr>
                                        <p:cTn id="16" dur="1000"/>
                                        <p:tgtEl>
                                          <p:spTgt spid="38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wipe(down)">
                                      <p:cBhvr>
                                        <p:cTn id="21" dur="580">
                                          <p:stCondLst>
                                            <p:cond delay="0"/>
                                          </p:stCondLst>
                                        </p:cTn>
                                        <p:tgtEl>
                                          <p:spTgt spid="38918"/>
                                        </p:tgtEl>
                                      </p:cBhvr>
                                    </p:animEffect>
                                    <p:anim calcmode="lin" valueType="num">
                                      <p:cBhvr>
                                        <p:cTn id="22" dur="1822"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27" dur="26">
                                          <p:stCondLst>
                                            <p:cond delay="650"/>
                                          </p:stCondLst>
                                        </p:cTn>
                                        <p:tgtEl>
                                          <p:spTgt spid="38918"/>
                                        </p:tgtEl>
                                      </p:cBhvr>
                                      <p:to x="100000" y="60000"/>
                                    </p:animScale>
                                    <p:animScale>
                                      <p:cBhvr>
                                        <p:cTn id="28" dur="166" decel="50000">
                                          <p:stCondLst>
                                            <p:cond delay="676"/>
                                          </p:stCondLst>
                                        </p:cTn>
                                        <p:tgtEl>
                                          <p:spTgt spid="38918"/>
                                        </p:tgtEl>
                                      </p:cBhvr>
                                      <p:to x="100000" y="100000"/>
                                    </p:animScale>
                                    <p:animScale>
                                      <p:cBhvr>
                                        <p:cTn id="29" dur="26">
                                          <p:stCondLst>
                                            <p:cond delay="1312"/>
                                          </p:stCondLst>
                                        </p:cTn>
                                        <p:tgtEl>
                                          <p:spTgt spid="38918"/>
                                        </p:tgtEl>
                                      </p:cBhvr>
                                      <p:to x="100000" y="80000"/>
                                    </p:animScale>
                                    <p:animScale>
                                      <p:cBhvr>
                                        <p:cTn id="30" dur="166" decel="50000">
                                          <p:stCondLst>
                                            <p:cond delay="1338"/>
                                          </p:stCondLst>
                                        </p:cTn>
                                        <p:tgtEl>
                                          <p:spTgt spid="38918"/>
                                        </p:tgtEl>
                                      </p:cBhvr>
                                      <p:to x="100000" y="100000"/>
                                    </p:animScale>
                                    <p:animScale>
                                      <p:cBhvr>
                                        <p:cTn id="31" dur="26">
                                          <p:stCondLst>
                                            <p:cond delay="1642"/>
                                          </p:stCondLst>
                                        </p:cTn>
                                        <p:tgtEl>
                                          <p:spTgt spid="38918"/>
                                        </p:tgtEl>
                                      </p:cBhvr>
                                      <p:to x="100000" y="90000"/>
                                    </p:animScale>
                                    <p:animScale>
                                      <p:cBhvr>
                                        <p:cTn id="32" dur="166" decel="50000">
                                          <p:stCondLst>
                                            <p:cond delay="1668"/>
                                          </p:stCondLst>
                                        </p:cTn>
                                        <p:tgtEl>
                                          <p:spTgt spid="38918"/>
                                        </p:tgtEl>
                                      </p:cBhvr>
                                      <p:to x="100000" y="100000"/>
                                    </p:animScale>
                                    <p:animScale>
                                      <p:cBhvr>
                                        <p:cTn id="33" dur="26">
                                          <p:stCondLst>
                                            <p:cond delay="1808"/>
                                          </p:stCondLst>
                                        </p:cTn>
                                        <p:tgtEl>
                                          <p:spTgt spid="38918"/>
                                        </p:tgtEl>
                                      </p:cBhvr>
                                      <p:to x="100000" y="95000"/>
                                    </p:animScale>
                                    <p:animScale>
                                      <p:cBhvr>
                                        <p:cTn id="34" dur="166" decel="50000">
                                          <p:stCondLst>
                                            <p:cond delay="1834"/>
                                          </p:stCondLst>
                                        </p:cTn>
                                        <p:tgtEl>
                                          <p:spTgt spid="389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3227532-AAF2-4235-A650-C53C8E32F594}"/>
              </a:ext>
            </a:extLst>
          </p:cNvPr>
          <p:cNvSpPr>
            <a:spLocks noGrp="1" noChangeArrowheads="1"/>
          </p:cNvSpPr>
          <p:nvPr>
            <p:ph type="title"/>
          </p:nvPr>
        </p:nvSpPr>
        <p:spPr/>
        <p:txBody>
          <a:bodyPr/>
          <a:lstStyle/>
          <a:p>
            <a:pPr algn="ctr"/>
            <a:r>
              <a:rPr lang="sl-SI" altLang="sl-SI" sz="4000" b="1" i="1">
                <a:solidFill>
                  <a:srgbClr val="FF6600"/>
                </a:solidFill>
              </a:rPr>
              <a:t>Apicij – Umetnost kuhanja</a:t>
            </a:r>
          </a:p>
        </p:txBody>
      </p:sp>
      <p:sp>
        <p:nvSpPr>
          <p:cNvPr id="37891" name="Rectangle 3">
            <a:extLst>
              <a:ext uri="{FF2B5EF4-FFF2-40B4-BE49-F238E27FC236}">
                <a16:creationId xmlns:a16="http://schemas.microsoft.com/office/drawing/2014/main" id="{7B490603-B904-4112-ADDB-530D98D3B841}"/>
              </a:ext>
            </a:extLst>
          </p:cNvPr>
          <p:cNvSpPr>
            <a:spLocks noGrp="1" noChangeArrowheads="1"/>
          </p:cNvSpPr>
          <p:nvPr>
            <p:ph type="body" idx="1"/>
          </p:nvPr>
        </p:nvSpPr>
        <p:spPr/>
        <p:txBody>
          <a:bodyPr/>
          <a:lstStyle/>
          <a:p>
            <a:pPr>
              <a:lnSpc>
                <a:spcPct val="80000"/>
              </a:lnSpc>
            </a:pPr>
            <a:r>
              <a:rPr lang="sl-SI" altLang="sl-SI" sz="1800">
                <a:latin typeface="Bookman Old Style" panose="02050604050505020204" pitchFamily="18" charset="0"/>
              </a:rPr>
              <a:t>Svoje kuharske izume ter izume svoji predhodnikov naj bi popisal v dveh knjigah, ki pa sta v naslednjih stoletjih doživeli številne spremembe. A dokaza, da je rokopis iz prvega stoletja zares obstajal, niso našli.</a:t>
            </a:r>
          </a:p>
          <a:p>
            <a:pPr>
              <a:lnSpc>
                <a:spcPct val="80000"/>
              </a:lnSpc>
            </a:pPr>
            <a:endParaRPr lang="sl-SI" altLang="sl-SI" sz="1800">
              <a:latin typeface="Bookman Old Style" panose="02050604050505020204" pitchFamily="18" charset="0"/>
            </a:endParaRPr>
          </a:p>
          <a:p>
            <a:pPr>
              <a:lnSpc>
                <a:spcPct val="80000"/>
              </a:lnSpc>
            </a:pPr>
            <a:r>
              <a:rPr lang="sl-SI" altLang="sl-SI" sz="1800">
                <a:latin typeface="Bookman Old Style" panose="02050604050505020204" pitchFamily="18" charset="0"/>
              </a:rPr>
              <a:t>Zgodovinarji menijo, da so bili recepti, kasneje zbrani v Umetnosti kuhanja, verjetno namenjeni poklicnim kuharjem oz. kuharjem sužnjem, ki so služili pri bogatih gospodarjih. Navodila za pripravo jedi so zelo zapletena in vključujejo sestavine (npr. jezike flamingov), ki so si jih lahko privoščili le bogati Rimljani.</a:t>
            </a:r>
            <a:br>
              <a:rPr lang="sl-SI" altLang="sl-SI" sz="1800">
                <a:latin typeface="Bookman Old Style" panose="02050604050505020204" pitchFamily="18" charset="0"/>
              </a:rPr>
            </a:br>
            <a:r>
              <a:rPr lang="sl-SI" altLang="sl-SI" sz="1800">
                <a:latin typeface="Bookman Old Style" panose="02050604050505020204" pitchFamily="18" charset="0"/>
              </a:rPr>
              <a:t>Umetnost kuhanja je razdeljena na deset poglavij; kar šest od njih je namenjenih pripravi mesnih in ribjih jedi (meso, dve poglavji o perutnini, štirinožci, morska hrana in ribe).</a:t>
            </a:r>
          </a:p>
          <a:p>
            <a:pPr>
              <a:lnSpc>
                <a:spcPct val="80000"/>
              </a:lnSpc>
            </a:pPr>
            <a:endParaRPr lang="sl-SI" altLang="sl-SI" sz="1800">
              <a:latin typeface="Bookman Old Style" panose="02050604050505020204" pitchFamily="18" charset="0"/>
            </a:endParaRPr>
          </a:p>
          <a:p>
            <a:pPr>
              <a:lnSpc>
                <a:spcPct val="80000"/>
              </a:lnSpc>
            </a:pPr>
            <a:r>
              <a:rPr lang="sl-SI" altLang="sl-SI" sz="1800">
                <a:latin typeface="Bookman Old Style" panose="02050604050505020204" pitchFamily="18" charset="0"/>
              </a:rPr>
              <a:t>Knjiga je danes najbolj slavna kuharica z recepti jedi, ki so jih oboževali Rimljani, Apicij pa je doživel žalosten konec. Seneka je zapisal, da je Apicij naredil samomor, potem ko je zapravil vse premoženje za hrano in ugotovil, da ne bo mogel več jesti tako razkošno, kot je bil navajen</a:t>
            </a:r>
            <a:r>
              <a:rPr lang="sl-SI" altLang="sl-SI" sz="2000">
                <a:latin typeface="Bookman Old Style" panose="02050604050505020204" pitchFamily="18" charset="0"/>
              </a:rPr>
              <a:t>.</a:t>
            </a:r>
          </a:p>
          <a:p>
            <a:pPr>
              <a:lnSpc>
                <a:spcPct val="80000"/>
              </a:lnSpc>
            </a:pPr>
            <a:endParaRPr lang="sl-SI" altLang="sl-SI" sz="2000">
              <a:latin typeface="Bookman Old Style" panose="0205060405050502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800" decel="100000"/>
                                        <p:tgtEl>
                                          <p:spTgt spid="37891">
                                            <p:txEl>
                                              <p:pRg st="0" end="0"/>
                                            </p:txEl>
                                          </p:spTgt>
                                        </p:tgtEl>
                                      </p:cBhvr>
                                    </p:animEffect>
                                    <p:anim calcmode="lin" valueType="num">
                                      <p:cBhvr>
                                        <p:cTn id="8" dur="800" decel="100000" fill="hold"/>
                                        <p:tgtEl>
                                          <p:spTgt spid="378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78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78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800" decel="100000"/>
                                        <p:tgtEl>
                                          <p:spTgt spid="37891">
                                            <p:txEl>
                                              <p:pRg st="2" end="2"/>
                                            </p:txEl>
                                          </p:spTgt>
                                        </p:tgtEl>
                                      </p:cBhvr>
                                    </p:animEffect>
                                    <p:anim calcmode="lin" valueType="num">
                                      <p:cBhvr>
                                        <p:cTn id="18" dur="800" decel="100000" fill="hold"/>
                                        <p:tgtEl>
                                          <p:spTgt spid="3789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789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789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789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789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800" decel="100000"/>
                                        <p:tgtEl>
                                          <p:spTgt spid="37891">
                                            <p:txEl>
                                              <p:pRg st="4" end="4"/>
                                            </p:txEl>
                                          </p:spTgt>
                                        </p:tgtEl>
                                      </p:cBhvr>
                                    </p:animEffect>
                                    <p:anim calcmode="lin" valueType="num">
                                      <p:cBhvr>
                                        <p:cTn id="28" dur="800" decel="100000" fill="hold"/>
                                        <p:tgtEl>
                                          <p:spTgt spid="37891">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7891">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7891">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7891">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789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7F9598DF-1D28-4823-A560-F3F7405C18CD}"/>
              </a:ext>
            </a:extLst>
          </p:cNvPr>
          <p:cNvSpPr txBox="1">
            <a:spLocks noChangeArrowheads="1"/>
          </p:cNvSpPr>
          <p:nvPr/>
        </p:nvSpPr>
        <p:spPr bwMode="auto">
          <a:xfrm>
            <a:off x="827088" y="260350"/>
            <a:ext cx="7632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8000" b="1" i="1">
                <a:solidFill>
                  <a:srgbClr val="FF6600"/>
                </a:solidFill>
                <a:latin typeface="Book Antiqua" panose="02040602050305030304" pitchFamily="18" charset="0"/>
              </a:rPr>
              <a:t>Dober tek!</a:t>
            </a:r>
          </a:p>
        </p:txBody>
      </p:sp>
      <p:pic>
        <p:nvPicPr>
          <p:cNvPr id="27656" name="Picture 8" descr="snail_on_a_scooter">
            <a:extLst>
              <a:ext uri="{FF2B5EF4-FFF2-40B4-BE49-F238E27FC236}">
                <a16:creationId xmlns:a16="http://schemas.microsoft.com/office/drawing/2014/main" id="{1E86FB08-4EBE-440D-8FD3-6B0564E4E26C}"/>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700338" y="1557338"/>
            <a:ext cx="3771900" cy="5018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250" decel="50000" fill="hold">
                                          <p:stCondLst>
                                            <p:cond delay="0"/>
                                          </p:stCondLst>
                                        </p:cTn>
                                        <p:tgtEl>
                                          <p:spTgt spid="2765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765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7652"/>
                                        </p:tgtEl>
                                        <p:attrNameLst>
                                          <p:attrName>ppt_w</p:attrName>
                                        </p:attrNameLst>
                                      </p:cBhvr>
                                      <p:tavLst>
                                        <p:tav tm="0">
                                          <p:val>
                                            <p:strVal val="#ppt_w*.05"/>
                                          </p:val>
                                        </p:tav>
                                        <p:tav tm="100000">
                                          <p:val>
                                            <p:strVal val="#ppt_w"/>
                                          </p:val>
                                        </p:tav>
                                      </p:tavLst>
                                    </p:anim>
                                    <p:anim calcmode="lin" valueType="num">
                                      <p:cBhvr>
                                        <p:cTn id="10" dur="500" fill="hold"/>
                                        <p:tgtEl>
                                          <p:spTgt spid="2765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765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765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765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7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animEffect transition="in" filter="circle(out)">
                                      <p:cBhvr>
                                        <p:cTn id="19"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2" name="Text Box 4">
            <a:extLst>
              <a:ext uri="{FF2B5EF4-FFF2-40B4-BE49-F238E27FC236}">
                <a16:creationId xmlns:a16="http://schemas.microsoft.com/office/drawing/2014/main" id="{309AC33A-3080-4BA0-9B60-37C3E7008B6E}"/>
              </a:ext>
            </a:extLst>
          </p:cNvPr>
          <p:cNvSpPr txBox="1">
            <a:spLocks noChangeArrowheads="1"/>
          </p:cNvSpPr>
          <p:nvPr/>
        </p:nvSpPr>
        <p:spPr bwMode="auto">
          <a:xfrm>
            <a:off x="0" y="18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b="1" u="sng">
                <a:solidFill>
                  <a:srgbClr val="FFFF66"/>
                </a:solidFill>
                <a:latin typeface="Book Antiqua" panose="02040602050305030304" pitchFamily="18" charset="0"/>
              </a:rPr>
              <a:t>Pripravil</a:t>
            </a:r>
            <a:r>
              <a:rPr lang="sl-SI" altLang="sl-SI" sz="2400" b="1">
                <a:solidFill>
                  <a:srgbClr val="FFFF66"/>
                </a:solidFill>
                <a:latin typeface="Book Antiqua" panose="02040602050305030304" pitchFamily="18" charset="0"/>
              </a:rPr>
              <a:t>: Teo Hribovšek 1.C          </a:t>
            </a:r>
            <a:r>
              <a:rPr lang="sl-SI" altLang="sl-SI" sz="2400" b="1" u="sng">
                <a:solidFill>
                  <a:srgbClr val="FFFF66"/>
                </a:solidFill>
                <a:latin typeface="Book Antiqua" panose="02040602050305030304" pitchFamily="18" charset="0"/>
              </a:rPr>
              <a:t>Mentor</a:t>
            </a:r>
            <a:r>
              <a:rPr lang="sl-SI" altLang="sl-SI" sz="2400" b="1">
                <a:solidFill>
                  <a:srgbClr val="FFFF66"/>
                </a:solidFill>
                <a:latin typeface="Book Antiqua" panose="02040602050305030304" pitchFamily="18" charset="0"/>
              </a:rPr>
              <a:t>: prof. Tomaž Kremžar</a:t>
            </a:r>
          </a:p>
        </p:txBody>
      </p:sp>
      <p:sp>
        <p:nvSpPr>
          <p:cNvPr id="43014" name="Text Box 6">
            <a:extLst>
              <a:ext uri="{FF2B5EF4-FFF2-40B4-BE49-F238E27FC236}">
                <a16:creationId xmlns:a16="http://schemas.microsoft.com/office/drawing/2014/main" id="{EFDD02FD-570E-4395-BA5A-E4D295DC4836}"/>
              </a:ext>
            </a:extLst>
          </p:cNvPr>
          <p:cNvSpPr txBox="1">
            <a:spLocks noChangeArrowheads="1"/>
          </p:cNvSpPr>
          <p:nvPr/>
        </p:nvSpPr>
        <p:spPr bwMode="auto">
          <a:xfrm>
            <a:off x="1979613" y="6202363"/>
            <a:ext cx="46799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b="1">
                <a:solidFill>
                  <a:srgbClr val="FFFF66"/>
                </a:solidFill>
                <a:latin typeface="Book Antiqua" panose="02040602050305030304" pitchFamily="18" charset="0"/>
              </a:rPr>
              <a:t>Ljubljana, januar 2007</a:t>
            </a:r>
          </a:p>
          <a:p>
            <a:pPr>
              <a:spcBef>
                <a:spcPct val="50000"/>
              </a:spcBef>
            </a:pPr>
            <a:endParaRPr lang="sl-SI" altLang="sl-SI" sz="3200" b="1">
              <a:solidFill>
                <a:srgbClr val="FFFF66"/>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ppt_w</p:attrName>
                                        </p:attrNameLst>
                                      </p:cBhvr>
                                      <p:tavLst>
                                        <p:tav tm="0" fmla="#ppt_w*sin(2.5*pi*$)">
                                          <p:val>
                                            <p:fltVal val="0"/>
                                          </p:val>
                                        </p:tav>
                                        <p:tav tm="100000">
                                          <p:val>
                                            <p:fltVal val="1"/>
                                          </p:val>
                                        </p:tav>
                                      </p:tavLst>
                                    </p:anim>
                                    <p:anim calcmode="lin" valueType="num">
                                      <p:cBhvr>
                                        <p:cTn id="9" dur="10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6" presetClass="emph" presetSubtype="0" fill="hold" grpId="0" nodeType="clickEffect">
                                  <p:stCondLst>
                                    <p:cond delay="0"/>
                                  </p:stCondLst>
                                  <p:iterate type="lt">
                                    <p:tmPct val="10000"/>
                                  </p:iterate>
                                  <p:childTnLst>
                                    <p:animScale>
                                      <p:cBhvr>
                                        <p:cTn id="13" dur="500" autoRev="1" fill="hold">
                                          <p:stCondLst>
                                            <p:cond delay="0"/>
                                          </p:stCondLst>
                                        </p:cTn>
                                        <p:tgtEl>
                                          <p:spTgt spid="43014"/>
                                        </p:tgtEl>
                                      </p:cBhvr>
                                      <p:to x="80000" y="100000"/>
                                    </p:animScale>
                                    <p:anim by="(#ppt_w*0.10)" calcmode="lin" valueType="num">
                                      <p:cBhvr>
                                        <p:cTn id="14" dur="500" autoRev="1" fill="hold">
                                          <p:stCondLst>
                                            <p:cond delay="0"/>
                                          </p:stCondLst>
                                        </p:cTn>
                                        <p:tgtEl>
                                          <p:spTgt spid="43014"/>
                                        </p:tgtEl>
                                        <p:attrNameLst>
                                          <p:attrName>ppt_x</p:attrName>
                                        </p:attrNameLst>
                                      </p:cBhvr>
                                    </p:anim>
                                    <p:anim by="(-#ppt_w*0.10)" calcmode="lin" valueType="num">
                                      <p:cBhvr>
                                        <p:cTn id="15" dur="500" autoRev="1" fill="hold">
                                          <p:stCondLst>
                                            <p:cond delay="0"/>
                                          </p:stCondLst>
                                        </p:cTn>
                                        <p:tgtEl>
                                          <p:spTgt spid="43014"/>
                                        </p:tgtEl>
                                        <p:attrNameLst>
                                          <p:attrName>ppt_y</p:attrName>
                                        </p:attrNameLst>
                                      </p:cBhvr>
                                    </p:anim>
                                    <p:animRot by="-480000">
                                      <p:cBhvr>
                                        <p:cTn id="16" dur="500" autoRev="1" fill="hold">
                                          <p:stCondLst>
                                            <p:cond delay="0"/>
                                          </p:stCondLst>
                                        </p:cTn>
                                        <p:tgtEl>
                                          <p:spTgt spid="430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379E21F-F03D-43DD-A914-A15105B5B433}"/>
              </a:ext>
            </a:extLst>
          </p:cNvPr>
          <p:cNvSpPr>
            <a:spLocks noGrp="1" noChangeArrowheads="1"/>
          </p:cNvSpPr>
          <p:nvPr>
            <p:ph type="title"/>
          </p:nvPr>
        </p:nvSpPr>
        <p:spPr/>
        <p:txBody>
          <a:bodyPr/>
          <a:lstStyle/>
          <a:p>
            <a:endParaRPr lang="sl-SI" altLang="sl-SI"/>
          </a:p>
        </p:txBody>
      </p:sp>
      <p:sp>
        <p:nvSpPr>
          <p:cNvPr id="44036" name="Text Box 4">
            <a:extLst>
              <a:ext uri="{FF2B5EF4-FFF2-40B4-BE49-F238E27FC236}">
                <a16:creationId xmlns:a16="http://schemas.microsoft.com/office/drawing/2014/main" id="{6556A4EA-FB4C-4A39-86D7-EE3F3B902065}"/>
              </a:ext>
            </a:extLst>
          </p:cNvPr>
          <p:cNvSpPr txBox="1">
            <a:spLocks noGrp="1" noChangeArrowheads="1"/>
          </p:cNvSpPr>
          <p:nvPr>
            <p:ph type="body" idx="1"/>
          </p:nvPr>
        </p:nvSpPr>
        <p:spPr>
          <a:noFill/>
          <a:ln/>
        </p:spPr>
        <p:txBody>
          <a:bodyPr/>
          <a:lstStyle/>
          <a:p>
            <a:pPr>
              <a:buFontTx/>
              <a:buNone/>
            </a:pPr>
            <a:r>
              <a:rPr lang="sl-SI" altLang="sl-SI" sz="4000" b="1">
                <a:latin typeface="Bookman Old Style" panose="02050604050505020204" pitchFamily="18" charset="0"/>
              </a:rPr>
              <a:t>Viri:</a:t>
            </a:r>
            <a:r>
              <a:rPr lang="sl-SI" altLang="sl-SI"/>
              <a:t> </a:t>
            </a:r>
          </a:p>
          <a:p>
            <a:r>
              <a:rPr lang="sl-SI" altLang="sl-SI">
                <a:latin typeface="Bookman Old Style" panose="02050604050505020204" pitchFamily="18" charset="0"/>
              </a:rPr>
              <a:t>Kako so živeli Rimljani?</a:t>
            </a:r>
          </a:p>
          <a:p>
            <a:r>
              <a:rPr lang="sl-SI" altLang="sl-SI">
                <a:latin typeface="Bookman Old Style" panose="02050604050505020204" pitchFamily="18" charset="0"/>
              </a:rPr>
              <a:t>Apicij - Umetnost kuhanja</a:t>
            </a:r>
          </a:p>
          <a:p>
            <a:r>
              <a:rPr lang="sl-SI" altLang="sl-SI">
                <a:latin typeface="Bookman Old Style" panose="02050604050505020204" pitchFamily="18" charset="0"/>
              </a:rPr>
              <a:t>Medmrežje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E842E19-7A4B-42EC-B198-424F0E136CAB}"/>
              </a:ext>
            </a:extLst>
          </p:cNvPr>
          <p:cNvSpPr>
            <a:spLocks noGrp="1" noChangeArrowheads="1"/>
          </p:cNvSpPr>
          <p:nvPr>
            <p:ph type="title"/>
          </p:nvPr>
        </p:nvSpPr>
        <p:spPr>
          <a:xfrm>
            <a:off x="468313" y="549275"/>
            <a:ext cx="8229600" cy="1143000"/>
          </a:xfrm>
        </p:spPr>
        <p:txBody>
          <a:bodyPr/>
          <a:lstStyle/>
          <a:p>
            <a:pPr algn="ctr"/>
            <a:r>
              <a:rPr lang="sl-SI" altLang="sl-SI" sz="5700" b="1" i="1">
                <a:solidFill>
                  <a:srgbClr val="FF6600"/>
                </a:solidFill>
                <a:latin typeface="Book Antiqua" panose="02040602050305030304" pitchFamily="18" charset="0"/>
              </a:rPr>
              <a:t>Uvod</a:t>
            </a:r>
          </a:p>
        </p:txBody>
      </p:sp>
      <p:sp>
        <p:nvSpPr>
          <p:cNvPr id="3075" name="Rectangle 3">
            <a:extLst>
              <a:ext uri="{FF2B5EF4-FFF2-40B4-BE49-F238E27FC236}">
                <a16:creationId xmlns:a16="http://schemas.microsoft.com/office/drawing/2014/main" id="{E68640FC-93FC-4513-A720-804F3A1D8630}"/>
              </a:ext>
            </a:extLst>
          </p:cNvPr>
          <p:cNvSpPr>
            <a:spLocks noGrp="1" noChangeArrowheads="1"/>
          </p:cNvSpPr>
          <p:nvPr>
            <p:ph type="body" sz="half" idx="1"/>
          </p:nvPr>
        </p:nvSpPr>
        <p:spPr>
          <a:xfrm>
            <a:off x="925513" y="2205038"/>
            <a:ext cx="7478712" cy="3925887"/>
          </a:xfrm>
          <a:noFill/>
          <a:ln/>
          <a:extLst>
            <a:ext uri="{91240B29-F687-4F45-9708-019B960494DF}">
              <a14:hiddenLine xmlns:a14="http://schemas.microsoft.com/office/drawing/2010/main" w="28575" cap="flat">
                <a:solidFill>
                  <a:srgbClr val="FF8633"/>
                </a:solidFill>
                <a:prstDash val="lgDashDotDot"/>
                <a:miter lim="800000"/>
                <a:headEnd/>
                <a:tailEnd/>
              </a14:hiddenLine>
            </a:ext>
          </a:extLst>
        </p:spPr>
        <p:txBody>
          <a:bodyPr/>
          <a:lstStyle/>
          <a:p>
            <a:r>
              <a:rPr lang="sl-SI" altLang="sl-SI" sz="1800">
                <a:latin typeface="Bookman Old Style" panose="02050604050505020204" pitchFamily="18" charset="0"/>
              </a:rPr>
              <a:t>Rimska kuhinja se nam zdi danes nenavadna – eden od receptov, ki ga opisuje neki stari pisec, so na primer polhi, pečeni na medu in makovih zrnih.</a:t>
            </a:r>
          </a:p>
          <a:p>
            <a:endParaRPr lang="sl-SI" altLang="sl-SI" sz="1800">
              <a:latin typeface="Bookman Old Style" panose="02050604050505020204" pitchFamily="18" charset="0"/>
            </a:endParaRPr>
          </a:p>
          <a:p>
            <a:r>
              <a:rPr lang="sl-SI" altLang="sl-SI" sz="1800">
                <a:latin typeface="Bookman Old Style" panose="02050604050505020204" pitchFamily="18" charset="0"/>
              </a:rPr>
              <a:t>Njihova kuhinja se loči od naše tudi zato, ker marsikaterega današnjega osnovnega živila še niso poznali. Niso imeli ne krompirja ne paradižnika – ta sta prišla iz Amerike</a:t>
            </a:r>
          </a:p>
          <a:p>
            <a:endParaRPr lang="sl-SI" altLang="sl-SI" sz="1800">
              <a:latin typeface="Bookman Old Style" panose="02050604050505020204" pitchFamily="18" charset="0"/>
            </a:endParaRPr>
          </a:p>
          <a:p>
            <a:r>
              <a:rPr lang="sl-SI" altLang="sl-SI" sz="1800">
                <a:latin typeface="Bookman Old Style" panose="02050604050505020204" pitchFamily="18" charset="0"/>
              </a:rPr>
              <a:t>Rimljani slovijo po tem, da so imeli na svojih pojedinah veliko lepo pripravljenih in zapletenih jedi – vendar je večina preprostih ljudi jedla zelo preprosto</a:t>
            </a:r>
          </a:p>
        </p:txBody>
      </p:sp>
      <p:pic>
        <p:nvPicPr>
          <p:cNvPr id="3080" name="Picture 8" descr="cookingtheromanway">
            <a:extLst>
              <a:ext uri="{FF2B5EF4-FFF2-40B4-BE49-F238E27FC236}">
                <a16:creationId xmlns:a16="http://schemas.microsoft.com/office/drawing/2014/main" id="{83AB4A15-4490-401F-A016-464F79944F5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18904729">
            <a:off x="6948488" y="404813"/>
            <a:ext cx="1447800" cy="167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 name="Picture 10" descr="Rtile12">
            <a:extLst>
              <a:ext uri="{FF2B5EF4-FFF2-40B4-BE49-F238E27FC236}">
                <a16:creationId xmlns:a16="http://schemas.microsoft.com/office/drawing/2014/main" id="{1D0B2180-3BF5-4932-8652-E7E7403E01F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00113" y="333375"/>
            <a:ext cx="1557337" cy="149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circle(in)">
                                      <p:cBhvr>
                                        <p:cTn id="7" dur="1000"/>
                                        <p:tgtEl>
                                          <p:spTgt spid="3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3000"/>
                                        <p:tgtEl>
                                          <p:spTgt spid="3075">
                                            <p:txEl>
                                              <p:pRg st="0" end="0"/>
                                            </p:txEl>
                                          </p:spTgt>
                                        </p:tgtEl>
                                      </p:cBhvr>
                                    </p:animEffect>
                                    <p:anim calcmode="lin" valueType="num">
                                      <p:cBhvr>
                                        <p:cTn id="13" dur="3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3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3000"/>
                                        <p:tgtEl>
                                          <p:spTgt spid="3075">
                                            <p:txEl>
                                              <p:pRg st="2" end="2"/>
                                            </p:txEl>
                                          </p:spTgt>
                                        </p:tgtEl>
                                      </p:cBhvr>
                                    </p:animEffect>
                                    <p:anim calcmode="lin" valueType="num">
                                      <p:cBhvr>
                                        <p:cTn id="20" dur="3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3000"/>
                                        <p:tgtEl>
                                          <p:spTgt spid="3075">
                                            <p:txEl>
                                              <p:pRg st="4" end="4"/>
                                            </p:txEl>
                                          </p:spTgt>
                                        </p:tgtEl>
                                      </p:cBhvr>
                                    </p:animEffect>
                                    <p:anim calcmode="lin" valueType="num">
                                      <p:cBhvr>
                                        <p:cTn id="27" dur="3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8" dur="3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83FDE3A-A8BA-4669-B81E-4C0E720F8CB6}"/>
              </a:ext>
            </a:extLst>
          </p:cNvPr>
          <p:cNvSpPr>
            <a:spLocks noGrp="1" noChangeArrowheads="1"/>
          </p:cNvSpPr>
          <p:nvPr>
            <p:ph type="title"/>
          </p:nvPr>
        </p:nvSpPr>
        <p:spPr>
          <a:xfrm>
            <a:off x="1547813" y="277813"/>
            <a:ext cx="7138987" cy="1143000"/>
          </a:xfrm>
        </p:spPr>
        <p:txBody>
          <a:bodyPr/>
          <a:lstStyle/>
          <a:p>
            <a:r>
              <a:rPr lang="sl-SI" altLang="sl-SI" sz="6000" b="1" i="1">
                <a:solidFill>
                  <a:srgbClr val="FF6600"/>
                </a:solidFill>
                <a:latin typeface="Book Antiqua" panose="02040602050305030304" pitchFamily="18" charset="0"/>
              </a:rPr>
              <a:t>Pripomočki</a:t>
            </a:r>
          </a:p>
        </p:txBody>
      </p:sp>
      <p:sp>
        <p:nvSpPr>
          <p:cNvPr id="4099" name="Rectangle 3">
            <a:extLst>
              <a:ext uri="{FF2B5EF4-FFF2-40B4-BE49-F238E27FC236}">
                <a16:creationId xmlns:a16="http://schemas.microsoft.com/office/drawing/2014/main" id="{230B2303-2E89-45AD-94FD-282B8599D433}"/>
              </a:ext>
            </a:extLst>
          </p:cNvPr>
          <p:cNvSpPr>
            <a:spLocks noGrp="1" noChangeArrowheads="1"/>
          </p:cNvSpPr>
          <p:nvPr>
            <p:ph type="body" idx="1"/>
          </p:nvPr>
        </p:nvSpPr>
        <p:spPr>
          <a:xfrm>
            <a:off x="457200" y="1557338"/>
            <a:ext cx="3970338" cy="4103687"/>
          </a:xfrm>
        </p:spPr>
        <p:txBody>
          <a:bodyPr/>
          <a:lstStyle/>
          <a:p>
            <a:r>
              <a:rPr lang="sl-SI" altLang="sl-SI">
                <a:latin typeface="Bookman Old Style" panose="02050604050505020204" pitchFamily="18" charset="0"/>
              </a:rPr>
              <a:t>kuharski nož</a:t>
            </a:r>
          </a:p>
          <a:p>
            <a:r>
              <a:rPr lang="sl-SI" altLang="sl-SI">
                <a:latin typeface="Bookman Old Style" panose="02050604050505020204" pitchFamily="18" charset="0"/>
              </a:rPr>
              <a:t>lesena žlica</a:t>
            </a:r>
          </a:p>
          <a:p>
            <a:r>
              <a:rPr lang="sl-SI" altLang="sl-SI">
                <a:latin typeface="Bookman Old Style" panose="02050604050505020204" pitchFamily="18" charset="0"/>
              </a:rPr>
              <a:t>bronasta ponev</a:t>
            </a:r>
          </a:p>
          <a:p>
            <a:r>
              <a:rPr lang="sl-SI" altLang="sl-SI">
                <a:latin typeface="Bookman Old Style" panose="02050604050505020204" pitchFamily="18" charset="0"/>
              </a:rPr>
              <a:t>bronasto cedilo</a:t>
            </a:r>
          </a:p>
          <a:p>
            <a:r>
              <a:rPr lang="sl-SI" altLang="sl-SI">
                <a:latin typeface="Bookman Old Style" panose="02050604050505020204" pitchFamily="18" charset="0"/>
              </a:rPr>
              <a:t>ribežen</a:t>
            </a:r>
          </a:p>
          <a:p>
            <a:r>
              <a:rPr lang="sl-SI" altLang="sl-SI">
                <a:latin typeface="Bookman Old Style" panose="02050604050505020204" pitchFamily="18" charset="0"/>
              </a:rPr>
              <a:t>steklena posoda</a:t>
            </a:r>
          </a:p>
          <a:p>
            <a:r>
              <a:rPr lang="sl-SI" altLang="sl-SI">
                <a:latin typeface="Bookman Old Style" panose="02050604050505020204" pitchFamily="18" charset="0"/>
              </a:rPr>
              <a:t>samoška lončevina</a:t>
            </a:r>
          </a:p>
          <a:p>
            <a:endParaRPr lang="sl-SI" altLang="sl-SI"/>
          </a:p>
        </p:txBody>
      </p:sp>
      <p:pic>
        <p:nvPicPr>
          <p:cNvPr id="4100" name="Picture 4" descr="bronze knife">
            <a:extLst>
              <a:ext uri="{FF2B5EF4-FFF2-40B4-BE49-F238E27FC236}">
                <a16:creationId xmlns:a16="http://schemas.microsoft.com/office/drawing/2014/main" id="{104DF183-9F92-41AB-8E9C-E13CA110C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836613"/>
            <a:ext cx="1908175" cy="103981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knife">
            <a:extLst>
              <a:ext uri="{FF2B5EF4-FFF2-40B4-BE49-F238E27FC236}">
                <a16:creationId xmlns:a16="http://schemas.microsoft.com/office/drawing/2014/main" id="{653EA2A2-5295-4D0F-BE3D-6626B3E88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5768">
            <a:off x="539750" y="5661025"/>
            <a:ext cx="2592388" cy="55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man-engraved-glass-bowl">
            <a:extLst>
              <a:ext uri="{FF2B5EF4-FFF2-40B4-BE49-F238E27FC236}">
                <a16:creationId xmlns:a16="http://schemas.microsoft.com/office/drawing/2014/main" id="{1109967E-939E-4409-8B6E-EE1942784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484313"/>
            <a:ext cx="2381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poon">
            <a:extLst>
              <a:ext uri="{FF2B5EF4-FFF2-40B4-BE49-F238E27FC236}">
                <a16:creationId xmlns:a16="http://schemas.microsoft.com/office/drawing/2014/main" id="{D81ECFB1-A362-4817-B446-86C47994E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997200"/>
            <a:ext cx="2736850" cy="193675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Roemisch_Keramik">
            <a:extLst>
              <a:ext uri="{FF2B5EF4-FFF2-40B4-BE49-F238E27FC236}">
                <a16:creationId xmlns:a16="http://schemas.microsoft.com/office/drawing/2014/main" id="{D689327C-1425-44FD-B33F-734FFE26C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5157788"/>
            <a:ext cx="2520950"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tanstedglassbowl">
            <a:extLst>
              <a:ext uri="{FF2B5EF4-FFF2-40B4-BE49-F238E27FC236}">
                <a16:creationId xmlns:a16="http://schemas.microsoft.com/office/drawing/2014/main" id="{DE430692-3F8D-4B11-801A-01DFC000B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508500"/>
            <a:ext cx="2520950" cy="199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500" decel="50000" fill="hold">
                                          <p:stCondLst>
                                            <p:cond delay="0"/>
                                          </p:stCondLst>
                                        </p:cTn>
                                        <p:tgtEl>
                                          <p:spTgt spid="4099">
                                            <p:txEl>
                                              <p:pRg st="0" end="0"/>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4099">
                                            <p:txEl>
                                              <p:pRg st="0" end="0"/>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4099">
                                            <p:txEl>
                                              <p:pRg st="0" end="0"/>
                                            </p:txEl>
                                          </p:spTgt>
                                        </p:tgtEl>
                                        <p:attrNameLst>
                                          <p:attrName>ppt_w</p:attrName>
                                        </p:attrNameLst>
                                      </p:cBhvr>
                                      <p:tavLst>
                                        <p:tav tm="0">
                                          <p:val>
                                            <p:strVal val="#ppt_w*.05"/>
                                          </p:val>
                                        </p:tav>
                                        <p:tav tm="100000">
                                          <p:val>
                                            <p:strVal val="#ppt_w"/>
                                          </p:val>
                                        </p:tav>
                                      </p:tavLst>
                                    </p:anim>
                                    <p:anim calcmode="lin" valueType="num">
                                      <p:cBhvr>
                                        <p:cTn id="10" dur="30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4099">
                                            <p:txEl>
                                              <p:pRg st="0" end="0"/>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4099">
                                            <p:txEl>
                                              <p:pRg st="0" end="0"/>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4099">
                                            <p:txEl>
                                              <p:pRg st="0" end="0"/>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4099">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calcmode="lin" valueType="num">
                                      <p:cBhvr>
                                        <p:cTn id="17" dur="1500" decel="50000" fill="hold">
                                          <p:stCondLst>
                                            <p:cond delay="0"/>
                                          </p:stCondLst>
                                        </p:cTn>
                                        <p:tgtEl>
                                          <p:spTgt spid="4099">
                                            <p:txEl>
                                              <p:pRg st="1" end="1"/>
                                            </p:txEl>
                                          </p:spTgt>
                                        </p:tgtEl>
                                        <p:attrNameLst>
                                          <p:attrName>style.rotation</p:attrName>
                                        </p:attrNameLst>
                                      </p:cBhvr>
                                      <p:tavLst>
                                        <p:tav tm="0">
                                          <p:val>
                                            <p:fltVal val="-90"/>
                                          </p:val>
                                        </p:tav>
                                        <p:tav tm="100000">
                                          <p:val>
                                            <p:fltVal val="0"/>
                                          </p:val>
                                        </p:tav>
                                      </p:tavLst>
                                    </p:anim>
                                    <p:anim calcmode="lin" valueType="num">
                                      <p:cBhvr>
                                        <p:cTn id="18" dur="1500" decel="50000" fill="hold">
                                          <p:stCondLst>
                                            <p:cond delay="0"/>
                                          </p:stCondLst>
                                        </p:cTn>
                                        <p:tgtEl>
                                          <p:spTgt spid="4099">
                                            <p:txEl>
                                              <p:pRg st="1" end="1"/>
                                            </p:txEl>
                                          </p:spTgt>
                                        </p:tgtEl>
                                        <p:attrNameLst>
                                          <p:attrName>ppt_w</p:attrName>
                                        </p:attrNameLst>
                                      </p:cBhvr>
                                      <p:tavLst>
                                        <p:tav tm="0">
                                          <p:val>
                                            <p:strVal val="#ppt_w"/>
                                          </p:val>
                                        </p:tav>
                                        <p:tav tm="100000">
                                          <p:val>
                                            <p:strVal val="#ppt_w*.05"/>
                                          </p:val>
                                        </p:tav>
                                      </p:tavLst>
                                    </p:anim>
                                    <p:anim calcmode="lin" valueType="num">
                                      <p:cBhvr>
                                        <p:cTn id="19" dur="1500" accel="50000" fill="hold">
                                          <p:stCondLst>
                                            <p:cond delay="1500"/>
                                          </p:stCondLst>
                                        </p:cTn>
                                        <p:tgtEl>
                                          <p:spTgt spid="4099">
                                            <p:txEl>
                                              <p:pRg st="1" end="1"/>
                                            </p:txEl>
                                          </p:spTgt>
                                        </p:tgtEl>
                                        <p:attrNameLst>
                                          <p:attrName>ppt_w</p:attrName>
                                        </p:attrNameLst>
                                      </p:cBhvr>
                                      <p:tavLst>
                                        <p:tav tm="0">
                                          <p:val>
                                            <p:strVal val="#ppt_w*.05"/>
                                          </p:val>
                                        </p:tav>
                                        <p:tav tm="100000">
                                          <p:val>
                                            <p:strVal val="#ppt_w"/>
                                          </p:val>
                                        </p:tav>
                                      </p:tavLst>
                                    </p:anim>
                                    <p:anim calcmode="lin" valueType="num">
                                      <p:cBhvr>
                                        <p:cTn id="20" dur="30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21" dur="1500" decel="50000" fill="hold">
                                          <p:stCondLst>
                                            <p:cond delay="0"/>
                                          </p:stCondLst>
                                        </p:cTn>
                                        <p:tgtEl>
                                          <p:spTgt spid="4099">
                                            <p:txEl>
                                              <p:pRg st="1" end="1"/>
                                            </p:txEl>
                                          </p:spTgt>
                                        </p:tgtEl>
                                        <p:attrNameLst>
                                          <p:attrName>ppt_x</p:attrName>
                                        </p:attrNameLst>
                                      </p:cBhvr>
                                      <p:tavLst>
                                        <p:tav tm="0">
                                          <p:val>
                                            <p:strVal val="#ppt_x+.4"/>
                                          </p:val>
                                        </p:tav>
                                        <p:tav tm="100000">
                                          <p:val>
                                            <p:strVal val="#ppt_x"/>
                                          </p:val>
                                        </p:tav>
                                      </p:tavLst>
                                    </p:anim>
                                    <p:anim calcmode="lin" valueType="num">
                                      <p:cBhvr>
                                        <p:cTn id="22" dur="1500" decel="50000" fill="hold">
                                          <p:stCondLst>
                                            <p:cond delay="0"/>
                                          </p:stCondLst>
                                        </p:cTn>
                                        <p:tgtEl>
                                          <p:spTgt spid="4099">
                                            <p:txEl>
                                              <p:pRg st="1" end="1"/>
                                            </p:txEl>
                                          </p:spTgt>
                                        </p:tgtEl>
                                        <p:attrNameLst>
                                          <p:attrName>ppt_y</p:attrName>
                                        </p:attrNameLst>
                                      </p:cBhvr>
                                      <p:tavLst>
                                        <p:tav tm="0">
                                          <p:val>
                                            <p:strVal val="#ppt_y-.2"/>
                                          </p:val>
                                        </p:tav>
                                        <p:tav tm="100000">
                                          <p:val>
                                            <p:strVal val="#ppt_y+.1"/>
                                          </p:val>
                                        </p:tav>
                                      </p:tavLst>
                                    </p:anim>
                                    <p:anim calcmode="lin" valueType="num">
                                      <p:cBhvr>
                                        <p:cTn id="23" dur="1500" accel="50000" fill="hold">
                                          <p:stCondLst>
                                            <p:cond delay="1500"/>
                                          </p:stCondLst>
                                        </p:cTn>
                                        <p:tgtEl>
                                          <p:spTgt spid="4099">
                                            <p:txEl>
                                              <p:pRg st="1" end="1"/>
                                            </p:txEl>
                                          </p:spTgt>
                                        </p:tgtEl>
                                        <p:attrNameLst>
                                          <p:attrName>ppt_y</p:attrName>
                                        </p:attrNameLst>
                                      </p:cBhvr>
                                      <p:tavLst>
                                        <p:tav tm="0">
                                          <p:val>
                                            <p:strVal val="#ppt_y+.1"/>
                                          </p:val>
                                        </p:tav>
                                        <p:tav tm="100000">
                                          <p:val>
                                            <p:strVal val="#ppt_y"/>
                                          </p:val>
                                        </p:tav>
                                      </p:tavLst>
                                    </p:anim>
                                    <p:animEffect transition="in" filter="fade">
                                      <p:cBhvr>
                                        <p:cTn id="24" dur="3000" decel="50000">
                                          <p:stCondLst>
                                            <p:cond delay="0"/>
                                          </p:stCondLst>
                                        </p:cTn>
                                        <p:tgtEl>
                                          <p:spTgt spid="4099">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 calcmode="lin" valueType="num">
                                      <p:cBhvr>
                                        <p:cTn id="27" dur="1500" decel="50000" fill="hold">
                                          <p:stCondLst>
                                            <p:cond delay="0"/>
                                          </p:stCondLst>
                                        </p:cTn>
                                        <p:tgtEl>
                                          <p:spTgt spid="4099">
                                            <p:txEl>
                                              <p:pRg st="2" end="2"/>
                                            </p:txEl>
                                          </p:spTgt>
                                        </p:tgtEl>
                                        <p:attrNameLst>
                                          <p:attrName>style.rotation</p:attrName>
                                        </p:attrNameLst>
                                      </p:cBhvr>
                                      <p:tavLst>
                                        <p:tav tm="0">
                                          <p:val>
                                            <p:fltVal val="-90"/>
                                          </p:val>
                                        </p:tav>
                                        <p:tav tm="100000">
                                          <p:val>
                                            <p:fltVal val="0"/>
                                          </p:val>
                                        </p:tav>
                                      </p:tavLst>
                                    </p:anim>
                                    <p:anim calcmode="lin" valueType="num">
                                      <p:cBhvr>
                                        <p:cTn id="28" dur="1500" decel="50000" fill="hold">
                                          <p:stCondLst>
                                            <p:cond delay="0"/>
                                          </p:stCondLst>
                                        </p:cTn>
                                        <p:tgtEl>
                                          <p:spTgt spid="4099">
                                            <p:txEl>
                                              <p:pRg st="2" end="2"/>
                                            </p:txEl>
                                          </p:spTgt>
                                        </p:tgtEl>
                                        <p:attrNameLst>
                                          <p:attrName>ppt_w</p:attrName>
                                        </p:attrNameLst>
                                      </p:cBhvr>
                                      <p:tavLst>
                                        <p:tav tm="0">
                                          <p:val>
                                            <p:strVal val="#ppt_w"/>
                                          </p:val>
                                        </p:tav>
                                        <p:tav tm="100000">
                                          <p:val>
                                            <p:strVal val="#ppt_w*.05"/>
                                          </p:val>
                                        </p:tav>
                                      </p:tavLst>
                                    </p:anim>
                                    <p:anim calcmode="lin" valueType="num">
                                      <p:cBhvr>
                                        <p:cTn id="29" dur="1500" accel="50000" fill="hold">
                                          <p:stCondLst>
                                            <p:cond delay="1500"/>
                                          </p:stCondLst>
                                        </p:cTn>
                                        <p:tgtEl>
                                          <p:spTgt spid="4099">
                                            <p:txEl>
                                              <p:pRg st="2" end="2"/>
                                            </p:txEl>
                                          </p:spTgt>
                                        </p:tgtEl>
                                        <p:attrNameLst>
                                          <p:attrName>ppt_w</p:attrName>
                                        </p:attrNameLst>
                                      </p:cBhvr>
                                      <p:tavLst>
                                        <p:tav tm="0">
                                          <p:val>
                                            <p:strVal val="#ppt_w*.05"/>
                                          </p:val>
                                        </p:tav>
                                        <p:tav tm="100000">
                                          <p:val>
                                            <p:strVal val="#ppt_w"/>
                                          </p:val>
                                        </p:tav>
                                      </p:tavLst>
                                    </p:anim>
                                    <p:anim calcmode="lin" valueType="num">
                                      <p:cBhvr>
                                        <p:cTn id="30" dur="3000" fill="hold"/>
                                        <p:tgtEl>
                                          <p:spTgt spid="4099">
                                            <p:txEl>
                                              <p:pRg st="2" end="2"/>
                                            </p:txEl>
                                          </p:spTgt>
                                        </p:tgtEl>
                                        <p:attrNameLst>
                                          <p:attrName>ppt_h</p:attrName>
                                        </p:attrNameLst>
                                      </p:cBhvr>
                                      <p:tavLst>
                                        <p:tav tm="0">
                                          <p:val>
                                            <p:strVal val="#ppt_h"/>
                                          </p:val>
                                        </p:tav>
                                        <p:tav tm="100000">
                                          <p:val>
                                            <p:strVal val="#ppt_h"/>
                                          </p:val>
                                        </p:tav>
                                      </p:tavLst>
                                    </p:anim>
                                    <p:anim calcmode="lin" valueType="num">
                                      <p:cBhvr>
                                        <p:cTn id="31" dur="1500" decel="50000" fill="hold">
                                          <p:stCondLst>
                                            <p:cond delay="0"/>
                                          </p:stCondLst>
                                        </p:cTn>
                                        <p:tgtEl>
                                          <p:spTgt spid="4099">
                                            <p:txEl>
                                              <p:pRg st="2" end="2"/>
                                            </p:txEl>
                                          </p:spTgt>
                                        </p:tgtEl>
                                        <p:attrNameLst>
                                          <p:attrName>ppt_x</p:attrName>
                                        </p:attrNameLst>
                                      </p:cBhvr>
                                      <p:tavLst>
                                        <p:tav tm="0">
                                          <p:val>
                                            <p:strVal val="#ppt_x+.4"/>
                                          </p:val>
                                        </p:tav>
                                        <p:tav tm="100000">
                                          <p:val>
                                            <p:strVal val="#ppt_x"/>
                                          </p:val>
                                        </p:tav>
                                      </p:tavLst>
                                    </p:anim>
                                    <p:anim calcmode="lin" valueType="num">
                                      <p:cBhvr>
                                        <p:cTn id="32" dur="1500" decel="50000" fill="hold">
                                          <p:stCondLst>
                                            <p:cond delay="0"/>
                                          </p:stCondLst>
                                        </p:cTn>
                                        <p:tgtEl>
                                          <p:spTgt spid="4099">
                                            <p:txEl>
                                              <p:pRg st="2" end="2"/>
                                            </p:txEl>
                                          </p:spTgt>
                                        </p:tgtEl>
                                        <p:attrNameLst>
                                          <p:attrName>ppt_y</p:attrName>
                                        </p:attrNameLst>
                                      </p:cBhvr>
                                      <p:tavLst>
                                        <p:tav tm="0">
                                          <p:val>
                                            <p:strVal val="#ppt_y-.2"/>
                                          </p:val>
                                        </p:tav>
                                        <p:tav tm="100000">
                                          <p:val>
                                            <p:strVal val="#ppt_y+.1"/>
                                          </p:val>
                                        </p:tav>
                                      </p:tavLst>
                                    </p:anim>
                                    <p:anim calcmode="lin" valueType="num">
                                      <p:cBhvr>
                                        <p:cTn id="33" dur="1500" accel="50000" fill="hold">
                                          <p:stCondLst>
                                            <p:cond delay="1500"/>
                                          </p:stCondLst>
                                        </p:cTn>
                                        <p:tgtEl>
                                          <p:spTgt spid="4099">
                                            <p:txEl>
                                              <p:pRg st="2" end="2"/>
                                            </p:txEl>
                                          </p:spTgt>
                                        </p:tgtEl>
                                        <p:attrNameLst>
                                          <p:attrName>ppt_y</p:attrName>
                                        </p:attrNameLst>
                                      </p:cBhvr>
                                      <p:tavLst>
                                        <p:tav tm="0">
                                          <p:val>
                                            <p:strVal val="#ppt_y+.1"/>
                                          </p:val>
                                        </p:tav>
                                        <p:tav tm="100000">
                                          <p:val>
                                            <p:strVal val="#ppt_y"/>
                                          </p:val>
                                        </p:tav>
                                      </p:tavLst>
                                    </p:anim>
                                    <p:animEffect transition="in" filter="fade">
                                      <p:cBhvr>
                                        <p:cTn id="34" dur="3000" decel="50000">
                                          <p:stCondLst>
                                            <p:cond delay="0"/>
                                          </p:stCondLst>
                                        </p:cTn>
                                        <p:tgtEl>
                                          <p:spTgt spid="4099">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4099">
                                            <p:txEl>
                                              <p:pRg st="3" end="3"/>
                                            </p:txEl>
                                          </p:spTgt>
                                        </p:tgtEl>
                                        <p:attrNameLst>
                                          <p:attrName>style.visibility</p:attrName>
                                        </p:attrNameLst>
                                      </p:cBhvr>
                                      <p:to>
                                        <p:strVal val="visible"/>
                                      </p:to>
                                    </p:set>
                                    <p:anim calcmode="lin" valueType="num">
                                      <p:cBhvr>
                                        <p:cTn id="37" dur="1500" decel="50000" fill="hold">
                                          <p:stCondLst>
                                            <p:cond delay="0"/>
                                          </p:stCondLst>
                                        </p:cTn>
                                        <p:tgtEl>
                                          <p:spTgt spid="4099">
                                            <p:txEl>
                                              <p:pRg st="3" end="3"/>
                                            </p:txEl>
                                          </p:spTgt>
                                        </p:tgtEl>
                                        <p:attrNameLst>
                                          <p:attrName>style.rotation</p:attrName>
                                        </p:attrNameLst>
                                      </p:cBhvr>
                                      <p:tavLst>
                                        <p:tav tm="0">
                                          <p:val>
                                            <p:fltVal val="-90"/>
                                          </p:val>
                                        </p:tav>
                                        <p:tav tm="100000">
                                          <p:val>
                                            <p:fltVal val="0"/>
                                          </p:val>
                                        </p:tav>
                                      </p:tavLst>
                                    </p:anim>
                                    <p:anim calcmode="lin" valueType="num">
                                      <p:cBhvr>
                                        <p:cTn id="38" dur="1500" decel="50000" fill="hold">
                                          <p:stCondLst>
                                            <p:cond delay="0"/>
                                          </p:stCondLst>
                                        </p:cTn>
                                        <p:tgtEl>
                                          <p:spTgt spid="4099">
                                            <p:txEl>
                                              <p:pRg st="3" end="3"/>
                                            </p:txEl>
                                          </p:spTgt>
                                        </p:tgtEl>
                                        <p:attrNameLst>
                                          <p:attrName>ppt_w</p:attrName>
                                        </p:attrNameLst>
                                      </p:cBhvr>
                                      <p:tavLst>
                                        <p:tav tm="0">
                                          <p:val>
                                            <p:strVal val="#ppt_w"/>
                                          </p:val>
                                        </p:tav>
                                        <p:tav tm="100000">
                                          <p:val>
                                            <p:strVal val="#ppt_w*.05"/>
                                          </p:val>
                                        </p:tav>
                                      </p:tavLst>
                                    </p:anim>
                                    <p:anim calcmode="lin" valueType="num">
                                      <p:cBhvr>
                                        <p:cTn id="39" dur="1500" accel="50000" fill="hold">
                                          <p:stCondLst>
                                            <p:cond delay="1500"/>
                                          </p:stCondLst>
                                        </p:cTn>
                                        <p:tgtEl>
                                          <p:spTgt spid="4099">
                                            <p:txEl>
                                              <p:pRg st="3" end="3"/>
                                            </p:txEl>
                                          </p:spTgt>
                                        </p:tgtEl>
                                        <p:attrNameLst>
                                          <p:attrName>ppt_w</p:attrName>
                                        </p:attrNameLst>
                                      </p:cBhvr>
                                      <p:tavLst>
                                        <p:tav tm="0">
                                          <p:val>
                                            <p:strVal val="#ppt_w*.05"/>
                                          </p:val>
                                        </p:tav>
                                        <p:tav tm="100000">
                                          <p:val>
                                            <p:strVal val="#ppt_w"/>
                                          </p:val>
                                        </p:tav>
                                      </p:tavLst>
                                    </p:anim>
                                    <p:anim calcmode="lin" valueType="num">
                                      <p:cBhvr>
                                        <p:cTn id="40" dur="3000" fill="hold"/>
                                        <p:tgtEl>
                                          <p:spTgt spid="4099">
                                            <p:txEl>
                                              <p:pRg st="3" end="3"/>
                                            </p:txEl>
                                          </p:spTgt>
                                        </p:tgtEl>
                                        <p:attrNameLst>
                                          <p:attrName>ppt_h</p:attrName>
                                        </p:attrNameLst>
                                      </p:cBhvr>
                                      <p:tavLst>
                                        <p:tav tm="0">
                                          <p:val>
                                            <p:strVal val="#ppt_h"/>
                                          </p:val>
                                        </p:tav>
                                        <p:tav tm="100000">
                                          <p:val>
                                            <p:strVal val="#ppt_h"/>
                                          </p:val>
                                        </p:tav>
                                      </p:tavLst>
                                    </p:anim>
                                    <p:anim calcmode="lin" valueType="num">
                                      <p:cBhvr>
                                        <p:cTn id="41" dur="1500" decel="50000" fill="hold">
                                          <p:stCondLst>
                                            <p:cond delay="0"/>
                                          </p:stCondLst>
                                        </p:cTn>
                                        <p:tgtEl>
                                          <p:spTgt spid="4099">
                                            <p:txEl>
                                              <p:pRg st="3" end="3"/>
                                            </p:txEl>
                                          </p:spTgt>
                                        </p:tgtEl>
                                        <p:attrNameLst>
                                          <p:attrName>ppt_x</p:attrName>
                                        </p:attrNameLst>
                                      </p:cBhvr>
                                      <p:tavLst>
                                        <p:tav tm="0">
                                          <p:val>
                                            <p:strVal val="#ppt_x+.4"/>
                                          </p:val>
                                        </p:tav>
                                        <p:tav tm="100000">
                                          <p:val>
                                            <p:strVal val="#ppt_x"/>
                                          </p:val>
                                        </p:tav>
                                      </p:tavLst>
                                    </p:anim>
                                    <p:anim calcmode="lin" valueType="num">
                                      <p:cBhvr>
                                        <p:cTn id="42" dur="1500" decel="50000" fill="hold">
                                          <p:stCondLst>
                                            <p:cond delay="0"/>
                                          </p:stCondLst>
                                        </p:cTn>
                                        <p:tgtEl>
                                          <p:spTgt spid="4099">
                                            <p:txEl>
                                              <p:pRg st="3" end="3"/>
                                            </p:txEl>
                                          </p:spTgt>
                                        </p:tgtEl>
                                        <p:attrNameLst>
                                          <p:attrName>ppt_y</p:attrName>
                                        </p:attrNameLst>
                                      </p:cBhvr>
                                      <p:tavLst>
                                        <p:tav tm="0">
                                          <p:val>
                                            <p:strVal val="#ppt_y-.2"/>
                                          </p:val>
                                        </p:tav>
                                        <p:tav tm="100000">
                                          <p:val>
                                            <p:strVal val="#ppt_y+.1"/>
                                          </p:val>
                                        </p:tav>
                                      </p:tavLst>
                                    </p:anim>
                                    <p:anim calcmode="lin" valueType="num">
                                      <p:cBhvr>
                                        <p:cTn id="43" dur="1500" accel="50000" fill="hold">
                                          <p:stCondLst>
                                            <p:cond delay="1500"/>
                                          </p:stCondLst>
                                        </p:cTn>
                                        <p:tgtEl>
                                          <p:spTgt spid="4099">
                                            <p:txEl>
                                              <p:pRg st="3" end="3"/>
                                            </p:txEl>
                                          </p:spTgt>
                                        </p:tgtEl>
                                        <p:attrNameLst>
                                          <p:attrName>ppt_y</p:attrName>
                                        </p:attrNameLst>
                                      </p:cBhvr>
                                      <p:tavLst>
                                        <p:tav tm="0">
                                          <p:val>
                                            <p:strVal val="#ppt_y+.1"/>
                                          </p:val>
                                        </p:tav>
                                        <p:tav tm="100000">
                                          <p:val>
                                            <p:strVal val="#ppt_y"/>
                                          </p:val>
                                        </p:tav>
                                      </p:tavLst>
                                    </p:anim>
                                    <p:animEffect transition="in" filter="fade">
                                      <p:cBhvr>
                                        <p:cTn id="44" dur="3000" decel="50000">
                                          <p:stCondLst>
                                            <p:cond delay="0"/>
                                          </p:stCondLst>
                                        </p:cTn>
                                        <p:tgtEl>
                                          <p:spTgt spid="4099">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4099">
                                            <p:txEl>
                                              <p:pRg st="4" end="4"/>
                                            </p:txEl>
                                          </p:spTgt>
                                        </p:tgtEl>
                                        <p:attrNameLst>
                                          <p:attrName>style.visibility</p:attrName>
                                        </p:attrNameLst>
                                      </p:cBhvr>
                                      <p:to>
                                        <p:strVal val="visible"/>
                                      </p:to>
                                    </p:set>
                                    <p:anim calcmode="lin" valueType="num">
                                      <p:cBhvr>
                                        <p:cTn id="47" dur="1500" decel="50000" fill="hold">
                                          <p:stCondLst>
                                            <p:cond delay="0"/>
                                          </p:stCondLst>
                                        </p:cTn>
                                        <p:tgtEl>
                                          <p:spTgt spid="4099">
                                            <p:txEl>
                                              <p:pRg st="4" end="4"/>
                                            </p:txEl>
                                          </p:spTgt>
                                        </p:tgtEl>
                                        <p:attrNameLst>
                                          <p:attrName>style.rotation</p:attrName>
                                        </p:attrNameLst>
                                      </p:cBhvr>
                                      <p:tavLst>
                                        <p:tav tm="0">
                                          <p:val>
                                            <p:fltVal val="-90"/>
                                          </p:val>
                                        </p:tav>
                                        <p:tav tm="100000">
                                          <p:val>
                                            <p:fltVal val="0"/>
                                          </p:val>
                                        </p:tav>
                                      </p:tavLst>
                                    </p:anim>
                                    <p:anim calcmode="lin" valueType="num">
                                      <p:cBhvr>
                                        <p:cTn id="48" dur="1500" decel="50000" fill="hold">
                                          <p:stCondLst>
                                            <p:cond delay="0"/>
                                          </p:stCondLst>
                                        </p:cTn>
                                        <p:tgtEl>
                                          <p:spTgt spid="4099">
                                            <p:txEl>
                                              <p:pRg st="4" end="4"/>
                                            </p:txEl>
                                          </p:spTgt>
                                        </p:tgtEl>
                                        <p:attrNameLst>
                                          <p:attrName>ppt_w</p:attrName>
                                        </p:attrNameLst>
                                      </p:cBhvr>
                                      <p:tavLst>
                                        <p:tav tm="0">
                                          <p:val>
                                            <p:strVal val="#ppt_w"/>
                                          </p:val>
                                        </p:tav>
                                        <p:tav tm="100000">
                                          <p:val>
                                            <p:strVal val="#ppt_w*.05"/>
                                          </p:val>
                                        </p:tav>
                                      </p:tavLst>
                                    </p:anim>
                                    <p:anim calcmode="lin" valueType="num">
                                      <p:cBhvr>
                                        <p:cTn id="49" dur="1500" accel="50000" fill="hold">
                                          <p:stCondLst>
                                            <p:cond delay="1500"/>
                                          </p:stCondLst>
                                        </p:cTn>
                                        <p:tgtEl>
                                          <p:spTgt spid="4099">
                                            <p:txEl>
                                              <p:pRg st="4" end="4"/>
                                            </p:txEl>
                                          </p:spTgt>
                                        </p:tgtEl>
                                        <p:attrNameLst>
                                          <p:attrName>ppt_w</p:attrName>
                                        </p:attrNameLst>
                                      </p:cBhvr>
                                      <p:tavLst>
                                        <p:tav tm="0">
                                          <p:val>
                                            <p:strVal val="#ppt_w*.05"/>
                                          </p:val>
                                        </p:tav>
                                        <p:tav tm="100000">
                                          <p:val>
                                            <p:strVal val="#ppt_w"/>
                                          </p:val>
                                        </p:tav>
                                      </p:tavLst>
                                    </p:anim>
                                    <p:anim calcmode="lin" valueType="num">
                                      <p:cBhvr>
                                        <p:cTn id="50" dur="3000" fill="hold"/>
                                        <p:tgtEl>
                                          <p:spTgt spid="4099">
                                            <p:txEl>
                                              <p:pRg st="4" end="4"/>
                                            </p:txEl>
                                          </p:spTgt>
                                        </p:tgtEl>
                                        <p:attrNameLst>
                                          <p:attrName>ppt_h</p:attrName>
                                        </p:attrNameLst>
                                      </p:cBhvr>
                                      <p:tavLst>
                                        <p:tav tm="0">
                                          <p:val>
                                            <p:strVal val="#ppt_h"/>
                                          </p:val>
                                        </p:tav>
                                        <p:tav tm="100000">
                                          <p:val>
                                            <p:strVal val="#ppt_h"/>
                                          </p:val>
                                        </p:tav>
                                      </p:tavLst>
                                    </p:anim>
                                    <p:anim calcmode="lin" valueType="num">
                                      <p:cBhvr>
                                        <p:cTn id="51" dur="1500" decel="50000" fill="hold">
                                          <p:stCondLst>
                                            <p:cond delay="0"/>
                                          </p:stCondLst>
                                        </p:cTn>
                                        <p:tgtEl>
                                          <p:spTgt spid="4099">
                                            <p:txEl>
                                              <p:pRg st="4" end="4"/>
                                            </p:txEl>
                                          </p:spTgt>
                                        </p:tgtEl>
                                        <p:attrNameLst>
                                          <p:attrName>ppt_x</p:attrName>
                                        </p:attrNameLst>
                                      </p:cBhvr>
                                      <p:tavLst>
                                        <p:tav tm="0">
                                          <p:val>
                                            <p:strVal val="#ppt_x+.4"/>
                                          </p:val>
                                        </p:tav>
                                        <p:tav tm="100000">
                                          <p:val>
                                            <p:strVal val="#ppt_x"/>
                                          </p:val>
                                        </p:tav>
                                      </p:tavLst>
                                    </p:anim>
                                    <p:anim calcmode="lin" valueType="num">
                                      <p:cBhvr>
                                        <p:cTn id="52" dur="1500" decel="50000" fill="hold">
                                          <p:stCondLst>
                                            <p:cond delay="0"/>
                                          </p:stCondLst>
                                        </p:cTn>
                                        <p:tgtEl>
                                          <p:spTgt spid="4099">
                                            <p:txEl>
                                              <p:pRg st="4" end="4"/>
                                            </p:txEl>
                                          </p:spTgt>
                                        </p:tgtEl>
                                        <p:attrNameLst>
                                          <p:attrName>ppt_y</p:attrName>
                                        </p:attrNameLst>
                                      </p:cBhvr>
                                      <p:tavLst>
                                        <p:tav tm="0">
                                          <p:val>
                                            <p:strVal val="#ppt_y-.2"/>
                                          </p:val>
                                        </p:tav>
                                        <p:tav tm="100000">
                                          <p:val>
                                            <p:strVal val="#ppt_y+.1"/>
                                          </p:val>
                                        </p:tav>
                                      </p:tavLst>
                                    </p:anim>
                                    <p:anim calcmode="lin" valueType="num">
                                      <p:cBhvr>
                                        <p:cTn id="53" dur="1500" accel="50000" fill="hold">
                                          <p:stCondLst>
                                            <p:cond delay="1500"/>
                                          </p:stCondLst>
                                        </p:cTn>
                                        <p:tgtEl>
                                          <p:spTgt spid="4099">
                                            <p:txEl>
                                              <p:pRg st="4" end="4"/>
                                            </p:txEl>
                                          </p:spTgt>
                                        </p:tgtEl>
                                        <p:attrNameLst>
                                          <p:attrName>ppt_y</p:attrName>
                                        </p:attrNameLst>
                                      </p:cBhvr>
                                      <p:tavLst>
                                        <p:tav tm="0">
                                          <p:val>
                                            <p:strVal val="#ppt_y+.1"/>
                                          </p:val>
                                        </p:tav>
                                        <p:tav tm="100000">
                                          <p:val>
                                            <p:strVal val="#ppt_y"/>
                                          </p:val>
                                        </p:tav>
                                      </p:tavLst>
                                    </p:anim>
                                    <p:animEffect transition="in" filter="fade">
                                      <p:cBhvr>
                                        <p:cTn id="54" dur="3000" decel="50000">
                                          <p:stCondLst>
                                            <p:cond delay="0"/>
                                          </p:stCondLst>
                                        </p:cTn>
                                        <p:tgtEl>
                                          <p:spTgt spid="4099">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4099">
                                            <p:txEl>
                                              <p:pRg st="5" end="5"/>
                                            </p:txEl>
                                          </p:spTgt>
                                        </p:tgtEl>
                                        <p:attrNameLst>
                                          <p:attrName>style.visibility</p:attrName>
                                        </p:attrNameLst>
                                      </p:cBhvr>
                                      <p:to>
                                        <p:strVal val="visible"/>
                                      </p:to>
                                    </p:set>
                                    <p:anim calcmode="lin" valueType="num">
                                      <p:cBhvr>
                                        <p:cTn id="57" dur="1500" decel="50000" fill="hold">
                                          <p:stCondLst>
                                            <p:cond delay="0"/>
                                          </p:stCondLst>
                                        </p:cTn>
                                        <p:tgtEl>
                                          <p:spTgt spid="4099">
                                            <p:txEl>
                                              <p:pRg st="5" end="5"/>
                                            </p:txEl>
                                          </p:spTgt>
                                        </p:tgtEl>
                                        <p:attrNameLst>
                                          <p:attrName>style.rotation</p:attrName>
                                        </p:attrNameLst>
                                      </p:cBhvr>
                                      <p:tavLst>
                                        <p:tav tm="0">
                                          <p:val>
                                            <p:fltVal val="-90"/>
                                          </p:val>
                                        </p:tav>
                                        <p:tav tm="100000">
                                          <p:val>
                                            <p:fltVal val="0"/>
                                          </p:val>
                                        </p:tav>
                                      </p:tavLst>
                                    </p:anim>
                                    <p:anim calcmode="lin" valueType="num">
                                      <p:cBhvr>
                                        <p:cTn id="58" dur="1500" decel="50000" fill="hold">
                                          <p:stCondLst>
                                            <p:cond delay="0"/>
                                          </p:stCondLst>
                                        </p:cTn>
                                        <p:tgtEl>
                                          <p:spTgt spid="4099">
                                            <p:txEl>
                                              <p:pRg st="5" end="5"/>
                                            </p:txEl>
                                          </p:spTgt>
                                        </p:tgtEl>
                                        <p:attrNameLst>
                                          <p:attrName>ppt_w</p:attrName>
                                        </p:attrNameLst>
                                      </p:cBhvr>
                                      <p:tavLst>
                                        <p:tav tm="0">
                                          <p:val>
                                            <p:strVal val="#ppt_w"/>
                                          </p:val>
                                        </p:tav>
                                        <p:tav tm="100000">
                                          <p:val>
                                            <p:strVal val="#ppt_w*.05"/>
                                          </p:val>
                                        </p:tav>
                                      </p:tavLst>
                                    </p:anim>
                                    <p:anim calcmode="lin" valueType="num">
                                      <p:cBhvr>
                                        <p:cTn id="59" dur="1500" accel="50000" fill="hold">
                                          <p:stCondLst>
                                            <p:cond delay="1500"/>
                                          </p:stCondLst>
                                        </p:cTn>
                                        <p:tgtEl>
                                          <p:spTgt spid="4099">
                                            <p:txEl>
                                              <p:pRg st="5" end="5"/>
                                            </p:txEl>
                                          </p:spTgt>
                                        </p:tgtEl>
                                        <p:attrNameLst>
                                          <p:attrName>ppt_w</p:attrName>
                                        </p:attrNameLst>
                                      </p:cBhvr>
                                      <p:tavLst>
                                        <p:tav tm="0">
                                          <p:val>
                                            <p:strVal val="#ppt_w*.05"/>
                                          </p:val>
                                        </p:tav>
                                        <p:tav tm="100000">
                                          <p:val>
                                            <p:strVal val="#ppt_w"/>
                                          </p:val>
                                        </p:tav>
                                      </p:tavLst>
                                    </p:anim>
                                    <p:anim calcmode="lin" valueType="num">
                                      <p:cBhvr>
                                        <p:cTn id="60" dur="3000" fill="hold"/>
                                        <p:tgtEl>
                                          <p:spTgt spid="4099">
                                            <p:txEl>
                                              <p:pRg st="5" end="5"/>
                                            </p:txEl>
                                          </p:spTgt>
                                        </p:tgtEl>
                                        <p:attrNameLst>
                                          <p:attrName>ppt_h</p:attrName>
                                        </p:attrNameLst>
                                      </p:cBhvr>
                                      <p:tavLst>
                                        <p:tav tm="0">
                                          <p:val>
                                            <p:strVal val="#ppt_h"/>
                                          </p:val>
                                        </p:tav>
                                        <p:tav tm="100000">
                                          <p:val>
                                            <p:strVal val="#ppt_h"/>
                                          </p:val>
                                        </p:tav>
                                      </p:tavLst>
                                    </p:anim>
                                    <p:anim calcmode="lin" valueType="num">
                                      <p:cBhvr>
                                        <p:cTn id="61" dur="1500" decel="50000" fill="hold">
                                          <p:stCondLst>
                                            <p:cond delay="0"/>
                                          </p:stCondLst>
                                        </p:cTn>
                                        <p:tgtEl>
                                          <p:spTgt spid="4099">
                                            <p:txEl>
                                              <p:pRg st="5" end="5"/>
                                            </p:txEl>
                                          </p:spTgt>
                                        </p:tgtEl>
                                        <p:attrNameLst>
                                          <p:attrName>ppt_x</p:attrName>
                                        </p:attrNameLst>
                                      </p:cBhvr>
                                      <p:tavLst>
                                        <p:tav tm="0">
                                          <p:val>
                                            <p:strVal val="#ppt_x+.4"/>
                                          </p:val>
                                        </p:tav>
                                        <p:tav tm="100000">
                                          <p:val>
                                            <p:strVal val="#ppt_x"/>
                                          </p:val>
                                        </p:tav>
                                      </p:tavLst>
                                    </p:anim>
                                    <p:anim calcmode="lin" valueType="num">
                                      <p:cBhvr>
                                        <p:cTn id="62" dur="1500" decel="50000" fill="hold">
                                          <p:stCondLst>
                                            <p:cond delay="0"/>
                                          </p:stCondLst>
                                        </p:cTn>
                                        <p:tgtEl>
                                          <p:spTgt spid="4099">
                                            <p:txEl>
                                              <p:pRg st="5" end="5"/>
                                            </p:txEl>
                                          </p:spTgt>
                                        </p:tgtEl>
                                        <p:attrNameLst>
                                          <p:attrName>ppt_y</p:attrName>
                                        </p:attrNameLst>
                                      </p:cBhvr>
                                      <p:tavLst>
                                        <p:tav tm="0">
                                          <p:val>
                                            <p:strVal val="#ppt_y-.2"/>
                                          </p:val>
                                        </p:tav>
                                        <p:tav tm="100000">
                                          <p:val>
                                            <p:strVal val="#ppt_y+.1"/>
                                          </p:val>
                                        </p:tav>
                                      </p:tavLst>
                                    </p:anim>
                                    <p:anim calcmode="lin" valueType="num">
                                      <p:cBhvr>
                                        <p:cTn id="63" dur="1500" accel="50000" fill="hold">
                                          <p:stCondLst>
                                            <p:cond delay="1500"/>
                                          </p:stCondLst>
                                        </p:cTn>
                                        <p:tgtEl>
                                          <p:spTgt spid="4099">
                                            <p:txEl>
                                              <p:pRg st="5" end="5"/>
                                            </p:txEl>
                                          </p:spTgt>
                                        </p:tgtEl>
                                        <p:attrNameLst>
                                          <p:attrName>ppt_y</p:attrName>
                                        </p:attrNameLst>
                                      </p:cBhvr>
                                      <p:tavLst>
                                        <p:tav tm="0">
                                          <p:val>
                                            <p:strVal val="#ppt_y+.1"/>
                                          </p:val>
                                        </p:tav>
                                        <p:tav tm="100000">
                                          <p:val>
                                            <p:strVal val="#ppt_y"/>
                                          </p:val>
                                        </p:tav>
                                      </p:tavLst>
                                    </p:anim>
                                    <p:animEffect transition="in" filter="fade">
                                      <p:cBhvr>
                                        <p:cTn id="64" dur="3000" decel="50000">
                                          <p:stCondLst>
                                            <p:cond delay="0"/>
                                          </p:stCondLst>
                                        </p:cTn>
                                        <p:tgtEl>
                                          <p:spTgt spid="4099">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4099">
                                            <p:txEl>
                                              <p:pRg st="6" end="6"/>
                                            </p:txEl>
                                          </p:spTgt>
                                        </p:tgtEl>
                                        <p:attrNameLst>
                                          <p:attrName>style.visibility</p:attrName>
                                        </p:attrNameLst>
                                      </p:cBhvr>
                                      <p:to>
                                        <p:strVal val="visible"/>
                                      </p:to>
                                    </p:set>
                                    <p:anim calcmode="lin" valueType="num">
                                      <p:cBhvr>
                                        <p:cTn id="67" dur="1500" decel="50000" fill="hold">
                                          <p:stCondLst>
                                            <p:cond delay="0"/>
                                          </p:stCondLst>
                                        </p:cTn>
                                        <p:tgtEl>
                                          <p:spTgt spid="4099">
                                            <p:txEl>
                                              <p:pRg st="6" end="6"/>
                                            </p:txEl>
                                          </p:spTgt>
                                        </p:tgtEl>
                                        <p:attrNameLst>
                                          <p:attrName>style.rotation</p:attrName>
                                        </p:attrNameLst>
                                      </p:cBhvr>
                                      <p:tavLst>
                                        <p:tav tm="0">
                                          <p:val>
                                            <p:fltVal val="-90"/>
                                          </p:val>
                                        </p:tav>
                                        <p:tav tm="100000">
                                          <p:val>
                                            <p:fltVal val="0"/>
                                          </p:val>
                                        </p:tav>
                                      </p:tavLst>
                                    </p:anim>
                                    <p:anim calcmode="lin" valueType="num">
                                      <p:cBhvr>
                                        <p:cTn id="68" dur="1500" decel="50000" fill="hold">
                                          <p:stCondLst>
                                            <p:cond delay="0"/>
                                          </p:stCondLst>
                                        </p:cTn>
                                        <p:tgtEl>
                                          <p:spTgt spid="4099">
                                            <p:txEl>
                                              <p:pRg st="6" end="6"/>
                                            </p:txEl>
                                          </p:spTgt>
                                        </p:tgtEl>
                                        <p:attrNameLst>
                                          <p:attrName>ppt_w</p:attrName>
                                        </p:attrNameLst>
                                      </p:cBhvr>
                                      <p:tavLst>
                                        <p:tav tm="0">
                                          <p:val>
                                            <p:strVal val="#ppt_w"/>
                                          </p:val>
                                        </p:tav>
                                        <p:tav tm="100000">
                                          <p:val>
                                            <p:strVal val="#ppt_w*.05"/>
                                          </p:val>
                                        </p:tav>
                                      </p:tavLst>
                                    </p:anim>
                                    <p:anim calcmode="lin" valueType="num">
                                      <p:cBhvr>
                                        <p:cTn id="69" dur="1500" accel="50000" fill="hold">
                                          <p:stCondLst>
                                            <p:cond delay="1500"/>
                                          </p:stCondLst>
                                        </p:cTn>
                                        <p:tgtEl>
                                          <p:spTgt spid="4099">
                                            <p:txEl>
                                              <p:pRg st="6" end="6"/>
                                            </p:txEl>
                                          </p:spTgt>
                                        </p:tgtEl>
                                        <p:attrNameLst>
                                          <p:attrName>ppt_w</p:attrName>
                                        </p:attrNameLst>
                                      </p:cBhvr>
                                      <p:tavLst>
                                        <p:tav tm="0">
                                          <p:val>
                                            <p:strVal val="#ppt_w*.05"/>
                                          </p:val>
                                        </p:tav>
                                        <p:tav tm="100000">
                                          <p:val>
                                            <p:strVal val="#ppt_w"/>
                                          </p:val>
                                        </p:tav>
                                      </p:tavLst>
                                    </p:anim>
                                    <p:anim calcmode="lin" valueType="num">
                                      <p:cBhvr>
                                        <p:cTn id="70" dur="3000" fill="hold"/>
                                        <p:tgtEl>
                                          <p:spTgt spid="4099">
                                            <p:txEl>
                                              <p:pRg st="6" end="6"/>
                                            </p:txEl>
                                          </p:spTgt>
                                        </p:tgtEl>
                                        <p:attrNameLst>
                                          <p:attrName>ppt_h</p:attrName>
                                        </p:attrNameLst>
                                      </p:cBhvr>
                                      <p:tavLst>
                                        <p:tav tm="0">
                                          <p:val>
                                            <p:strVal val="#ppt_h"/>
                                          </p:val>
                                        </p:tav>
                                        <p:tav tm="100000">
                                          <p:val>
                                            <p:strVal val="#ppt_h"/>
                                          </p:val>
                                        </p:tav>
                                      </p:tavLst>
                                    </p:anim>
                                    <p:anim calcmode="lin" valueType="num">
                                      <p:cBhvr>
                                        <p:cTn id="71" dur="1500" decel="50000" fill="hold">
                                          <p:stCondLst>
                                            <p:cond delay="0"/>
                                          </p:stCondLst>
                                        </p:cTn>
                                        <p:tgtEl>
                                          <p:spTgt spid="4099">
                                            <p:txEl>
                                              <p:pRg st="6" end="6"/>
                                            </p:txEl>
                                          </p:spTgt>
                                        </p:tgtEl>
                                        <p:attrNameLst>
                                          <p:attrName>ppt_x</p:attrName>
                                        </p:attrNameLst>
                                      </p:cBhvr>
                                      <p:tavLst>
                                        <p:tav tm="0">
                                          <p:val>
                                            <p:strVal val="#ppt_x+.4"/>
                                          </p:val>
                                        </p:tav>
                                        <p:tav tm="100000">
                                          <p:val>
                                            <p:strVal val="#ppt_x"/>
                                          </p:val>
                                        </p:tav>
                                      </p:tavLst>
                                    </p:anim>
                                    <p:anim calcmode="lin" valueType="num">
                                      <p:cBhvr>
                                        <p:cTn id="72" dur="1500" decel="50000" fill="hold">
                                          <p:stCondLst>
                                            <p:cond delay="0"/>
                                          </p:stCondLst>
                                        </p:cTn>
                                        <p:tgtEl>
                                          <p:spTgt spid="4099">
                                            <p:txEl>
                                              <p:pRg st="6" end="6"/>
                                            </p:txEl>
                                          </p:spTgt>
                                        </p:tgtEl>
                                        <p:attrNameLst>
                                          <p:attrName>ppt_y</p:attrName>
                                        </p:attrNameLst>
                                      </p:cBhvr>
                                      <p:tavLst>
                                        <p:tav tm="0">
                                          <p:val>
                                            <p:strVal val="#ppt_y-.2"/>
                                          </p:val>
                                        </p:tav>
                                        <p:tav tm="100000">
                                          <p:val>
                                            <p:strVal val="#ppt_y+.1"/>
                                          </p:val>
                                        </p:tav>
                                      </p:tavLst>
                                    </p:anim>
                                    <p:anim calcmode="lin" valueType="num">
                                      <p:cBhvr>
                                        <p:cTn id="73" dur="1500" accel="50000" fill="hold">
                                          <p:stCondLst>
                                            <p:cond delay="1500"/>
                                          </p:stCondLst>
                                        </p:cTn>
                                        <p:tgtEl>
                                          <p:spTgt spid="4099">
                                            <p:txEl>
                                              <p:pRg st="6" end="6"/>
                                            </p:txEl>
                                          </p:spTgt>
                                        </p:tgtEl>
                                        <p:attrNameLst>
                                          <p:attrName>ppt_y</p:attrName>
                                        </p:attrNameLst>
                                      </p:cBhvr>
                                      <p:tavLst>
                                        <p:tav tm="0">
                                          <p:val>
                                            <p:strVal val="#ppt_y+.1"/>
                                          </p:val>
                                        </p:tav>
                                        <p:tav tm="100000">
                                          <p:val>
                                            <p:strVal val="#ppt_y"/>
                                          </p:val>
                                        </p:tav>
                                      </p:tavLst>
                                    </p:anim>
                                    <p:animEffect transition="in" filter="fade">
                                      <p:cBhvr>
                                        <p:cTn id="74" dur="3000" decel="50000">
                                          <p:stCondLst>
                                            <p:cond delay="0"/>
                                          </p:stCondLst>
                                        </p:cTn>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05A7D5-A262-4F0C-BBF4-A0FCCD546FB1}"/>
              </a:ext>
            </a:extLst>
          </p:cNvPr>
          <p:cNvSpPr>
            <a:spLocks noGrp="1" noChangeArrowheads="1"/>
          </p:cNvSpPr>
          <p:nvPr>
            <p:ph type="title"/>
          </p:nvPr>
        </p:nvSpPr>
        <p:spPr/>
        <p:txBody>
          <a:bodyPr/>
          <a:lstStyle/>
          <a:p>
            <a:pPr algn="ctr"/>
            <a:r>
              <a:rPr lang="sl-SI" altLang="sl-SI" sz="6000" b="1" i="1">
                <a:solidFill>
                  <a:srgbClr val="FF6600"/>
                </a:solidFill>
                <a:latin typeface="Book Antiqua" panose="02040602050305030304" pitchFamily="18" charset="0"/>
              </a:rPr>
              <a:t>Hrana</a:t>
            </a:r>
          </a:p>
        </p:txBody>
      </p:sp>
      <p:sp>
        <p:nvSpPr>
          <p:cNvPr id="5123" name="Rectangle 3">
            <a:extLst>
              <a:ext uri="{FF2B5EF4-FFF2-40B4-BE49-F238E27FC236}">
                <a16:creationId xmlns:a16="http://schemas.microsoft.com/office/drawing/2014/main" id="{E7934A64-AE24-4268-B814-1233E2DC8283}"/>
              </a:ext>
            </a:extLst>
          </p:cNvPr>
          <p:cNvSpPr>
            <a:spLocks noGrp="1" noChangeArrowheads="1"/>
          </p:cNvSpPr>
          <p:nvPr>
            <p:ph type="body" sz="half" idx="1"/>
          </p:nvPr>
        </p:nvSpPr>
        <p:spPr>
          <a:xfrm>
            <a:off x="611188" y="1844675"/>
            <a:ext cx="8208962" cy="4530725"/>
          </a:xfrm>
        </p:spPr>
        <p:txBody>
          <a:bodyPr/>
          <a:lstStyle/>
          <a:p>
            <a:r>
              <a:rPr lang="sl-SI" altLang="sl-SI" sz="2200">
                <a:latin typeface="Book Antiqua" panose="02040602050305030304" pitchFamily="18" charset="0"/>
              </a:rPr>
              <a:t>Reveži so kupovali hrano v številnih okrepčevalnicah </a:t>
            </a:r>
            <a:r>
              <a:rPr lang="sl-SI" altLang="sl-SI" sz="2200" i="1">
                <a:latin typeface="Book Antiqua" panose="02040602050305030304" pitchFamily="18" charset="0"/>
              </a:rPr>
              <a:t>(thermopolia)</a:t>
            </a:r>
            <a:r>
              <a:rPr lang="sl-SI" altLang="sl-SI" sz="2200">
                <a:latin typeface="Book Antiqua" panose="02040602050305030304" pitchFamily="18" charset="0"/>
              </a:rPr>
              <a:t> na mestnih ulicah.</a:t>
            </a:r>
          </a:p>
          <a:p>
            <a:r>
              <a:rPr lang="sl-SI" altLang="sl-SI" sz="2200">
                <a:latin typeface="Book Antiqua" panose="02040602050305030304" pitchFamily="18" charset="0"/>
              </a:rPr>
              <a:t>V glavnem jedli kruh, fižol, lečo in nekoliko mesa</a:t>
            </a:r>
          </a:p>
          <a:p>
            <a:r>
              <a:rPr lang="sl-SI" altLang="sl-SI" sz="2200">
                <a:latin typeface="Book Antiqua" panose="02040602050305030304" pitchFamily="18" charset="0"/>
              </a:rPr>
              <a:t>Celo premožni Rimljani s cesarji vred so podnevi ponavadi jedli zelo malo</a:t>
            </a:r>
          </a:p>
          <a:p>
            <a:r>
              <a:rPr lang="sl-SI" altLang="sl-SI" sz="2200">
                <a:latin typeface="Book Antiqua" panose="02040602050305030304" pitchFamily="18" charset="0"/>
              </a:rPr>
              <a:t>Edini večji obrok je bilo kosilo</a:t>
            </a:r>
          </a:p>
          <a:p>
            <a:r>
              <a:rPr lang="sl-SI" altLang="sl-SI" sz="2200">
                <a:latin typeface="Book Antiqua" panose="02040602050305030304" pitchFamily="18" charset="0"/>
              </a:rPr>
              <a:t>Velike hiše so imele izučene kuharje, ki so umetelno pripravljali zapletene jedi</a:t>
            </a:r>
          </a:p>
          <a:p>
            <a:r>
              <a:rPr lang="sl-SI" altLang="sl-SI" sz="2200">
                <a:latin typeface="Book Antiqua" panose="02040602050305030304" pitchFamily="18" charset="0"/>
              </a:rPr>
              <a:t>Bilo je moderno, da so jedi prikrivali, to pa so dosegli z dodajanjem omak, zelišč in začimb ter streženjem na vedno nove načine.</a:t>
            </a:r>
          </a:p>
          <a:p>
            <a:r>
              <a:rPr lang="sl-SI" altLang="sl-SI" sz="2200">
                <a:latin typeface="Book Antiqua" panose="02040602050305030304" pitchFamily="18" charset="0"/>
              </a:rPr>
              <a:t>Videz hrane je bil enako pomemben kot njen okus</a:t>
            </a:r>
          </a:p>
        </p:txBody>
      </p:sp>
      <p:pic>
        <p:nvPicPr>
          <p:cNvPr id="5124" name="Picture 4" descr="roman-food-fresco">
            <a:extLst>
              <a:ext uri="{FF2B5EF4-FFF2-40B4-BE49-F238E27FC236}">
                <a16:creationId xmlns:a16="http://schemas.microsoft.com/office/drawing/2014/main" id="{A2D06A23-F55B-4FC4-B2EE-D90F995DE2E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r="5228" b="8429"/>
          <a:stretch>
            <a:fillRect/>
          </a:stretch>
        </p:blipFill>
        <p:spPr>
          <a:xfrm>
            <a:off x="971550" y="188913"/>
            <a:ext cx="2232025" cy="1233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descr="arl_roman_recipe_dried_fruit_nuts">
            <a:extLst>
              <a:ext uri="{FF2B5EF4-FFF2-40B4-BE49-F238E27FC236}">
                <a16:creationId xmlns:a16="http://schemas.microsoft.com/office/drawing/2014/main" id="{5D60D5E5-25ED-4FF5-82B7-CC5BF287A83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27763" y="131763"/>
            <a:ext cx="2089150" cy="128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10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1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F87"/>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08D1F26-C8BA-476A-BE89-CFA7CCC6360E}"/>
              </a:ext>
            </a:extLst>
          </p:cNvPr>
          <p:cNvSpPr>
            <a:spLocks noGrp="1" noChangeArrowheads="1"/>
          </p:cNvSpPr>
          <p:nvPr>
            <p:ph type="title"/>
          </p:nvPr>
        </p:nvSpPr>
        <p:spPr/>
        <p:txBody>
          <a:bodyPr/>
          <a:lstStyle/>
          <a:p>
            <a:endParaRPr lang="sl-SI" altLang="sl-SI"/>
          </a:p>
        </p:txBody>
      </p:sp>
      <p:pic>
        <p:nvPicPr>
          <p:cNvPr id="40965" name="Picture 5" descr="culinadrawing">
            <a:extLst>
              <a:ext uri="{FF2B5EF4-FFF2-40B4-BE49-F238E27FC236}">
                <a16:creationId xmlns:a16="http://schemas.microsoft.com/office/drawing/2014/main" id="{DD2BE7AB-1A86-4F6E-9084-1A1EA73F7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5210">
            <a:off x="1042988" y="3644900"/>
            <a:ext cx="3476625" cy="2695575"/>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food1">
            <a:extLst>
              <a:ext uri="{FF2B5EF4-FFF2-40B4-BE49-F238E27FC236}">
                <a16:creationId xmlns:a16="http://schemas.microsoft.com/office/drawing/2014/main" id="{6F4178CA-8C55-4E2C-908B-D4C2841EB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7246">
            <a:off x="5219700" y="836613"/>
            <a:ext cx="3471863" cy="5129212"/>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fresco-kitchen">
            <a:extLst>
              <a:ext uri="{FF2B5EF4-FFF2-40B4-BE49-F238E27FC236}">
                <a16:creationId xmlns:a16="http://schemas.microsoft.com/office/drawing/2014/main" id="{C2C3EE8A-D808-41CE-BB9A-77F8CB272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8593">
            <a:off x="395288" y="836613"/>
            <a:ext cx="4611687" cy="227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67"/>
                                        </p:tgtEl>
                                        <p:attrNameLst>
                                          <p:attrName>style.visibility</p:attrName>
                                        </p:attrNameLst>
                                      </p:cBhvr>
                                      <p:to>
                                        <p:strVal val="visible"/>
                                      </p:to>
                                    </p:set>
                                    <p:anim calcmode="lin" valueType="num">
                                      <p:cBhvr>
                                        <p:cTn id="7" dur="1000" fill="hold"/>
                                        <p:tgtEl>
                                          <p:spTgt spid="40967"/>
                                        </p:tgtEl>
                                        <p:attrNameLst>
                                          <p:attrName>ppt_w</p:attrName>
                                        </p:attrNameLst>
                                      </p:cBhvr>
                                      <p:tavLst>
                                        <p:tav tm="0">
                                          <p:val>
                                            <p:fltVal val="0"/>
                                          </p:val>
                                        </p:tav>
                                        <p:tav tm="100000">
                                          <p:val>
                                            <p:strVal val="#ppt_w"/>
                                          </p:val>
                                        </p:tav>
                                      </p:tavLst>
                                    </p:anim>
                                    <p:anim calcmode="lin" valueType="num">
                                      <p:cBhvr>
                                        <p:cTn id="8" dur="1000" fill="hold"/>
                                        <p:tgtEl>
                                          <p:spTgt spid="40967"/>
                                        </p:tgtEl>
                                        <p:attrNameLst>
                                          <p:attrName>ppt_h</p:attrName>
                                        </p:attrNameLst>
                                      </p:cBhvr>
                                      <p:tavLst>
                                        <p:tav tm="0">
                                          <p:val>
                                            <p:fltVal val="0"/>
                                          </p:val>
                                        </p:tav>
                                        <p:tav tm="100000">
                                          <p:val>
                                            <p:strVal val="#ppt_h"/>
                                          </p:val>
                                        </p:tav>
                                      </p:tavLst>
                                    </p:anim>
                                    <p:anim calcmode="lin" valueType="num">
                                      <p:cBhvr>
                                        <p:cTn id="9" dur="1000" fill="hold"/>
                                        <p:tgtEl>
                                          <p:spTgt spid="40967"/>
                                        </p:tgtEl>
                                        <p:attrNameLst>
                                          <p:attrName>style.rotation</p:attrName>
                                        </p:attrNameLst>
                                      </p:cBhvr>
                                      <p:tavLst>
                                        <p:tav tm="0">
                                          <p:val>
                                            <p:fltVal val="90"/>
                                          </p:val>
                                        </p:tav>
                                        <p:tav tm="100000">
                                          <p:val>
                                            <p:fltVal val="0"/>
                                          </p:val>
                                        </p:tav>
                                      </p:tavLst>
                                    </p:anim>
                                    <p:animEffect transition="in" filter="fade">
                                      <p:cBhvr>
                                        <p:cTn id="10" dur="1000"/>
                                        <p:tgtEl>
                                          <p:spTgt spid="409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40966"/>
                                        </p:tgtEl>
                                        <p:attrNameLst>
                                          <p:attrName>style.visibility</p:attrName>
                                        </p:attrNameLst>
                                      </p:cBhvr>
                                      <p:to>
                                        <p:strVal val="visible"/>
                                      </p:to>
                                    </p:set>
                                    <p:anim calcmode="lin" valueType="num">
                                      <p:cBhvr>
                                        <p:cTn id="15" dur="500" decel="50000" fill="hold">
                                          <p:stCondLst>
                                            <p:cond delay="0"/>
                                          </p:stCondLst>
                                        </p:cTn>
                                        <p:tgtEl>
                                          <p:spTgt spid="4096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096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0966"/>
                                        </p:tgtEl>
                                        <p:attrNameLst>
                                          <p:attrName>ppt_w</p:attrName>
                                        </p:attrNameLst>
                                      </p:cBhvr>
                                      <p:tavLst>
                                        <p:tav tm="0">
                                          <p:val>
                                            <p:strVal val="#ppt_w*.05"/>
                                          </p:val>
                                        </p:tav>
                                        <p:tav tm="100000">
                                          <p:val>
                                            <p:strVal val="#ppt_w"/>
                                          </p:val>
                                        </p:tav>
                                      </p:tavLst>
                                    </p:anim>
                                    <p:anim calcmode="lin" valueType="num">
                                      <p:cBhvr>
                                        <p:cTn id="18" dur="1000" fill="hold"/>
                                        <p:tgtEl>
                                          <p:spTgt spid="4096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096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096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096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09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 calcmode="lin" valueType="num">
                                      <p:cBhvr>
                                        <p:cTn id="27" dur="1000" fill="hold"/>
                                        <p:tgtEl>
                                          <p:spTgt spid="40965"/>
                                        </p:tgtEl>
                                        <p:attrNameLst>
                                          <p:attrName>ppt_w</p:attrName>
                                        </p:attrNameLst>
                                      </p:cBhvr>
                                      <p:tavLst>
                                        <p:tav tm="0">
                                          <p:val>
                                            <p:fltVal val="0"/>
                                          </p:val>
                                        </p:tav>
                                        <p:tav tm="100000">
                                          <p:val>
                                            <p:strVal val="#ppt_w"/>
                                          </p:val>
                                        </p:tav>
                                      </p:tavLst>
                                    </p:anim>
                                    <p:anim calcmode="lin" valueType="num">
                                      <p:cBhvr>
                                        <p:cTn id="28" dur="1000" fill="hold"/>
                                        <p:tgtEl>
                                          <p:spTgt spid="40965"/>
                                        </p:tgtEl>
                                        <p:attrNameLst>
                                          <p:attrName>ppt_h</p:attrName>
                                        </p:attrNameLst>
                                      </p:cBhvr>
                                      <p:tavLst>
                                        <p:tav tm="0">
                                          <p:val>
                                            <p:fltVal val="0"/>
                                          </p:val>
                                        </p:tav>
                                        <p:tav tm="100000">
                                          <p:val>
                                            <p:strVal val="#ppt_h"/>
                                          </p:val>
                                        </p:tav>
                                      </p:tavLst>
                                    </p:anim>
                                    <p:anim calcmode="lin" valueType="num">
                                      <p:cBhvr>
                                        <p:cTn id="29"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91AEC4B-ECC3-4E74-A98B-FA6E34D93941}"/>
              </a:ext>
            </a:extLst>
          </p:cNvPr>
          <p:cNvSpPr>
            <a:spLocks noGrp="1" noChangeArrowheads="1"/>
          </p:cNvSpPr>
          <p:nvPr>
            <p:ph type="title"/>
          </p:nvPr>
        </p:nvSpPr>
        <p:spPr>
          <a:xfrm>
            <a:off x="2843213" y="260350"/>
            <a:ext cx="7772400" cy="1143000"/>
          </a:xfrm>
        </p:spPr>
        <p:txBody>
          <a:bodyPr/>
          <a:lstStyle/>
          <a:p>
            <a:br>
              <a:rPr lang="sl-SI" altLang="sl-SI" sz="5400" b="1" i="1">
                <a:solidFill>
                  <a:srgbClr val="FF6600"/>
                </a:solidFill>
                <a:latin typeface="Book Antiqua" panose="02040602050305030304" pitchFamily="18" charset="0"/>
              </a:rPr>
            </a:br>
            <a:r>
              <a:rPr lang="sl-SI" altLang="sl-SI" sz="6000" b="1" i="1">
                <a:solidFill>
                  <a:srgbClr val="FF6600"/>
                </a:solidFill>
                <a:latin typeface="Book Antiqua" panose="02040602050305030304" pitchFamily="18" charset="0"/>
              </a:rPr>
              <a:t>Kosilo</a:t>
            </a:r>
            <a:r>
              <a:rPr lang="sl-SI" altLang="sl-SI" sz="5400" b="1" i="1">
                <a:solidFill>
                  <a:srgbClr val="FF6600"/>
                </a:solidFill>
                <a:latin typeface="Book Antiqua" panose="02040602050305030304" pitchFamily="18" charset="0"/>
              </a:rPr>
              <a:t> </a:t>
            </a:r>
            <a:br>
              <a:rPr lang="sl-SI" altLang="sl-SI" sz="5400" b="1" i="1">
                <a:solidFill>
                  <a:srgbClr val="FF6600"/>
                </a:solidFill>
                <a:latin typeface="Book Antiqua" panose="02040602050305030304" pitchFamily="18" charset="0"/>
              </a:rPr>
            </a:br>
            <a:endParaRPr lang="sl-SI" altLang="sl-SI" sz="5400" b="1" i="1">
              <a:solidFill>
                <a:srgbClr val="FF6600"/>
              </a:solidFill>
              <a:latin typeface="Book Antiqua" panose="02040602050305030304" pitchFamily="18" charset="0"/>
            </a:endParaRPr>
          </a:p>
        </p:txBody>
      </p:sp>
      <p:sp>
        <p:nvSpPr>
          <p:cNvPr id="23555" name="Rectangle 3">
            <a:extLst>
              <a:ext uri="{FF2B5EF4-FFF2-40B4-BE49-F238E27FC236}">
                <a16:creationId xmlns:a16="http://schemas.microsoft.com/office/drawing/2014/main" id="{48CE2E66-4DF7-444E-8235-50DF68B4C02F}"/>
              </a:ext>
            </a:extLst>
          </p:cNvPr>
          <p:cNvSpPr>
            <a:spLocks noGrp="1" noChangeArrowheads="1"/>
          </p:cNvSpPr>
          <p:nvPr>
            <p:ph type="body" sz="half" idx="1"/>
          </p:nvPr>
        </p:nvSpPr>
        <p:spPr>
          <a:xfrm>
            <a:off x="914400" y="1600200"/>
            <a:ext cx="7834313" cy="4530725"/>
          </a:xfrm>
        </p:spPr>
        <p:txBody>
          <a:bodyPr/>
          <a:lstStyle/>
          <a:p>
            <a:pPr>
              <a:lnSpc>
                <a:spcPct val="90000"/>
              </a:lnSpc>
            </a:pPr>
            <a:r>
              <a:rPr lang="sl-SI" altLang="sl-SI" sz="2000">
                <a:latin typeface="Bookman Old Style" panose="02050604050505020204" pitchFamily="18" charset="0"/>
              </a:rPr>
              <a:t>Po dnevnem delu, ki se je začenjalo ob zori, in po obisku v kopališču, je premožen Rimljan odšel domov h glavnemu obroku, kosilu </a:t>
            </a:r>
            <a:r>
              <a:rPr lang="sl-SI" altLang="sl-SI" sz="2000" i="1">
                <a:latin typeface="Bookman Old Style" panose="02050604050505020204" pitchFamily="18" charset="0"/>
              </a:rPr>
              <a:t>(cena).</a:t>
            </a:r>
          </a:p>
          <a:p>
            <a:pPr>
              <a:lnSpc>
                <a:spcPct val="90000"/>
              </a:lnSpc>
            </a:pPr>
            <a:r>
              <a:rPr lang="sl-SI" altLang="sl-SI" sz="2000">
                <a:latin typeface="Bookman Old Style" panose="02050604050505020204" pitchFamily="18" charset="0"/>
              </a:rPr>
              <a:t>To se je ponavadi začelo ob dveh, treh popoldne in je trajalo več ur.</a:t>
            </a:r>
          </a:p>
          <a:p>
            <a:pPr>
              <a:lnSpc>
                <a:spcPct val="90000"/>
              </a:lnSpc>
            </a:pPr>
            <a:r>
              <a:rPr lang="sl-SI" altLang="sl-SI" sz="2000">
                <a:latin typeface="Bookman Old Style" panose="02050604050505020204" pitchFamily="18" charset="0"/>
              </a:rPr>
              <a:t>Pogosto je bil bolj družaben dogodek kot pa samo obed,ker so pogosto prišli povabljeni gostje, med jedmi pa so spremljali zabavne točke s klovni, plesalkami ali branjem poezije, pač po okusu.</a:t>
            </a:r>
          </a:p>
          <a:p>
            <a:pPr>
              <a:lnSpc>
                <a:spcPct val="90000"/>
              </a:lnSpc>
            </a:pPr>
            <a:r>
              <a:rPr lang="sl-SI" altLang="sl-SI" sz="2000">
                <a:latin typeface="Bookman Old Style" panose="02050604050505020204" pitchFamily="18" charset="0"/>
              </a:rPr>
              <a:t>Ljudje so se za kosilo oblekli v uglajeno grško oblačilo </a:t>
            </a:r>
            <a:r>
              <a:rPr lang="sl-SI" altLang="sl-SI" sz="2000" i="1">
                <a:latin typeface="Bookman Old Style" panose="02050604050505020204" pitchFamily="18" charset="0"/>
              </a:rPr>
              <a:t>synthesis, </a:t>
            </a:r>
            <a:r>
              <a:rPr lang="sl-SI" altLang="sl-SI" sz="2000">
                <a:latin typeface="Bookman Old Style" panose="02050604050505020204" pitchFamily="18" charset="0"/>
              </a:rPr>
              <a:t>med jedjo pa so sloneli na širokih zofah, po največ tri na eni.</a:t>
            </a:r>
          </a:p>
          <a:p>
            <a:pPr>
              <a:lnSpc>
                <a:spcPct val="90000"/>
              </a:lnSpc>
            </a:pPr>
            <a:r>
              <a:rPr lang="sl-SI" altLang="sl-SI" sz="2000">
                <a:latin typeface="Bookman Old Style" panose="02050604050505020204" pitchFamily="18" charset="0"/>
              </a:rPr>
              <a:t>Ponavadi so bile zofe postavljene okrog nizke mize.</a:t>
            </a:r>
          </a:p>
          <a:p>
            <a:pPr>
              <a:lnSpc>
                <a:spcPct val="90000"/>
              </a:lnSpc>
            </a:pPr>
            <a:r>
              <a:rPr lang="sl-SI" altLang="sl-SI" sz="2000">
                <a:latin typeface="Bookman Old Style" panose="02050604050505020204" pitchFamily="18" charset="0"/>
              </a:rPr>
              <a:t>Niso uporabljali vilic, zato so si morali pogosto umivati roke.</a:t>
            </a:r>
          </a:p>
          <a:p>
            <a:pPr>
              <a:lnSpc>
                <a:spcPct val="90000"/>
              </a:lnSpc>
            </a:pPr>
            <a:r>
              <a:rPr lang="sl-SI" altLang="sl-SI" sz="2000">
                <a:latin typeface="Bookman Old Style" panose="02050604050505020204" pitchFamily="18" charset="0"/>
              </a:rPr>
              <a:t>Pri nekaterih kosilih so se preobjedli, se napili in veseljačili, marsikdaj pa je to bil kulturen dogodek</a:t>
            </a:r>
          </a:p>
        </p:txBody>
      </p:sp>
      <p:pic>
        <p:nvPicPr>
          <p:cNvPr id="23562" name="Picture 10" descr="My Life as an Emperor8">
            <a:extLst>
              <a:ext uri="{FF2B5EF4-FFF2-40B4-BE49-F238E27FC236}">
                <a16:creationId xmlns:a16="http://schemas.microsoft.com/office/drawing/2014/main" id="{0424360A-F704-40E5-A6C8-A339D28490D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35150" y="2060575"/>
            <a:ext cx="54737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70" name="Picture 18" descr="smiley">
            <a:extLst>
              <a:ext uri="{FF2B5EF4-FFF2-40B4-BE49-F238E27FC236}">
                <a16:creationId xmlns:a16="http://schemas.microsoft.com/office/drawing/2014/main" id="{143DE2A4-4577-4950-A598-9690E76CFB9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92725" y="0"/>
            <a:ext cx="1692275" cy="171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p:cTn id="7" dur="2000" fill="hold"/>
                                        <p:tgtEl>
                                          <p:spTgt spid="23562"/>
                                        </p:tgtEl>
                                        <p:attrNameLst>
                                          <p:attrName>ppt_w</p:attrName>
                                        </p:attrNameLst>
                                      </p:cBhvr>
                                      <p:tavLst>
                                        <p:tav tm="0">
                                          <p:val>
                                            <p:fltVal val="0"/>
                                          </p:val>
                                        </p:tav>
                                        <p:tav tm="100000">
                                          <p:val>
                                            <p:strVal val="#ppt_w"/>
                                          </p:val>
                                        </p:tav>
                                      </p:tavLst>
                                    </p:anim>
                                    <p:anim calcmode="lin" valueType="num">
                                      <p:cBhvr>
                                        <p:cTn id="8" dur="2000" fill="hold"/>
                                        <p:tgtEl>
                                          <p:spTgt spid="23562"/>
                                        </p:tgtEl>
                                        <p:attrNameLst>
                                          <p:attrName>ppt_h</p:attrName>
                                        </p:attrNameLst>
                                      </p:cBhvr>
                                      <p:tavLst>
                                        <p:tav tm="0">
                                          <p:val>
                                            <p:fltVal val="0"/>
                                          </p:val>
                                        </p:tav>
                                        <p:tav tm="100000">
                                          <p:val>
                                            <p:strVal val="#ppt_h"/>
                                          </p:val>
                                        </p:tav>
                                      </p:tavLst>
                                    </p:anim>
                                    <p:animEffect transition="in" filter="fade">
                                      <p:cBhvr>
                                        <p:cTn id="9" dur="2000"/>
                                        <p:tgtEl>
                                          <p:spTgt spid="235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p:cTn id="14" dur="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3554"/>
                                        </p:tgtEl>
                                        <p:attrNameLst>
                                          <p:attrName>ppt_w</p:attrName>
                                        </p:attrNameLst>
                                      </p:cBhvr>
                                      <p:tavLst>
                                        <p:tav tm="0">
                                          <p:val>
                                            <p:strVal val="#ppt_w*.05"/>
                                          </p:val>
                                        </p:tav>
                                        <p:tav tm="100000">
                                          <p:val>
                                            <p:strVal val="#ppt_w"/>
                                          </p:val>
                                        </p:tav>
                                      </p:tavLst>
                                    </p:anim>
                                    <p:anim calcmode="lin" valueType="num">
                                      <p:cBhvr>
                                        <p:cTn id="17" dur="1000" fill="hold"/>
                                        <p:tgtEl>
                                          <p:spTgt spid="2355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355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35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3570"/>
                                        </p:tgtEl>
                                        <p:attrNameLst>
                                          <p:attrName>style.visibility</p:attrName>
                                        </p:attrNameLst>
                                      </p:cBhvr>
                                      <p:to>
                                        <p:strVal val="visible"/>
                                      </p:to>
                                    </p:set>
                                    <p:animEffect transition="in" filter="fade">
                                      <p:cBhvr>
                                        <p:cTn id="26" dur="1000"/>
                                        <p:tgtEl>
                                          <p:spTgt spid="235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3562"/>
                                        </p:tgtEl>
                                      </p:cBhvr>
                                    </p:animEffect>
                                    <p:set>
                                      <p:cBhvr>
                                        <p:cTn id="31" dur="1" fill="hold">
                                          <p:stCondLst>
                                            <p:cond delay="1999"/>
                                          </p:stCondLst>
                                        </p:cTn>
                                        <p:tgtEl>
                                          <p:spTgt spid="2356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1000"/>
                                        <p:tgtEl>
                                          <p:spTgt spid="23570"/>
                                        </p:tgtEl>
                                      </p:cBhvr>
                                    </p:animEffect>
                                    <p:set>
                                      <p:cBhvr>
                                        <p:cTn id="36" dur="1" fill="hold">
                                          <p:stCondLst>
                                            <p:cond delay="999"/>
                                          </p:stCondLst>
                                        </p:cTn>
                                        <p:tgtEl>
                                          <p:spTgt spid="2357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3555">
                                            <p:txEl>
                                              <p:pRg st="0" end="0"/>
                                            </p:txEl>
                                          </p:spTgt>
                                        </p:tgtEl>
                                        <p:attrNameLst>
                                          <p:attrName>style.visibility</p:attrName>
                                        </p:attrNameLst>
                                      </p:cBhvr>
                                      <p:to>
                                        <p:strVal val="visible"/>
                                      </p:to>
                                    </p:set>
                                    <p:animEffect transition="in" filter="randombar(horizontal)">
                                      <p:cBhvr>
                                        <p:cTn id="41" dur="500"/>
                                        <p:tgtEl>
                                          <p:spTgt spid="23555">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555">
                                            <p:txEl>
                                              <p:pRg st="1" end="1"/>
                                            </p:txEl>
                                          </p:spTgt>
                                        </p:tgtEl>
                                        <p:attrNameLst>
                                          <p:attrName>style.visibility</p:attrName>
                                        </p:attrNameLst>
                                      </p:cBhvr>
                                      <p:to>
                                        <p:strVal val="visible"/>
                                      </p:to>
                                    </p:set>
                                    <p:animEffect transition="in" filter="randombar(horizontal)">
                                      <p:cBhvr>
                                        <p:cTn id="46" dur="500"/>
                                        <p:tgtEl>
                                          <p:spTgt spid="23555">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3555">
                                            <p:txEl>
                                              <p:pRg st="2" end="2"/>
                                            </p:txEl>
                                          </p:spTgt>
                                        </p:tgtEl>
                                        <p:attrNameLst>
                                          <p:attrName>style.visibility</p:attrName>
                                        </p:attrNameLst>
                                      </p:cBhvr>
                                      <p:to>
                                        <p:strVal val="visible"/>
                                      </p:to>
                                    </p:set>
                                    <p:animEffect transition="in" filter="randombar(horizontal)">
                                      <p:cBhvr>
                                        <p:cTn id="51" dur="500"/>
                                        <p:tgtEl>
                                          <p:spTgt spid="23555">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3555">
                                            <p:txEl>
                                              <p:pRg st="3" end="3"/>
                                            </p:txEl>
                                          </p:spTgt>
                                        </p:tgtEl>
                                        <p:attrNameLst>
                                          <p:attrName>style.visibility</p:attrName>
                                        </p:attrNameLst>
                                      </p:cBhvr>
                                      <p:to>
                                        <p:strVal val="visible"/>
                                      </p:to>
                                    </p:set>
                                    <p:animEffect transition="in" filter="randombar(horizontal)">
                                      <p:cBhvr>
                                        <p:cTn id="56" dur="500"/>
                                        <p:tgtEl>
                                          <p:spTgt spid="23555">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3555">
                                            <p:txEl>
                                              <p:pRg st="4" end="4"/>
                                            </p:txEl>
                                          </p:spTgt>
                                        </p:tgtEl>
                                        <p:attrNameLst>
                                          <p:attrName>style.visibility</p:attrName>
                                        </p:attrNameLst>
                                      </p:cBhvr>
                                      <p:to>
                                        <p:strVal val="visible"/>
                                      </p:to>
                                    </p:set>
                                    <p:animEffect transition="in" filter="randombar(horizontal)">
                                      <p:cBhvr>
                                        <p:cTn id="61" dur="500"/>
                                        <p:tgtEl>
                                          <p:spTgt spid="23555">
                                            <p:txEl>
                                              <p:pRg st="4" end="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555">
                                            <p:txEl>
                                              <p:pRg st="5" end="5"/>
                                            </p:txEl>
                                          </p:spTgt>
                                        </p:tgtEl>
                                        <p:attrNameLst>
                                          <p:attrName>style.visibility</p:attrName>
                                        </p:attrNameLst>
                                      </p:cBhvr>
                                      <p:to>
                                        <p:strVal val="visible"/>
                                      </p:to>
                                    </p:set>
                                    <p:animEffect transition="in" filter="randombar(horizontal)">
                                      <p:cBhvr>
                                        <p:cTn id="66" dur="500"/>
                                        <p:tgtEl>
                                          <p:spTgt spid="23555">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3555">
                                            <p:txEl>
                                              <p:pRg st="6" end="6"/>
                                            </p:txEl>
                                          </p:spTgt>
                                        </p:tgtEl>
                                        <p:attrNameLst>
                                          <p:attrName>style.visibility</p:attrName>
                                        </p:attrNameLst>
                                      </p:cBhvr>
                                      <p:to>
                                        <p:strVal val="visible"/>
                                      </p:to>
                                    </p:set>
                                    <p:animEffect transition="in" filter="randombar(horizontal)">
                                      <p:cBhvr>
                                        <p:cTn id="71"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F87"/>
        </a:solidFill>
        <a:effectLst/>
      </p:bgPr>
    </p:bg>
    <p:spTree>
      <p:nvGrpSpPr>
        <p:cNvPr id="1" name=""/>
        <p:cNvGrpSpPr/>
        <p:nvPr/>
      </p:nvGrpSpPr>
      <p:grpSpPr>
        <a:xfrm>
          <a:off x="0" y="0"/>
          <a:ext cx="0" cy="0"/>
          <a:chOff x="0" y="0"/>
          <a:chExt cx="0" cy="0"/>
        </a:xfrm>
      </p:grpSpPr>
      <p:pic>
        <p:nvPicPr>
          <p:cNvPr id="41990" name="Picture 6" descr="mosaique">
            <a:extLst>
              <a:ext uri="{FF2B5EF4-FFF2-40B4-BE49-F238E27FC236}">
                <a16:creationId xmlns:a16="http://schemas.microsoft.com/office/drawing/2014/main" id="{AD8499C2-07B6-4821-9CD8-611208B24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15">
            <a:off x="4284663" y="2852738"/>
            <a:ext cx="4392612" cy="3497262"/>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a:extLst>
              <a:ext uri="{FF2B5EF4-FFF2-40B4-BE49-F238E27FC236}">
                <a16:creationId xmlns:a16="http://schemas.microsoft.com/office/drawing/2014/main" id="{1A0A8DFE-E3FE-42BF-B373-2220CA5AC2B6}"/>
              </a:ext>
            </a:extLst>
          </p:cNvPr>
          <p:cNvSpPr>
            <a:spLocks noGrp="1" noChangeArrowheads="1"/>
          </p:cNvSpPr>
          <p:nvPr>
            <p:ph type="title"/>
          </p:nvPr>
        </p:nvSpPr>
        <p:spPr/>
        <p:txBody>
          <a:bodyPr/>
          <a:lstStyle/>
          <a:p>
            <a:endParaRPr lang="sl-SI" altLang="sl-SI"/>
          </a:p>
        </p:txBody>
      </p:sp>
      <p:pic>
        <p:nvPicPr>
          <p:cNvPr id="41988" name="Picture 4" descr="1pic7">
            <a:extLst>
              <a:ext uri="{FF2B5EF4-FFF2-40B4-BE49-F238E27FC236}">
                <a16:creationId xmlns:a16="http://schemas.microsoft.com/office/drawing/2014/main" id="{C4E9BBF1-6637-4DC3-A5BB-78686EB3F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81" t="10631" r="8360" b="11458"/>
          <a:stretch>
            <a:fillRect/>
          </a:stretch>
        </p:blipFill>
        <p:spPr bwMode="auto">
          <a:xfrm rot="750719">
            <a:off x="611188" y="3878263"/>
            <a:ext cx="3384550" cy="2341562"/>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arl_roman_recipes_fruit">
            <a:extLst>
              <a:ext uri="{FF2B5EF4-FFF2-40B4-BE49-F238E27FC236}">
                <a16:creationId xmlns:a16="http://schemas.microsoft.com/office/drawing/2014/main" id="{428657DF-2FA2-47F2-9BF7-6AD411884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8443">
            <a:off x="1331913" y="765175"/>
            <a:ext cx="3600450" cy="269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32"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circle(out)">
                                      <p:cBhvr>
                                        <p:cTn id="13" dur="2000"/>
                                        <p:tgtEl>
                                          <p:spTgt spid="419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41990"/>
                                        </p:tgtEl>
                                        <p:attrNameLst>
                                          <p:attrName>style.visibility</p:attrName>
                                        </p:attrNameLst>
                                      </p:cBhvr>
                                      <p:to>
                                        <p:strVal val="visible"/>
                                      </p:to>
                                    </p:set>
                                    <p:anim calcmode="lin" valueType="num">
                                      <p:cBhvr>
                                        <p:cTn id="18" dur="1000" fill="hold"/>
                                        <p:tgtEl>
                                          <p:spTgt spid="41990"/>
                                        </p:tgtEl>
                                        <p:attrNameLst>
                                          <p:attrName>ppt_w</p:attrName>
                                        </p:attrNameLst>
                                      </p:cBhvr>
                                      <p:tavLst>
                                        <p:tav tm="0">
                                          <p:val>
                                            <p:strVal val="#ppt_w*0.70"/>
                                          </p:val>
                                        </p:tav>
                                        <p:tav tm="100000">
                                          <p:val>
                                            <p:strVal val="#ppt_w"/>
                                          </p:val>
                                        </p:tav>
                                      </p:tavLst>
                                    </p:anim>
                                    <p:anim calcmode="lin" valueType="num">
                                      <p:cBhvr>
                                        <p:cTn id="19" dur="1000" fill="hold"/>
                                        <p:tgtEl>
                                          <p:spTgt spid="41990"/>
                                        </p:tgtEl>
                                        <p:attrNameLst>
                                          <p:attrName>ppt_h</p:attrName>
                                        </p:attrNameLst>
                                      </p:cBhvr>
                                      <p:tavLst>
                                        <p:tav tm="0">
                                          <p:val>
                                            <p:strVal val="#ppt_h"/>
                                          </p:val>
                                        </p:tav>
                                        <p:tav tm="100000">
                                          <p:val>
                                            <p:strVal val="#ppt_h"/>
                                          </p:val>
                                        </p:tav>
                                      </p:tavLst>
                                    </p:anim>
                                    <p:animEffect transition="in" filter="fade">
                                      <p:cBhvr>
                                        <p:cTn id="20" dur="1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38A96F9-CABF-4C11-9746-8A5A9494D04F}"/>
              </a:ext>
            </a:extLst>
          </p:cNvPr>
          <p:cNvSpPr>
            <a:spLocks noGrp="1" noChangeArrowheads="1"/>
          </p:cNvSpPr>
          <p:nvPr>
            <p:ph type="title"/>
          </p:nvPr>
        </p:nvSpPr>
        <p:spPr/>
        <p:txBody>
          <a:bodyPr/>
          <a:lstStyle/>
          <a:p>
            <a:pPr algn="ctr"/>
            <a:r>
              <a:rPr lang="sl-SI" altLang="sl-SI" sz="6000" b="1" i="1">
                <a:solidFill>
                  <a:srgbClr val="FF6600"/>
                </a:solidFill>
                <a:latin typeface="Book Antiqua" panose="02040602050305030304" pitchFamily="18" charset="0"/>
              </a:rPr>
              <a:t>Pijača - Vino</a:t>
            </a:r>
          </a:p>
        </p:txBody>
      </p:sp>
      <p:sp>
        <p:nvSpPr>
          <p:cNvPr id="26627" name="Rectangle 3">
            <a:extLst>
              <a:ext uri="{FF2B5EF4-FFF2-40B4-BE49-F238E27FC236}">
                <a16:creationId xmlns:a16="http://schemas.microsoft.com/office/drawing/2014/main" id="{577D28FB-E5E9-47B2-AC18-C8056D716F1D}"/>
              </a:ext>
            </a:extLst>
          </p:cNvPr>
          <p:cNvSpPr>
            <a:spLocks noGrp="1" noChangeArrowheads="1"/>
          </p:cNvSpPr>
          <p:nvPr>
            <p:ph type="body" idx="1"/>
          </p:nvPr>
        </p:nvSpPr>
        <p:spPr>
          <a:xfrm>
            <a:off x="900113" y="1628775"/>
            <a:ext cx="7772400" cy="4530725"/>
          </a:xfrm>
        </p:spPr>
        <p:txBody>
          <a:bodyPr/>
          <a:lstStyle/>
          <a:p>
            <a:r>
              <a:rPr lang="sl-SI" altLang="sl-SI" sz="1800">
                <a:latin typeface="Bookman Old Style" panose="02050604050505020204" pitchFamily="18" charset="0"/>
              </a:rPr>
              <a:t>Rimljani so pili veliko vrst vina, suhega in sladkega.</a:t>
            </a:r>
          </a:p>
          <a:p>
            <a:r>
              <a:rPr lang="sl-SI" altLang="sl-SI" sz="1800">
                <a:latin typeface="Bookman Old Style" panose="02050604050505020204" pitchFamily="18" charset="0"/>
              </a:rPr>
              <a:t>Opisovali so ga kot črno, belo ali rumeno</a:t>
            </a:r>
          </a:p>
          <a:p>
            <a:r>
              <a:rPr lang="sl-SI" altLang="sl-SI" sz="1800">
                <a:latin typeface="Bookman Old Style" panose="02050604050505020204" pitchFamily="18" charset="0"/>
              </a:rPr>
              <a:t>Večino vin je bilo treba popiti v treh, štirih letih po pridelavi.</a:t>
            </a:r>
          </a:p>
          <a:p>
            <a:r>
              <a:rPr lang="sl-SI" altLang="sl-SI" sz="1800">
                <a:latin typeface="Bookman Old Style" panose="02050604050505020204" pitchFamily="18" charset="0"/>
              </a:rPr>
              <a:t>Včasih so jim dodajali okuse, npr. po medu.</a:t>
            </a:r>
          </a:p>
          <a:p>
            <a:r>
              <a:rPr lang="sl-SI" altLang="sl-SI" sz="1800">
                <a:latin typeface="Bookman Old Style" panose="02050604050505020204" pitchFamily="18" charset="0"/>
              </a:rPr>
              <a:t>Vino so pili mešano z vodo – kdor je pil nerazredčeno, je veljal za neukega, čeprav je bilo čisto vljudno, če se ti je rignilo.</a:t>
            </a:r>
          </a:p>
        </p:txBody>
      </p:sp>
      <p:sp>
        <p:nvSpPr>
          <p:cNvPr id="26628" name="Text Box 4">
            <a:extLst>
              <a:ext uri="{FF2B5EF4-FFF2-40B4-BE49-F238E27FC236}">
                <a16:creationId xmlns:a16="http://schemas.microsoft.com/office/drawing/2014/main" id="{69FF8192-2A45-49FB-BAF6-70F55A8D515A}"/>
              </a:ext>
            </a:extLst>
          </p:cNvPr>
          <p:cNvSpPr txBox="1">
            <a:spLocks noChangeArrowheads="1"/>
          </p:cNvSpPr>
          <p:nvPr/>
        </p:nvSpPr>
        <p:spPr bwMode="auto">
          <a:xfrm>
            <a:off x="755650" y="3716338"/>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26629" name="Text Box 5">
            <a:extLst>
              <a:ext uri="{FF2B5EF4-FFF2-40B4-BE49-F238E27FC236}">
                <a16:creationId xmlns:a16="http://schemas.microsoft.com/office/drawing/2014/main" id="{C89717BE-0331-4DB0-951B-2CE7071D30BC}"/>
              </a:ext>
            </a:extLst>
          </p:cNvPr>
          <p:cNvSpPr txBox="1">
            <a:spLocks noChangeArrowheads="1"/>
          </p:cNvSpPr>
          <p:nvPr/>
        </p:nvSpPr>
        <p:spPr bwMode="auto">
          <a:xfrm>
            <a:off x="827088" y="3860800"/>
            <a:ext cx="79216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400" b="1">
                <a:solidFill>
                  <a:srgbClr val="FF6600"/>
                </a:solidFill>
              </a:rPr>
              <a:t>VINARSTVO</a:t>
            </a:r>
          </a:p>
          <a:p>
            <a:pPr algn="ctr">
              <a:spcBef>
                <a:spcPct val="50000"/>
              </a:spcBef>
            </a:pPr>
            <a:r>
              <a:rPr lang="sl-SI" altLang="sl-SI" sz="2000">
                <a:latin typeface="Bookman Old Style" panose="02050604050505020204" pitchFamily="18" charset="0"/>
              </a:rPr>
              <a:t>Tako vinarstvo kot pridobivanje oliv sta bili (in sta še vedno) zelo pomembni dejavnosti v sončnih sredozemskih deželah, kot je Italija. Seveda so grozdje in olive tudi jedli, ampak sta bila pomembnejša grozdni sok in olivno olje. Pridobivanje vina je bilo že v rimskih časih stara umetnost in so vino v svetu brez kave in čaja še bolj pili kot danes.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662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662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662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66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 calcmode="lin" valueType="num">
                                      <p:cBhvr>
                                        <p:cTn id="16" dur="1000" fill="hold"/>
                                        <p:tgtEl>
                                          <p:spTgt spid="26627">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26627">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26627">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26627">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266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p:cTn id="25" dur="1000" fill="hold"/>
                                        <p:tgtEl>
                                          <p:spTgt spid="26627">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26627">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26627">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26627">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2662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6627">
                                            <p:txEl>
                                              <p:pRg st="3" end="3"/>
                                            </p:txEl>
                                          </p:spTgt>
                                        </p:tgtEl>
                                        <p:attrNameLst>
                                          <p:attrName>style.visibility</p:attrName>
                                        </p:attrNameLst>
                                      </p:cBhvr>
                                      <p:to>
                                        <p:strVal val="visible"/>
                                      </p:to>
                                    </p:set>
                                    <p:anim calcmode="lin" valueType="num">
                                      <p:cBhvr>
                                        <p:cTn id="34" dur="1000" fill="hold"/>
                                        <p:tgtEl>
                                          <p:spTgt spid="26627">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26627">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26627">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26627">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26627">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6627">
                                            <p:txEl>
                                              <p:pRg st="4" end="4"/>
                                            </p:txEl>
                                          </p:spTgt>
                                        </p:tgtEl>
                                        <p:attrNameLst>
                                          <p:attrName>style.visibility</p:attrName>
                                        </p:attrNameLst>
                                      </p:cBhvr>
                                      <p:to>
                                        <p:strVal val="visible"/>
                                      </p:to>
                                    </p:set>
                                    <p:anim calcmode="lin" valueType="num">
                                      <p:cBhvr>
                                        <p:cTn id="43" dur="1000" fill="hold"/>
                                        <p:tgtEl>
                                          <p:spTgt spid="26627">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26627">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26627">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26627">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6629"/>
                                        </p:tgtEl>
                                        <p:attrNameLst>
                                          <p:attrName>style.visibility</p:attrName>
                                        </p:attrNameLst>
                                      </p:cBhvr>
                                      <p:to>
                                        <p:strVal val="visible"/>
                                      </p:to>
                                    </p:set>
                                    <p:anim calcmode="lin" valueType="num">
                                      <p:cBhvr>
                                        <p:cTn id="52" dur="2000" fill="hold"/>
                                        <p:tgtEl>
                                          <p:spTgt spid="26629"/>
                                        </p:tgtEl>
                                        <p:attrNameLst>
                                          <p:attrName>ppt_w</p:attrName>
                                        </p:attrNameLst>
                                      </p:cBhvr>
                                      <p:tavLst>
                                        <p:tav tm="0">
                                          <p:val>
                                            <p:fltVal val="0"/>
                                          </p:val>
                                        </p:tav>
                                        <p:tav tm="100000">
                                          <p:val>
                                            <p:strVal val="#ppt_w"/>
                                          </p:val>
                                        </p:tav>
                                      </p:tavLst>
                                    </p:anim>
                                    <p:anim calcmode="lin" valueType="num">
                                      <p:cBhvr>
                                        <p:cTn id="53" dur="2000" fill="hold"/>
                                        <p:tgtEl>
                                          <p:spTgt spid="266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9" grpId="0"/>
    </p:bldLst>
  </p:timing>
</p:sld>
</file>

<file path=ppt/theme/theme1.xml><?xml version="1.0" encoding="utf-8"?>
<a:theme xmlns:a="http://schemas.openxmlformats.org/drawingml/2006/main" name="Plasti">
  <a:themeElements>
    <a:clrScheme name="Plasti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Plasti">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sti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Plasti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Plasti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Plasti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Plasti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Plasti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Plasti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Plasti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Plasti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Plasti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785</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Book Antiqua</vt:lpstr>
      <vt:lpstr>Bookman Old Style</vt:lpstr>
      <vt:lpstr>Impact</vt:lpstr>
      <vt:lpstr>Times New Roman</vt:lpstr>
      <vt:lpstr>Wingdings</vt:lpstr>
      <vt:lpstr>Plasti</vt:lpstr>
      <vt:lpstr>Privzeti načrt</vt:lpstr>
      <vt:lpstr>PowerPoint Presentation</vt:lpstr>
      <vt:lpstr>Uvod</vt:lpstr>
      <vt:lpstr>Pripomočki</vt:lpstr>
      <vt:lpstr>Hrana</vt:lpstr>
      <vt:lpstr>PowerPoint Presentation</vt:lpstr>
      <vt:lpstr> Kosilo  </vt:lpstr>
      <vt:lpstr>PowerPoint Presentation</vt:lpstr>
      <vt:lpstr>PowerPoint Presentation</vt:lpstr>
      <vt:lpstr>Pijača - Vino</vt:lpstr>
      <vt:lpstr>PowerPoint Presentation</vt:lpstr>
      <vt:lpstr>Apicij – Umetnost kuhanja</vt:lpstr>
      <vt:lpstr>PowerPoint Presentation</vt:lpstr>
      <vt:lpstr>Apicij – Umetnost kuhanja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2019-06-03T09:16:16Z</dcterms:created>
  <dcterms:modified xsi:type="dcterms:W3CDTF">2019-06-03T09:16:17Z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