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3"/>
  </p:sldMasterIdLst>
  <p:notesMasterIdLst>
    <p:notesMasterId r:id="rId38"/>
  </p:notesMasterIdLst>
  <p:sldIdLst>
    <p:sldId id="256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71" r:id="rId12"/>
    <p:sldId id="270" r:id="rId13"/>
    <p:sldId id="269" r:id="rId14"/>
    <p:sldId id="272" r:id="rId15"/>
    <p:sldId id="274" r:id="rId16"/>
    <p:sldId id="273" r:id="rId17"/>
    <p:sldId id="267" r:id="rId18"/>
    <p:sldId id="268" r:id="rId19"/>
    <p:sldId id="265" r:id="rId20"/>
    <p:sldId id="266" r:id="rId21"/>
    <p:sldId id="278" r:id="rId22"/>
    <p:sldId id="275" r:id="rId23"/>
    <p:sldId id="277" r:id="rId24"/>
    <p:sldId id="281" r:id="rId25"/>
    <p:sldId id="279" r:id="rId26"/>
    <p:sldId id="280" r:id="rId27"/>
    <p:sldId id="288" r:id="rId28"/>
    <p:sldId id="287" r:id="rId29"/>
    <p:sldId id="286" r:id="rId30"/>
    <p:sldId id="282" r:id="rId31"/>
    <p:sldId id="276" r:id="rId32"/>
    <p:sldId id="283" r:id="rId33"/>
    <p:sldId id="284" r:id="rId34"/>
    <p:sldId id="285" r:id="rId35"/>
    <p:sldId id="258" r:id="rId36"/>
    <p:sldId id="289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2CA4"/>
    <a:srgbClr val="FF305B"/>
    <a:srgbClr val="5F3FE9"/>
    <a:srgbClr val="0000FF"/>
    <a:srgbClr val="E3CD74"/>
    <a:srgbClr val="219797"/>
    <a:srgbClr val="EEB42D"/>
    <a:srgbClr val="EED4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8" autoAdjust="0"/>
    <p:restoredTop sz="94595" autoAdjust="0"/>
  </p:normalViewPr>
  <p:slideViewPr>
    <p:cSldViewPr>
      <p:cViewPr varScale="1">
        <p:scale>
          <a:sx n="154" d="100"/>
          <a:sy n="154" d="100"/>
        </p:scale>
        <p:origin x="432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>
            <a:extLst>
              <a:ext uri="{FF2B5EF4-FFF2-40B4-BE49-F238E27FC236}">
                <a16:creationId xmlns:a16="http://schemas.microsoft.com/office/drawing/2014/main" id="{F45AFE30-CA63-4E1D-AF60-BF1E84D5AC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>
            <a:extLst>
              <a:ext uri="{FF2B5EF4-FFF2-40B4-BE49-F238E27FC236}">
                <a16:creationId xmlns:a16="http://schemas.microsoft.com/office/drawing/2014/main" id="{CBA12A3F-BEE0-454B-B48E-64C5968D994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FB609D5-2B02-4F33-B81A-A3FFBC33B8F2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Ograda stranske slike 3">
            <a:extLst>
              <a:ext uri="{FF2B5EF4-FFF2-40B4-BE49-F238E27FC236}">
                <a16:creationId xmlns:a16="http://schemas.microsoft.com/office/drawing/2014/main" id="{0E7368BC-CFDA-48A2-A0AF-32C9D6A156E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/>
          </a:p>
        </p:txBody>
      </p:sp>
      <p:sp>
        <p:nvSpPr>
          <p:cNvPr id="5" name="Ograda opomb 4">
            <a:extLst>
              <a:ext uri="{FF2B5EF4-FFF2-40B4-BE49-F238E27FC236}">
                <a16:creationId xmlns:a16="http://schemas.microsoft.com/office/drawing/2014/main" id="{8FED66FE-A8AF-41AC-B2D4-A16B7047AC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noProof="0"/>
              <a:t>Kliknite, če želite urediti sloge besedila matrice</a:t>
            </a:r>
          </a:p>
          <a:p>
            <a:pPr lvl="1"/>
            <a:r>
              <a:rPr lang="sl-SI" noProof="0"/>
              <a:t>Druga raven</a:t>
            </a:r>
          </a:p>
          <a:p>
            <a:pPr lvl="2"/>
            <a:r>
              <a:rPr lang="sl-SI" noProof="0"/>
              <a:t>Tretja raven</a:t>
            </a:r>
          </a:p>
          <a:p>
            <a:pPr lvl="3"/>
            <a:r>
              <a:rPr lang="sl-SI" noProof="0"/>
              <a:t>Četrta raven</a:t>
            </a:r>
          </a:p>
          <a:p>
            <a:pPr lvl="4"/>
            <a:r>
              <a:rPr lang="sl-SI" noProof="0"/>
              <a:t>Peta raven</a:t>
            </a:r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35DD3F51-69D1-4B3F-943F-DDD225CBFEC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FEC2140F-599F-47D2-8202-FE6D878237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5ECE9A85-B45F-4AF3-927A-0A6267FAC085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Ograda stranske slike 1">
            <a:extLst>
              <a:ext uri="{FF2B5EF4-FFF2-40B4-BE49-F238E27FC236}">
                <a16:creationId xmlns:a16="http://schemas.microsoft.com/office/drawing/2014/main" id="{81C7DF95-B7B8-4CB3-B61D-44E1D7D14CC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Ograda opomb 2">
            <a:extLst>
              <a:ext uri="{FF2B5EF4-FFF2-40B4-BE49-F238E27FC236}">
                <a16:creationId xmlns:a16="http://schemas.microsoft.com/office/drawing/2014/main" id="{6876FCD5-C836-4A12-B9CA-2DD606B168B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43012" name="Ograda številke diapozitiva 3">
            <a:extLst>
              <a:ext uri="{FF2B5EF4-FFF2-40B4-BE49-F238E27FC236}">
                <a16:creationId xmlns:a16="http://schemas.microsoft.com/office/drawing/2014/main" id="{C63BA51F-7447-4AF5-8F06-3A955E1573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DD36840-5A1A-4A8E-B353-87E1EF8801A4}" type="slidenum">
              <a:rPr lang="sl-SI" altLang="sl-SI"/>
              <a:pPr/>
              <a:t>8</a:t>
            </a:fld>
            <a:endParaRPr lang="sl-SI" altLang="sl-S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Ograda stranske slike 1">
            <a:extLst>
              <a:ext uri="{FF2B5EF4-FFF2-40B4-BE49-F238E27FC236}">
                <a16:creationId xmlns:a16="http://schemas.microsoft.com/office/drawing/2014/main" id="{A1A9A50F-987C-4382-9FC0-003C8418BA2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Ograda opomb 2">
            <a:extLst>
              <a:ext uri="{FF2B5EF4-FFF2-40B4-BE49-F238E27FC236}">
                <a16:creationId xmlns:a16="http://schemas.microsoft.com/office/drawing/2014/main" id="{60C3D4F1-5AF8-42B7-A001-97F412E62BF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44036" name="Ograda številke diapozitiva 3">
            <a:extLst>
              <a:ext uri="{FF2B5EF4-FFF2-40B4-BE49-F238E27FC236}">
                <a16:creationId xmlns:a16="http://schemas.microsoft.com/office/drawing/2014/main" id="{9C24A286-2D19-4388-A699-ACE8EE86F8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5EA5C6E-CF1A-49F2-BDB2-78AC30364BF4}" type="slidenum">
              <a:rPr lang="sl-SI" altLang="sl-SI"/>
              <a:pPr/>
              <a:t>30</a:t>
            </a:fld>
            <a:endParaRPr lang="sl-SI" alt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a 12">
            <a:extLst>
              <a:ext uri="{FF2B5EF4-FFF2-40B4-BE49-F238E27FC236}">
                <a16:creationId xmlns:a16="http://schemas.microsoft.com/office/drawing/2014/main" id="{356EBC7F-FC50-419F-B24F-AA6A80F15E45}"/>
              </a:ext>
            </a:extLst>
          </p:cNvPr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Elipsa 13">
            <a:extLst>
              <a:ext uri="{FF2B5EF4-FFF2-40B4-BE49-F238E27FC236}">
                <a16:creationId xmlns:a16="http://schemas.microsoft.com/office/drawing/2014/main" id="{94EEA78F-DD66-4866-B1F5-238D6AF2216E}"/>
              </a:ext>
            </a:extLst>
          </p:cNvPr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Naslov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22" name="Podnaslov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sl-SI"/>
              <a:t>Kliknite, če želite urediti slog podnaslova matrice</a:t>
            </a:r>
            <a:endParaRPr lang="en-US"/>
          </a:p>
        </p:txBody>
      </p:sp>
      <p:sp>
        <p:nvSpPr>
          <p:cNvPr id="6" name="Ograda datuma 6">
            <a:extLst>
              <a:ext uri="{FF2B5EF4-FFF2-40B4-BE49-F238E27FC236}">
                <a16:creationId xmlns:a16="http://schemas.microsoft.com/office/drawing/2014/main" id="{69289658-A523-437C-9F56-A9A955EE4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noge 19">
            <a:extLst>
              <a:ext uri="{FF2B5EF4-FFF2-40B4-BE49-F238E27FC236}">
                <a16:creationId xmlns:a16="http://schemas.microsoft.com/office/drawing/2014/main" id="{7BFDE3DE-A814-40C0-975D-EBA72D450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Ograda številke diapozitiva 9">
            <a:extLst>
              <a:ext uri="{FF2B5EF4-FFF2-40B4-BE49-F238E27FC236}">
                <a16:creationId xmlns:a16="http://schemas.microsoft.com/office/drawing/2014/main" id="{2CC1C1D6-F5F5-4463-9A53-3F1C12634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4960AE-46F4-42B1-8422-E09F66CD6DD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99740484"/>
      </p:ext>
    </p:extLst>
  </p:cSld>
  <p:clrMapOvr>
    <a:masterClrMapping/>
  </p:clrMapOvr>
  <p:transition spd="slow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23">
            <a:extLst>
              <a:ext uri="{FF2B5EF4-FFF2-40B4-BE49-F238E27FC236}">
                <a16:creationId xmlns:a16="http://schemas.microsoft.com/office/drawing/2014/main" id="{AD8FC0BF-2E62-4B0D-9AC9-003B7F444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noge 9">
            <a:extLst>
              <a:ext uri="{FF2B5EF4-FFF2-40B4-BE49-F238E27FC236}">
                <a16:creationId xmlns:a16="http://schemas.microsoft.com/office/drawing/2014/main" id="{83074E40-B345-4369-B1ED-A23043390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1">
            <a:extLst>
              <a:ext uri="{FF2B5EF4-FFF2-40B4-BE49-F238E27FC236}">
                <a16:creationId xmlns:a16="http://schemas.microsoft.com/office/drawing/2014/main" id="{80CCE56A-465E-4F5E-9881-2BB44D9F7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258D04-C71D-4A9E-9E04-7A20F217F4E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64004355"/>
      </p:ext>
    </p:extLst>
  </p:cSld>
  <p:clrMapOvr>
    <a:masterClrMapping/>
  </p:clrMapOvr>
  <p:transition spd="slow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23">
            <a:extLst>
              <a:ext uri="{FF2B5EF4-FFF2-40B4-BE49-F238E27FC236}">
                <a16:creationId xmlns:a16="http://schemas.microsoft.com/office/drawing/2014/main" id="{CA34A197-82B6-4E88-B892-07F946387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noge 9">
            <a:extLst>
              <a:ext uri="{FF2B5EF4-FFF2-40B4-BE49-F238E27FC236}">
                <a16:creationId xmlns:a16="http://schemas.microsoft.com/office/drawing/2014/main" id="{F92710CA-99FC-4A1A-831B-636B86EA8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1">
            <a:extLst>
              <a:ext uri="{FF2B5EF4-FFF2-40B4-BE49-F238E27FC236}">
                <a16:creationId xmlns:a16="http://schemas.microsoft.com/office/drawing/2014/main" id="{40D003C3-D5D4-43B0-950D-FA6142606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FD4902-11EC-462A-922D-29D8A3F5469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26546529"/>
      </p:ext>
    </p:extLst>
  </p:cSld>
  <p:clrMapOvr>
    <a:masterClrMapping/>
  </p:clrMapOvr>
  <p:transition spd="slow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23">
            <a:extLst>
              <a:ext uri="{FF2B5EF4-FFF2-40B4-BE49-F238E27FC236}">
                <a16:creationId xmlns:a16="http://schemas.microsoft.com/office/drawing/2014/main" id="{577944E9-087F-4E5B-BAD7-D9DFD0D10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noge 9">
            <a:extLst>
              <a:ext uri="{FF2B5EF4-FFF2-40B4-BE49-F238E27FC236}">
                <a16:creationId xmlns:a16="http://schemas.microsoft.com/office/drawing/2014/main" id="{CE64CBF1-B807-4476-9940-18518F7FC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1">
            <a:extLst>
              <a:ext uri="{FF2B5EF4-FFF2-40B4-BE49-F238E27FC236}">
                <a16:creationId xmlns:a16="http://schemas.microsoft.com/office/drawing/2014/main" id="{74F7A211-EF10-4634-A7E9-E1339866A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591554-A7AD-4330-A59A-710C163098F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94568585"/>
      </p:ext>
    </p:extLst>
  </p:cSld>
  <p:clrMapOvr>
    <a:masterClrMapping/>
  </p:clrMapOvr>
  <p:transition spd="slow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12">
            <a:extLst>
              <a:ext uri="{FF2B5EF4-FFF2-40B4-BE49-F238E27FC236}">
                <a16:creationId xmlns:a16="http://schemas.microsoft.com/office/drawing/2014/main" id="{5C5F112D-28DE-4BC0-AD8A-D637F9E50CA3}"/>
              </a:ext>
            </a:extLst>
          </p:cNvPr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Pravokotnik 13">
            <a:extLst>
              <a:ext uri="{FF2B5EF4-FFF2-40B4-BE49-F238E27FC236}">
                <a16:creationId xmlns:a16="http://schemas.microsoft.com/office/drawing/2014/main" id="{E2B4E5D1-79A4-48FC-9F50-965146127B27}"/>
              </a:ext>
            </a:extLst>
          </p:cNvPr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Elipsa 15">
            <a:extLst>
              <a:ext uri="{FF2B5EF4-FFF2-40B4-BE49-F238E27FC236}">
                <a16:creationId xmlns:a16="http://schemas.microsoft.com/office/drawing/2014/main" id="{6264CF93-DC25-4121-8534-084381E71514}"/>
              </a:ext>
            </a:extLst>
          </p:cNvPr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Elipsa 16">
            <a:extLst>
              <a:ext uri="{FF2B5EF4-FFF2-40B4-BE49-F238E27FC236}">
                <a16:creationId xmlns:a16="http://schemas.microsoft.com/office/drawing/2014/main" id="{05723CF2-8F8A-4E72-9224-1B4D52FCC38F}"/>
              </a:ext>
            </a:extLst>
          </p:cNvPr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8" name="Ograda datuma 3">
            <a:extLst>
              <a:ext uri="{FF2B5EF4-FFF2-40B4-BE49-F238E27FC236}">
                <a16:creationId xmlns:a16="http://schemas.microsoft.com/office/drawing/2014/main" id="{BD1EFB0D-E334-40CD-85BE-FF0FAAC79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noge 4">
            <a:extLst>
              <a:ext uri="{FF2B5EF4-FFF2-40B4-BE49-F238E27FC236}">
                <a16:creationId xmlns:a16="http://schemas.microsoft.com/office/drawing/2014/main" id="{00F260E6-D306-4EF9-9433-10304AF2E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" name="Ograda številke diapozitiva 5">
            <a:extLst>
              <a:ext uri="{FF2B5EF4-FFF2-40B4-BE49-F238E27FC236}">
                <a16:creationId xmlns:a16="http://schemas.microsoft.com/office/drawing/2014/main" id="{3343FBE4-D6A7-4007-9041-1E9903B49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93DE73-0F15-4181-BAAE-5E5ADEA8A84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28841776"/>
      </p:ext>
    </p:extLst>
  </p:cSld>
  <p:clrMapOvr>
    <a:masterClrMapping/>
  </p:clrMapOvr>
  <p:transition spd="slow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23">
            <a:extLst>
              <a:ext uri="{FF2B5EF4-FFF2-40B4-BE49-F238E27FC236}">
                <a16:creationId xmlns:a16="http://schemas.microsoft.com/office/drawing/2014/main" id="{569B22FE-5F6A-47E6-8847-F4E785FB9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noge 9">
            <a:extLst>
              <a:ext uri="{FF2B5EF4-FFF2-40B4-BE49-F238E27FC236}">
                <a16:creationId xmlns:a16="http://schemas.microsoft.com/office/drawing/2014/main" id="{ADABE70A-A078-48B2-82D8-DD00F8E26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21">
            <a:extLst>
              <a:ext uri="{FF2B5EF4-FFF2-40B4-BE49-F238E27FC236}">
                <a16:creationId xmlns:a16="http://schemas.microsoft.com/office/drawing/2014/main" id="{DE1DC748-3B79-4974-911A-EA812FF97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15D15B-5800-4B0B-BA29-64ACE3AF412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698713"/>
      </p:ext>
    </p:extLst>
  </p:cSld>
  <p:clrMapOvr>
    <a:masterClrMapping/>
  </p:clrMapOvr>
  <p:transition spd="slow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Ograda datuma 23">
            <a:extLst>
              <a:ext uri="{FF2B5EF4-FFF2-40B4-BE49-F238E27FC236}">
                <a16:creationId xmlns:a16="http://schemas.microsoft.com/office/drawing/2014/main" id="{A93AD871-76D8-4DED-8CF8-00CFD128F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Ograda noge 9">
            <a:extLst>
              <a:ext uri="{FF2B5EF4-FFF2-40B4-BE49-F238E27FC236}">
                <a16:creationId xmlns:a16="http://schemas.microsoft.com/office/drawing/2014/main" id="{32782AFD-AA36-4F59-A82E-F8F38B3EF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21">
            <a:extLst>
              <a:ext uri="{FF2B5EF4-FFF2-40B4-BE49-F238E27FC236}">
                <a16:creationId xmlns:a16="http://schemas.microsoft.com/office/drawing/2014/main" id="{92EDCEC6-9E05-4613-AC31-7B36B7AA5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139B22-DA60-4336-AFB5-CFCE8BDFCB0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58352073"/>
      </p:ext>
    </p:extLst>
  </p:cSld>
  <p:clrMapOvr>
    <a:masterClrMapping/>
  </p:clrMapOvr>
  <p:transition spd="slow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datuma 23">
            <a:extLst>
              <a:ext uri="{FF2B5EF4-FFF2-40B4-BE49-F238E27FC236}">
                <a16:creationId xmlns:a16="http://schemas.microsoft.com/office/drawing/2014/main" id="{701DCD6B-BCC8-44E6-8F3D-437A37CEA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noge 9">
            <a:extLst>
              <a:ext uri="{FF2B5EF4-FFF2-40B4-BE49-F238E27FC236}">
                <a16:creationId xmlns:a16="http://schemas.microsoft.com/office/drawing/2014/main" id="{26EBBC26-F0CF-4F62-A885-E9CBAECA7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21">
            <a:extLst>
              <a:ext uri="{FF2B5EF4-FFF2-40B4-BE49-F238E27FC236}">
                <a16:creationId xmlns:a16="http://schemas.microsoft.com/office/drawing/2014/main" id="{CD425788-9647-41EE-8883-A44D31CFE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7862D4-C95F-4565-9F7F-D654A1EB9F4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95159350"/>
      </p:ext>
    </p:extLst>
  </p:cSld>
  <p:clrMapOvr>
    <a:masterClrMapping/>
  </p:clrMapOvr>
  <p:transition spd="slow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2">
            <a:extLst>
              <a:ext uri="{FF2B5EF4-FFF2-40B4-BE49-F238E27FC236}">
                <a16:creationId xmlns:a16="http://schemas.microsoft.com/office/drawing/2014/main" id="{C41E70F0-600B-44B7-A53E-6C0F204B5528}"/>
              </a:ext>
            </a:extLst>
          </p:cNvPr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ravokotnik 13">
            <a:extLst>
              <a:ext uri="{FF2B5EF4-FFF2-40B4-BE49-F238E27FC236}">
                <a16:creationId xmlns:a16="http://schemas.microsoft.com/office/drawing/2014/main" id="{6F27446C-4B49-49F8-BAB5-766ED17ADE79}"/>
              </a:ext>
            </a:extLst>
          </p:cNvPr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Ograda datuma 1">
            <a:extLst>
              <a:ext uri="{FF2B5EF4-FFF2-40B4-BE49-F238E27FC236}">
                <a16:creationId xmlns:a16="http://schemas.microsoft.com/office/drawing/2014/main" id="{3E0BC2D9-DA5A-4815-9447-B932294B1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noge 2">
            <a:extLst>
              <a:ext uri="{FF2B5EF4-FFF2-40B4-BE49-F238E27FC236}">
                <a16:creationId xmlns:a16="http://schemas.microsoft.com/office/drawing/2014/main" id="{488933DF-CF33-4941-838C-E9DBA4597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3">
            <a:extLst>
              <a:ext uri="{FF2B5EF4-FFF2-40B4-BE49-F238E27FC236}">
                <a16:creationId xmlns:a16="http://schemas.microsoft.com/office/drawing/2014/main" id="{A57DF0E5-DC69-4B5A-BC44-C8D0E32F7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7F1A1B-5CA9-460B-B737-D0FBAD1B18F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67728530"/>
      </p:ext>
    </p:extLst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23">
            <a:extLst>
              <a:ext uri="{FF2B5EF4-FFF2-40B4-BE49-F238E27FC236}">
                <a16:creationId xmlns:a16="http://schemas.microsoft.com/office/drawing/2014/main" id="{042CCA5B-C825-4A9F-8055-03232EC42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noge 9">
            <a:extLst>
              <a:ext uri="{FF2B5EF4-FFF2-40B4-BE49-F238E27FC236}">
                <a16:creationId xmlns:a16="http://schemas.microsoft.com/office/drawing/2014/main" id="{F740B2AF-C5AD-4AA8-99D1-DE5442CC0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21">
            <a:extLst>
              <a:ext uri="{FF2B5EF4-FFF2-40B4-BE49-F238E27FC236}">
                <a16:creationId xmlns:a16="http://schemas.microsoft.com/office/drawing/2014/main" id="{C78530CD-4EE7-4A36-96E9-778A362F8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F3C8B5-3378-4BDF-AA19-8E005BF5AE8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05548163"/>
      </p:ext>
    </p:extLst>
  </p:cSld>
  <p:clrMapOvr>
    <a:masterClrMapping/>
  </p:clrMapOvr>
  <p:transition spd="slow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12">
            <a:extLst>
              <a:ext uri="{FF2B5EF4-FFF2-40B4-BE49-F238E27FC236}">
                <a16:creationId xmlns:a16="http://schemas.microsoft.com/office/drawing/2014/main" id="{492359F9-D83E-4BFE-9EA5-ED3F33C10A86}"/>
              </a:ext>
            </a:extLst>
          </p:cNvPr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Diagram poteka: postopek 8">
            <a:extLst>
              <a:ext uri="{FF2B5EF4-FFF2-40B4-BE49-F238E27FC236}">
                <a16:creationId xmlns:a16="http://schemas.microsoft.com/office/drawing/2014/main" id="{17E023A4-3190-43B2-8BD0-B04732C181C1}"/>
              </a:ext>
            </a:extLst>
          </p:cNvPr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Diagram poteka: postopek 9">
            <a:extLst>
              <a:ext uri="{FF2B5EF4-FFF2-40B4-BE49-F238E27FC236}">
                <a16:creationId xmlns:a16="http://schemas.microsoft.com/office/drawing/2014/main" id="{721F6C11-C052-453B-806F-9A8557C66C6F}"/>
              </a:ext>
            </a:extLst>
          </p:cNvPr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8" name="Ograda datuma 4">
            <a:extLst>
              <a:ext uri="{FF2B5EF4-FFF2-40B4-BE49-F238E27FC236}">
                <a16:creationId xmlns:a16="http://schemas.microsoft.com/office/drawing/2014/main" id="{1AD0C132-1762-414F-83CA-B8BDE74A8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noge 5">
            <a:extLst>
              <a:ext uri="{FF2B5EF4-FFF2-40B4-BE49-F238E27FC236}">
                <a16:creationId xmlns:a16="http://schemas.microsoft.com/office/drawing/2014/main" id="{738712BC-113D-40D7-9E59-45A7F6F1D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" name="Ograda številke diapozitiva 6">
            <a:extLst>
              <a:ext uri="{FF2B5EF4-FFF2-40B4-BE49-F238E27FC236}">
                <a16:creationId xmlns:a16="http://schemas.microsoft.com/office/drawing/2014/main" id="{50EB6464-723E-4AAF-90A5-33A4714E5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1E5F8C-3AE9-4DCA-AEBB-996AA8C1C9A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43559165"/>
      </p:ext>
    </p:extLst>
  </p:cSld>
  <p:clrMapOvr>
    <a:masterClrMapping/>
  </p:clrMapOvr>
  <p:transition spd="slow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ED46C"/>
            </a:gs>
            <a:gs pos="12000">
              <a:srgbClr val="0D0D0D"/>
            </a:gs>
            <a:gs pos="30000">
              <a:srgbClr val="0D0D0D"/>
            </a:gs>
            <a:gs pos="45000">
              <a:srgbClr val="0D0D0D"/>
            </a:gs>
            <a:gs pos="77000">
              <a:srgbClr val="0D0D0D"/>
            </a:gs>
            <a:gs pos="100000">
              <a:srgbClr val="000000"/>
            </a:gs>
          </a:gsLst>
          <a:path path="shap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rta 6">
            <a:extLst>
              <a:ext uri="{FF2B5EF4-FFF2-40B4-BE49-F238E27FC236}">
                <a16:creationId xmlns:a16="http://schemas.microsoft.com/office/drawing/2014/main" id="{3DB2391A-747B-4926-B86A-BC99231BCE92}"/>
              </a:ext>
            </a:extLst>
          </p:cNvPr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Elipsa 7">
            <a:extLst>
              <a:ext uri="{FF2B5EF4-FFF2-40B4-BE49-F238E27FC236}">
                <a16:creationId xmlns:a16="http://schemas.microsoft.com/office/drawing/2014/main" id="{AE34B7E4-6852-4A64-A59F-0A8B826CF1E3}"/>
              </a:ext>
            </a:extLst>
          </p:cNvPr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Krof 10">
            <a:extLst>
              <a:ext uri="{FF2B5EF4-FFF2-40B4-BE49-F238E27FC236}">
                <a16:creationId xmlns:a16="http://schemas.microsoft.com/office/drawing/2014/main" id="{C3E671B5-2CF2-437E-94CD-AF84EA948079}"/>
              </a:ext>
            </a:extLst>
          </p:cNvPr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Pravokotnik 11">
            <a:extLst>
              <a:ext uri="{FF2B5EF4-FFF2-40B4-BE49-F238E27FC236}">
                <a16:creationId xmlns:a16="http://schemas.microsoft.com/office/drawing/2014/main" id="{3409E675-FC7C-47A6-AAAC-6DFAB6A4BAAA}"/>
              </a:ext>
            </a:extLst>
          </p:cNvPr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grada naslova 4">
            <a:extLst>
              <a:ext uri="{FF2B5EF4-FFF2-40B4-BE49-F238E27FC236}">
                <a16:creationId xmlns:a16="http://schemas.microsoft.com/office/drawing/2014/main" id="{5013DD37-1A54-409A-818C-1B51D4FF4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033" name="Ograda besedila 8">
            <a:extLst>
              <a:ext uri="{FF2B5EF4-FFF2-40B4-BE49-F238E27FC236}">
                <a16:creationId xmlns:a16="http://schemas.microsoft.com/office/drawing/2014/main" id="{1CE53990-94A6-46F9-8EE3-8AFD9202CEF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24" name="Ograda datuma 23">
            <a:extLst>
              <a:ext uri="{FF2B5EF4-FFF2-40B4-BE49-F238E27FC236}">
                <a16:creationId xmlns:a16="http://schemas.microsoft.com/office/drawing/2014/main" id="{4D097F7D-0655-4974-B117-2425B4D6A2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endParaRPr lang="sl-SI"/>
          </a:p>
        </p:txBody>
      </p:sp>
      <p:sp>
        <p:nvSpPr>
          <p:cNvPr id="10" name="Ograda noge 9">
            <a:extLst>
              <a:ext uri="{FF2B5EF4-FFF2-40B4-BE49-F238E27FC236}">
                <a16:creationId xmlns:a16="http://schemas.microsoft.com/office/drawing/2014/main" id="{5AA1D8CA-A49E-4AA2-AA83-D2E62CA0F7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endParaRPr lang="sl-SI"/>
          </a:p>
        </p:txBody>
      </p:sp>
      <p:sp>
        <p:nvSpPr>
          <p:cNvPr id="22" name="Ograda številke diapozitiva 21">
            <a:extLst>
              <a:ext uri="{FF2B5EF4-FFF2-40B4-BE49-F238E27FC236}">
                <a16:creationId xmlns:a16="http://schemas.microsoft.com/office/drawing/2014/main" id="{A2B9BC72-01C9-46DD-B77E-901E09395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B5A788"/>
                </a:solidFill>
              </a:defRPr>
            </a:lvl1pPr>
          </a:lstStyle>
          <a:p>
            <a:fld id="{3FD9D8B2-6848-4616-AE34-3F3CF6D9E58C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5" name="Pravokotnik 14">
            <a:extLst>
              <a:ext uri="{FF2B5EF4-FFF2-40B4-BE49-F238E27FC236}">
                <a16:creationId xmlns:a16="http://schemas.microsoft.com/office/drawing/2014/main" id="{20884CFD-0853-48C6-B3F4-9B8C39668801}"/>
              </a:ext>
            </a:extLst>
          </p:cNvPr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6" r:id="rId2"/>
    <p:sldLayoutId id="2147483684" r:id="rId3"/>
    <p:sldLayoutId id="2147483677" r:id="rId4"/>
    <p:sldLayoutId id="2147483678" r:id="rId5"/>
    <p:sldLayoutId id="2147483679" r:id="rId6"/>
    <p:sldLayoutId id="2147483685" r:id="rId7"/>
    <p:sldLayoutId id="2147483680" r:id="rId8"/>
    <p:sldLayoutId id="2147483686" r:id="rId9"/>
    <p:sldLayoutId id="2147483681" r:id="rId10"/>
    <p:sldLayoutId id="2147483682" r:id="rId11"/>
  </p:sldLayoutIdLst>
  <p:transition spd="slow">
    <p:comb/>
  </p:transition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-18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-18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-18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-18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-18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-18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-18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-18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C32D2E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aveteromani.antika-si.com/terme.php" TargetMode="Externa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8.jpeg"/><Relationship Id="rId7" Type="http://schemas.openxmlformats.org/officeDocument/2006/relationships/image" Target="../media/image61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28.jpeg"/><Relationship Id="rId4" Type="http://schemas.openxmlformats.org/officeDocument/2006/relationships/image" Target="../media/image5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Main_Page" TargetMode="External"/><Relationship Id="rId2" Type="http://schemas.openxmlformats.org/officeDocument/2006/relationships/hyperlink" Target="https://www.google.si/imghp?hl=sl&amp;tab=ii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hyperlink" Target="http://commons.wikimedia.org/wiki/Aqueduct" TargetMode="Externa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https://encrypted-tbn0.gstatic.com/images?q=tbn:ANd9GcScanMIaJR_Lo692GIWdxnDuiDvd8Qv38cIyxudcwabx1Bbzi0S">
            <a:extLst>
              <a:ext uri="{FF2B5EF4-FFF2-40B4-BE49-F238E27FC236}">
                <a16:creationId xmlns:a16="http://schemas.microsoft.com/office/drawing/2014/main" id="{DB043ACE-5967-46E2-8287-888599546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357188"/>
            <a:ext cx="2466975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D36046CC-8725-4F78-9AAC-D485EBE63A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428875"/>
            <a:ext cx="7786688" cy="1471613"/>
          </a:xfrm>
          <a:ln w="53975" cap="flat">
            <a:solidFill>
              <a:schemeClr val="bg2">
                <a:lumMod val="25000"/>
              </a:schemeClr>
            </a:solidFill>
            <a:round/>
          </a:ln>
          <a:effectLst>
            <a:outerShdw blurRad="1028700" dir="21540000" algn="ctr" rotWithShape="0">
              <a:srgbClr val="000000">
                <a:alpha val="55000"/>
              </a:srgbClr>
            </a:outerShdw>
          </a:effectLst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3">
                    <a:lumMod val="50000"/>
                  </a:schemeClr>
                </a:solidFill>
                <a:latin typeface="Ravie" pitchFamily="82" charset="0"/>
              </a:rPr>
              <a:t>ZNA</a:t>
            </a:r>
            <a:r>
              <a:rPr lang="sl-SI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Č</a:t>
            </a:r>
            <a:r>
              <a:rPr lang="sl-SI" dirty="0">
                <a:solidFill>
                  <a:schemeClr val="accent3">
                    <a:lumMod val="50000"/>
                  </a:schemeClr>
                </a:solidFill>
                <a:latin typeface="Ravie" pitchFamily="82" charset="0"/>
              </a:rPr>
              <a:t>ILNOSTI RIMSKE KULTURE</a:t>
            </a:r>
          </a:p>
        </p:txBody>
      </p:sp>
      <p:pic>
        <p:nvPicPr>
          <p:cNvPr id="1026" name="Picture 2" descr="http://mojsvet.info/naslovnica/wp-content/uploads/2011/04/Ptuj_en_1687.png">
            <a:extLst>
              <a:ext uri="{FF2B5EF4-FFF2-40B4-BE49-F238E27FC236}">
                <a16:creationId xmlns:a16="http://schemas.microsoft.com/office/drawing/2014/main" id="{07B9D13C-5512-4A5B-99D6-5C97CFF2F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2875"/>
            <a:ext cx="2921000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www.danas.rs/upload/images/news/2009/4/24/blue08_ocp_w380_h300.jpg">
            <a:extLst>
              <a:ext uri="{FF2B5EF4-FFF2-40B4-BE49-F238E27FC236}">
                <a16:creationId xmlns:a16="http://schemas.microsoft.com/office/drawing/2014/main" id="{B274E9A0-E50B-4506-B8AD-2250EA8C9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8" y="0"/>
            <a:ext cx="2714625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https://encrypted-tbn1.gstatic.com/images?q=tbn:ANd9GcS0NAUdzharZoCXmvmhraNf1i_SJCxEN18gWECKt9jx37LmcVc4">
            <a:extLst>
              <a:ext uri="{FF2B5EF4-FFF2-40B4-BE49-F238E27FC236}">
                <a16:creationId xmlns:a16="http://schemas.microsoft.com/office/drawing/2014/main" id="{8D66C26A-FACF-4534-9675-83A1E681A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143375"/>
            <a:ext cx="2643188" cy="20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https://encrypted-tbn1.gstatic.com/images?q=tbn:ANd9GcRoFKjTX7vNAtq5PRYauCZNfHh9fHi9skj_2HSoVjP0we8SrukILA">
            <a:extLst>
              <a:ext uri="{FF2B5EF4-FFF2-40B4-BE49-F238E27FC236}">
                <a16:creationId xmlns:a16="http://schemas.microsoft.com/office/drawing/2014/main" id="{EC9D78BB-4416-4661-8866-593E72454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4000500"/>
            <a:ext cx="25717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 descr="https://encrypted-tbn0.gstatic.com/images?q=tbn:ANd9GcRXyVLHTsSAk9tKdt1iAhxp-iBszXPDz4O6XvX4H5HCCjthNlDLeA">
            <a:extLst>
              <a:ext uri="{FF2B5EF4-FFF2-40B4-BE49-F238E27FC236}">
                <a16:creationId xmlns:a16="http://schemas.microsoft.com/office/drawing/2014/main" id="{7C444F99-3FC5-490B-8CB6-5C6D753AD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4071938"/>
            <a:ext cx="2286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3454CE4-5F6A-4EBA-BE79-8061FB051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satMod val="130000"/>
                  </a:schemeClr>
                </a:solidFill>
                <a:latin typeface="Ravie" pitchFamily="82" charset="0"/>
              </a:rPr>
              <a:t>KANAL-</a:t>
            </a:r>
            <a:r>
              <a:rPr lang="sl-SI" dirty="0" err="1">
                <a:solidFill>
                  <a:schemeClr val="tx2">
                    <a:satMod val="130000"/>
                  </a:schemeClr>
                </a:solidFill>
                <a:latin typeface="Ravie" pitchFamily="82" charset="0"/>
              </a:rPr>
              <a:t>izacija</a:t>
            </a:r>
            <a:endParaRPr lang="sl-SI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5363" name="Ograda vsebine 2">
            <a:extLst>
              <a:ext uri="{FF2B5EF4-FFF2-40B4-BE49-F238E27FC236}">
                <a16:creationId xmlns:a16="http://schemas.microsoft.com/office/drawing/2014/main" id="{19B400CF-4F3A-4F71-9481-B695F638C7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1800" b="1">
                <a:latin typeface="Comic Sans MS" panose="030F0702030302020204" pitchFamily="66" charset="0"/>
              </a:rPr>
              <a:t>Gradili so jih zaradi odplak</a:t>
            </a:r>
          </a:p>
          <a:p>
            <a:r>
              <a:rPr lang="sl-SI" altLang="sl-SI" sz="1800" b="1">
                <a:latin typeface="Comic Sans MS" panose="030F0702030302020204" pitchFamily="66" charset="0"/>
              </a:rPr>
              <a:t>Gradnja je bila nadvse naporna</a:t>
            </a:r>
          </a:p>
          <a:p>
            <a:r>
              <a:rPr lang="sl-SI" altLang="sl-SI" sz="1800" b="1">
                <a:latin typeface="Comic Sans MS" panose="030F0702030302020204" pitchFamily="66" charset="0"/>
              </a:rPr>
              <a:t>Ta sistem so sestavljale podzemne galerije, tako visoke in široke, da je v njih človek lahko hodil v vzravnanem položaju.</a:t>
            </a:r>
          </a:p>
          <a:p>
            <a:endParaRPr lang="sl-SI" altLang="sl-SI" sz="1800" b="1">
              <a:latin typeface="Comic Sans MS" panose="030F0702030302020204" pitchFamily="66" charset="0"/>
            </a:endParaRPr>
          </a:p>
        </p:txBody>
      </p:sp>
      <p:pic>
        <p:nvPicPr>
          <p:cNvPr id="15364" name="Picture 2" descr="https://encrypted-tbn1.gstatic.com/images?q=tbn:ANd9GcQWLuACJOjCuxFc5k9fZXGpiJYC_BNwgkdsFaJFPji8yoEHdLPf">
            <a:extLst>
              <a:ext uri="{FF2B5EF4-FFF2-40B4-BE49-F238E27FC236}">
                <a16:creationId xmlns:a16="http://schemas.microsoft.com/office/drawing/2014/main" id="{5BD91710-6F89-4162-B1BC-31505176E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2928938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4" descr="http://upload.wikimedia.org/wikipedia/commons/thumb/6/6c/CCAA_Teil_eines_Abwasserkanals_roemischer_Zeit.JPG/220px-CCAA_Teil_eines_Abwasserkanals_roemischer_Zeit.JPG">
            <a:extLst>
              <a:ext uri="{FF2B5EF4-FFF2-40B4-BE49-F238E27FC236}">
                <a16:creationId xmlns:a16="http://schemas.microsoft.com/office/drawing/2014/main" id="{A31F8CA0-E5C6-4CBD-90B7-592ADE675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2928938"/>
            <a:ext cx="2214563" cy="364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 descr="https://encrypted-tbn0.gstatic.com/images?q=tbn:ANd9GcQxQ15ma_bYANeaJJqv_Jw7Kw-plZ91CcaEZv3381g3edYcukLq">
            <a:extLst>
              <a:ext uri="{FF2B5EF4-FFF2-40B4-BE49-F238E27FC236}">
                <a16:creationId xmlns:a16="http://schemas.microsoft.com/office/drawing/2014/main" id="{6F5B21E3-C722-4BA0-BF1B-5B6CE59F6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485775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Je enako 6">
            <a:extLst>
              <a:ext uri="{FF2B5EF4-FFF2-40B4-BE49-F238E27FC236}">
                <a16:creationId xmlns:a16="http://schemas.microsoft.com/office/drawing/2014/main" id="{DC062813-3DE3-4A8E-88E3-C5537FDB736B}"/>
              </a:ext>
            </a:extLst>
          </p:cNvPr>
          <p:cNvSpPr/>
          <p:nvPr/>
        </p:nvSpPr>
        <p:spPr>
          <a:xfrm>
            <a:off x="4500562" y="4286256"/>
            <a:ext cx="1500198" cy="1000132"/>
          </a:xfrm>
          <a:prstGeom prst="mathEqual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sl-SI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omb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76DED49-E373-419B-B248-D3B9D1875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dirty="0">
                <a:solidFill>
                  <a:srgbClr val="572CA4"/>
                </a:solidFill>
                <a:latin typeface="Ravie" pitchFamily="82" charset="0"/>
              </a:rPr>
              <a:t>GRADBENIŠTVO</a:t>
            </a:r>
          </a:p>
        </p:txBody>
      </p:sp>
      <p:sp>
        <p:nvSpPr>
          <p:cNvPr id="16387" name="Ograda vsebine 2">
            <a:extLst>
              <a:ext uri="{FF2B5EF4-FFF2-40B4-BE49-F238E27FC236}">
                <a16:creationId xmlns:a16="http://schemas.microsoft.com/office/drawing/2014/main" id="{2B2EB6A6-C030-4F01-A43C-1524D09C99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1800" b="1">
                <a:latin typeface="Comic Sans MS" panose="030F0702030302020204" pitchFamily="66" charset="0"/>
              </a:rPr>
              <a:t>Izboljšali so gradbene tehnike drugih ljudstev</a:t>
            </a:r>
          </a:p>
          <a:p>
            <a:r>
              <a:rPr lang="sl-SI" altLang="sl-SI" sz="1800" b="1">
                <a:latin typeface="Comic Sans MS" panose="030F0702030302020204" pitchFamily="66" charset="0"/>
              </a:rPr>
              <a:t>Uporabljali so kamen, glino, apno in les.</a:t>
            </a:r>
          </a:p>
          <a:p>
            <a:r>
              <a:rPr lang="sl-SI" altLang="sl-SI" sz="1800" b="1">
                <a:latin typeface="Comic Sans MS" panose="030F0702030302020204" pitchFamily="66" charset="0"/>
              </a:rPr>
              <a:t>Okraševali so pročelja in druge na zunaj vidne pa tudi nevidne dele hiš-mozaiki</a:t>
            </a:r>
          </a:p>
          <a:p>
            <a:r>
              <a:rPr lang="sl-SI" altLang="sl-SI" sz="1800" b="1">
                <a:latin typeface="Comic Sans MS" panose="030F0702030302020204" pitchFamily="66" charset="0"/>
              </a:rPr>
              <a:t>Naprave (škripec,žerjav) so poganjali sužnji.</a:t>
            </a:r>
          </a:p>
          <a:p>
            <a:r>
              <a:rPr lang="sl-SI" altLang="sl-SI" sz="1800" b="1">
                <a:latin typeface="Comic Sans MS" panose="030F0702030302020204" pitchFamily="66" charset="0"/>
              </a:rPr>
              <a:t>Orodje so si izdelali delavci sami</a:t>
            </a:r>
          </a:p>
          <a:p>
            <a:r>
              <a:rPr lang="sl-SI" altLang="sl-SI" sz="1800" b="1">
                <a:latin typeface="Comic Sans MS" panose="030F0702030302020204" pitchFamily="66" charset="0"/>
              </a:rPr>
              <a:t>Bili so izjemno dobri graditelji cest (Via Domitia je prva rimska cesta, zgrajena na ozemlju Galije v letih 120 - 118 pred Kristusom)</a:t>
            </a:r>
          </a:p>
          <a:p>
            <a:endParaRPr lang="sl-SI" altLang="sl-SI" sz="1800" b="1">
              <a:latin typeface="Comic Sans MS" panose="030F0702030302020204" pitchFamily="66" charset="0"/>
            </a:endParaRPr>
          </a:p>
        </p:txBody>
      </p:sp>
      <p:pic>
        <p:nvPicPr>
          <p:cNvPr id="16388" name="Picture 2" descr="http://upload.wikimedia.org/wikipedia/commons/thumb/d/d6/Ambrussum_voies_marqu%C3%A9es_10-04-2006.jpg/250px-Ambrussum_voies_marqu%C3%A9es_10-04-2006.jpg">
            <a:extLst>
              <a:ext uri="{FF2B5EF4-FFF2-40B4-BE49-F238E27FC236}">
                <a16:creationId xmlns:a16="http://schemas.microsoft.com/office/drawing/2014/main" id="{E426A582-2EAB-4B1F-87E0-B86CE7097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4643438"/>
            <a:ext cx="238125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4" descr="https://encrypted-tbn2.gstatic.com/images?q=tbn:ANd9GcS0N7cc-39NfYQOTh7itdrLfcZmYZzZmEEdKe1hJj1JJu-onx_A">
            <a:extLst>
              <a:ext uri="{FF2B5EF4-FFF2-40B4-BE49-F238E27FC236}">
                <a16:creationId xmlns:a16="http://schemas.microsoft.com/office/drawing/2014/main" id="{09C8F56D-1B4A-47B8-B7DF-88E955101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4643438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 descr="https://encrypted-tbn2.gstatic.com/images?q=tbn:ANd9GcQo_IXvV3uIn1BgioErPITYIzd2V0FZ7ln_eFWBG_MoFgU3FUwp">
            <a:extLst>
              <a:ext uri="{FF2B5EF4-FFF2-40B4-BE49-F238E27FC236}">
                <a16:creationId xmlns:a16="http://schemas.microsoft.com/office/drawing/2014/main" id="{7AEA6F69-5D97-4447-9B44-3195FFB95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4786313"/>
            <a:ext cx="264795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mb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5787C0D-4320-4BE9-B958-DF376669C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br>
              <a:rPr lang="sl-SI" sz="4900">
                <a:solidFill>
                  <a:schemeClr val="accent3">
                    <a:lumMod val="50000"/>
                  </a:schemeClr>
                </a:solidFill>
                <a:latin typeface="Ravie" pitchFamily="82" charset="0"/>
              </a:rPr>
            </a:br>
            <a:r>
              <a:rPr lang="sl-SI" sz="4900">
                <a:solidFill>
                  <a:schemeClr val="accent3">
                    <a:lumMod val="50000"/>
                  </a:schemeClr>
                </a:solidFill>
                <a:latin typeface="Ravie" pitchFamily="82" charset="0"/>
              </a:rPr>
              <a:t>Rimska </a:t>
            </a:r>
            <a:r>
              <a:rPr lang="sl-SI" sz="4900" dirty="0">
                <a:solidFill>
                  <a:schemeClr val="accent3">
                    <a:lumMod val="50000"/>
                  </a:schemeClr>
                </a:solidFill>
                <a:latin typeface="Ravie" pitchFamily="82" charset="0"/>
              </a:rPr>
              <a:t>cesta</a:t>
            </a:r>
            <a:br>
              <a:rPr lang="sl-SI" dirty="0">
                <a:solidFill>
                  <a:schemeClr val="tx2">
                    <a:satMod val="130000"/>
                  </a:schemeClr>
                </a:solidFill>
              </a:rPr>
            </a:br>
            <a:endParaRPr lang="sl-SI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7411" name="Ograda vsebine 2">
            <a:extLst>
              <a:ext uri="{FF2B5EF4-FFF2-40B4-BE49-F238E27FC236}">
                <a16:creationId xmlns:a16="http://schemas.microsoft.com/office/drawing/2014/main" id="{8D0F3747-B484-494D-9C62-D28208F2CC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1800" b="1">
                <a:latin typeface="Comic Sans MS" panose="030F0702030302020204" pitchFamily="66" charset="0"/>
              </a:rPr>
              <a:t>Cestne magistrale so središče mesta povezovale z drugimi kraji.</a:t>
            </a:r>
          </a:p>
          <a:p>
            <a:r>
              <a:rPr lang="sl-SI" altLang="sl-SI" sz="1800" b="1">
                <a:latin typeface="Comic Sans MS" panose="030F0702030302020204" pitchFamily="66" charset="0"/>
              </a:rPr>
              <a:t>Prvi zakon v povezavi z gradnjo cest je bil izdan okoli leta 450 pr. Kr. in je med drugim določal pravila za tlakovanje in širino cestišča.</a:t>
            </a:r>
          </a:p>
          <a:p>
            <a:r>
              <a:rPr lang="sl-SI" altLang="sl-SI" sz="1800" b="1">
                <a:latin typeface="Comic Sans MS" panose="030F0702030302020204" pitchFamily="66" charset="0"/>
              </a:rPr>
              <a:t>Na začetku ceste niso imele ovinkov.</a:t>
            </a:r>
          </a:p>
          <a:p>
            <a:r>
              <a:rPr lang="sl-SI" altLang="sl-SI" sz="1800" b="1">
                <a:latin typeface="Comic Sans MS" panose="030F0702030302020204" pitchFamily="66" charset="0"/>
              </a:rPr>
              <a:t> Manjše zapreke, na primer gričevje, so bile odstranjene. Večje skalnate vzpetine so bile prekopane s predori. Čez reke so bili zgrajeni mostovi,</a:t>
            </a:r>
          </a:p>
        </p:txBody>
      </p:sp>
      <p:pic>
        <p:nvPicPr>
          <p:cNvPr id="17412" name="Picture 2" descr="Slika:PompeiiStreet.jpg">
            <a:extLst>
              <a:ext uri="{FF2B5EF4-FFF2-40B4-BE49-F238E27FC236}">
                <a16:creationId xmlns:a16="http://schemas.microsoft.com/office/drawing/2014/main" id="{71A40F1A-0C64-4326-A3FC-950C6E86E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3929063"/>
            <a:ext cx="2027238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 descr="Slika:Pompeii-Street.jpg">
            <a:extLst>
              <a:ext uri="{FF2B5EF4-FFF2-40B4-BE49-F238E27FC236}">
                <a16:creationId xmlns:a16="http://schemas.microsoft.com/office/drawing/2014/main" id="{7FCB0CBD-2043-4BEB-AB73-AF9D491BD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43000"/>
            <a:ext cx="7620000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26A70CE-ADC2-4269-8E32-92AC8AB6B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satMod val="130000"/>
                  </a:schemeClr>
                </a:solidFill>
                <a:latin typeface="Ravie" pitchFamily="82" charset="0"/>
              </a:rPr>
              <a:t>GRADNJA CEST</a:t>
            </a:r>
          </a:p>
        </p:txBody>
      </p:sp>
      <p:pic>
        <p:nvPicPr>
          <p:cNvPr id="18435" name="Ograda vsebine 3" descr="scan0005.jpg">
            <a:extLst>
              <a:ext uri="{FF2B5EF4-FFF2-40B4-BE49-F238E27FC236}">
                <a16:creationId xmlns:a16="http://schemas.microsoft.com/office/drawing/2014/main" id="{95EED68A-ABDF-45E5-BAC8-B4D8D37072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8" t="5350" r="6216" b="8888"/>
          <a:stretch>
            <a:fillRect/>
          </a:stretch>
        </p:blipFill>
        <p:spPr>
          <a:xfrm>
            <a:off x="1714500" y="1339850"/>
            <a:ext cx="6572250" cy="5018088"/>
          </a:xfrm>
        </p:spPr>
      </p:pic>
      <p:sp>
        <p:nvSpPr>
          <p:cNvPr id="7" name="Prostoročno 6">
            <a:extLst>
              <a:ext uri="{FF2B5EF4-FFF2-40B4-BE49-F238E27FC236}">
                <a16:creationId xmlns:a16="http://schemas.microsoft.com/office/drawing/2014/main" id="{290BA14A-41D8-4745-BCE0-4B56487028B4}"/>
              </a:ext>
            </a:extLst>
          </p:cNvPr>
          <p:cNvSpPr/>
          <p:nvPr/>
        </p:nvSpPr>
        <p:spPr>
          <a:xfrm>
            <a:off x="4049713" y="1306513"/>
            <a:ext cx="3268662" cy="1012825"/>
          </a:xfrm>
          <a:custGeom>
            <a:avLst/>
            <a:gdLst>
              <a:gd name="connsiteX0" fmla="*/ 1175657 w 3269303"/>
              <a:gd name="connsiteY0" fmla="*/ 32657 h 1012371"/>
              <a:gd name="connsiteX1" fmla="*/ 326571 w 3269303"/>
              <a:gd name="connsiteY1" fmla="*/ 54428 h 1012371"/>
              <a:gd name="connsiteX2" fmla="*/ 206828 w 3269303"/>
              <a:gd name="connsiteY2" fmla="*/ 97971 h 1012371"/>
              <a:gd name="connsiteX3" fmla="*/ 119743 w 3269303"/>
              <a:gd name="connsiteY3" fmla="*/ 174171 h 1012371"/>
              <a:gd name="connsiteX4" fmla="*/ 76200 w 3269303"/>
              <a:gd name="connsiteY4" fmla="*/ 206828 h 1012371"/>
              <a:gd name="connsiteX5" fmla="*/ 32657 w 3269303"/>
              <a:gd name="connsiteY5" fmla="*/ 283028 h 1012371"/>
              <a:gd name="connsiteX6" fmla="*/ 10885 w 3269303"/>
              <a:gd name="connsiteY6" fmla="*/ 315685 h 1012371"/>
              <a:gd name="connsiteX7" fmla="*/ 0 w 3269303"/>
              <a:gd name="connsiteY7" fmla="*/ 435428 h 1012371"/>
              <a:gd name="connsiteX8" fmla="*/ 10885 w 3269303"/>
              <a:gd name="connsiteY8" fmla="*/ 500743 h 1012371"/>
              <a:gd name="connsiteX9" fmla="*/ 76200 w 3269303"/>
              <a:gd name="connsiteY9" fmla="*/ 664028 h 1012371"/>
              <a:gd name="connsiteX10" fmla="*/ 119743 w 3269303"/>
              <a:gd name="connsiteY10" fmla="*/ 718457 h 1012371"/>
              <a:gd name="connsiteX11" fmla="*/ 272143 w 3269303"/>
              <a:gd name="connsiteY11" fmla="*/ 914400 h 1012371"/>
              <a:gd name="connsiteX12" fmla="*/ 500743 w 3269303"/>
              <a:gd name="connsiteY12" fmla="*/ 979714 h 1012371"/>
              <a:gd name="connsiteX13" fmla="*/ 576943 w 3269303"/>
              <a:gd name="connsiteY13" fmla="*/ 1001485 h 1012371"/>
              <a:gd name="connsiteX14" fmla="*/ 762000 w 3269303"/>
              <a:gd name="connsiteY14" fmla="*/ 1012371 h 1012371"/>
              <a:gd name="connsiteX15" fmla="*/ 859971 w 3269303"/>
              <a:gd name="connsiteY15" fmla="*/ 1001485 h 1012371"/>
              <a:gd name="connsiteX16" fmla="*/ 1143000 w 3269303"/>
              <a:gd name="connsiteY16" fmla="*/ 979714 h 1012371"/>
              <a:gd name="connsiteX17" fmla="*/ 1469571 w 3269303"/>
              <a:gd name="connsiteY17" fmla="*/ 990600 h 1012371"/>
              <a:gd name="connsiteX18" fmla="*/ 1676400 w 3269303"/>
              <a:gd name="connsiteY18" fmla="*/ 947057 h 1012371"/>
              <a:gd name="connsiteX19" fmla="*/ 1861457 w 3269303"/>
              <a:gd name="connsiteY19" fmla="*/ 859971 h 1012371"/>
              <a:gd name="connsiteX20" fmla="*/ 2046514 w 3269303"/>
              <a:gd name="connsiteY20" fmla="*/ 805543 h 1012371"/>
              <a:gd name="connsiteX21" fmla="*/ 2144485 w 3269303"/>
              <a:gd name="connsiteY21" fmla="*/ 794657 h 1012371"/>
              <a:gd name="connsiteX22" fmla="*/ 2601685 w 3269303"/>
              <a:gd name="connsiteY22" fmla="*/ 772885 h 1012371"/>
              <a:gd name="connsiteX23" fmla="*/ 2982685 w 3269303"/>
              <a:gd name="connsiteY23" fmla="*/ 740228 h 1012371"/>
              <a:gd name="connsiteX24" fmla="*/ 3135085 w 3269303"/>
              <a:gd name="connsiteY24" fmla="*/ 576943 h 1012371"/>
              <a:gd name="connsiteX25" fmla="*/ 3211285 w 3269303"/>
              <a:gd name="connsiteY25" fmla="*/ 424543 h 1012371"/>
              <a:gd name="connsiteX26" fmla="*/ 3243943 w 3269303"/>
              <a:gd name="connsiteY26" fmla="*/ 370114 h 1012371"/>
              <a:gd name="connsiteX27" fmla="*/ 3233057 w 3269303"/>
              <a:gd name="connsiteY27" fmla="*/ 174171 h 1012371"/>
              <a:gd name="connsiteX28" fmla="*/ 3200400 w 3269303"/>
              <a:gd name="connsiteY28" fmla="*/ 163285 h 1012371"/>
              <a:gd name="connsiteX29" fmla="*/ 3113314 w 3269303"/>
              <a:gd name="connsiteY29" fmla="*/ 130628 h 1012371"/>
              <a:gd name="connsiteX30" fmla="*/ 3026228 w 3269303"/>
              <a:gd name="connsiteY30" fmla="*/ 87085 h 1012371"/>
              <a:gd name="connsiteX31" fmla="*/ 2808514 w 3269303"/>
              <a:gd name="connsiteY31" fmla="*/ 43543 h 1012371"/>
              <a:gd name="connsiteX32" fmla="*/ 1730828 w 3269303"/>
              <a:gd name="connsiteY32" fmla="*/ 32657 h 1012371"/>
              <a:gd name="connsiteX33" fmla="*/ 1578428 w 3269303"/>
              <a:gd name="connsiteY33" fmla="*/ 21771 h 1012371"/>
              <a:gd name="connsiteX34" fmla="*/ 1262743 w 3269303"/>
              <a:gd name="connsiteY34" fmla="*/ 0 h 1012371"/>
              <a:gd name="connsiteX35" fmla="*/ 1175657 w 3269303"/>
              <a:gd name="connsiteY35" fmla="*/ 32657 h 101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269303" h="1012371">
                <a:moveTo>
                  <a:pt x="1175657" y="32657"/>
                </a:moveTo>
                <a:cubicBezTo>
                  <a:pt x="1019628" y="41728"/>
                  <a:pt x="676841" y="5390"/>
                  <a:pt x="326571" y="54428"/>
                </a:cubicBezTo>
                <a:cubicBezTo>
                  <a:pt x="284510" y="60317"/>
                  <a:pt x="246742" y="83457"/>
                  <a:pt x="206828" y="97971"/>
                </a:cubicBezTo>
                <a:cubicBezTo>
                  <a:pt x="177800" y="123371"/>
                  <a:pt x="149375" y="149478"/>
                  <a:pt x="119743" y="174171"/>
                </a:cubicBezTo>
                <a:cubicBezTo>
                  <a:pt x="105805" y="185786"/>
                  <a:pt x="87534" y="192661"/>
                  <a:pt x="76200" y="206828"/>
                </a:cubicBezTo>
                <a:cubicBezTo>
                  <a:pt x="57925" y="229672"/>
                  <a:pt x="47708" y="257943"/>
                  <a:pt x="32657" y="283028"/>
                </a:cubicBezTo>
                <a:cubicBezTo>
                  <a:pt x="25926" y="294247"/>
                  <a:pt x="18142" y="304799"/>
                  <a:pt x="10885" y="315685"/>
                </a:cubicBezTo>
                <a:cubicBezTo>
                  <a:pt x="7257" y="355599"/>
                  <a:pt x="0" y="395349"/>
                  <a:pt x="0" y="435428"/>
                </a:cubicBezTo>
                <a:cubicBezTo>
                  <a:pt x="0" y="457500"/>
                  <a:pt x="6937" y="479027"/>
                  <a:pt x="10885" y="500743"/>
                </a:cubicBezTo>
                <a:cubicBezTo>
                  <a:pt x="24782" y="577177"/>
                  <a:pt x="24341" y="577596"/>
                  <a:pt x="76200" y="664028"/>
                </a:cubicBezTo>
                <a:cubicBezTo>
                  <a:pt x="88154" y="683951"/>
                  <a:pt x="106623" y="699282"/>
                  <a:pt x="119743" y="718457"/>
                </a:cubicBezTo>
                <a:cubicBezTo>
                  <a:pt x="138082" y="745261"/>
                  <a:pt x="206027" y="888971"/>
                  <a:pt x="272143" y="914400"/>
                </a:cubicBezTo>
                <a:cubicBezTo>
                  <a:pt x="346110" y="942849"/>
                  <a:pt x="424543" y="957943"/>
                  <a:pt x="500743" y="979714"/>
                </a:cubicBezTo>
                <a:cubicBezTo>
                  <a:pt x="526143" y="986971"/>
                  <a:pt x="550572" y="999934"/>
                  <a:pt x="576943" y="1001485"/>
                </a:cubicBezTo>
                <a:lnTo>
                  <a:pt x="762000" y="1012371"/>
                </a:lnTo>
                <a:cubicBezTo>
                  <a:pt x="794657" y="1008742"/>
                  <a:pt x="827233" y="1004291"/>
                  <a:pt x="859971" y="1001485"/>
                </a:cubicBezTo>
                <a:lnTo>
                  <a:pt x="1143000" y="979714"/>
                </a:lnTo>
                <a:cubicBezTo>
                  <a:pt x="1251857" y="983343"/>
                  <a:pt x="1360688" y="993322"/>
                  <a:pt x="1469571" y="990600"/>
                </a:cubicBezTo>
                <a:cubicBezTo>
                  <a:pt x="1480554" y="990325"/>
                  <a:pt x="1660445" y="951489"/>
                  <a:pt x="1676400" y="947057"/>
                </a:cubicBezTo>
                <a:cubicBezTo>
                  <a:pt x="1840006" y="901611"/>
                  <a:pt x="1712205" y="934597"/>
                  <a:pt x="1861457" y="859971"/>
                </a:cubicBezTo>
                <a:cubicBezTo>
                  <a:pt x="1915657" y="832871"/>
                  <a:pt x="1987565" y="815368"/>
                  <a:pt x="2046514" y="805543"/>
                </a:cubicBezTo>
                <a:cubicBezTo>
                  <a:pt x="2078925" y="800141"/>
                  <a:pt x="2111684" y="796587"/>
                  <a:pt x="2144485" y="794657"/>
                </a:cubicBezTo>
                <a:cubicBezTo>
                  <a:pt x="2296794" y="785697"/>
                  <a:pt x="2449433" y="782772"/>
                  <a:pt x="2601685" y="772885"/>
                </a:cubicBezTo>
                <a:cubicBezTo>
                  <a:pt x="2728883" y="764625"/>
                  <a:pt x="2855685" y="751114"/>
                  <a:pt x="2982685" y="740228"/>
                </a:cubicBezTo>
                <a:cubicBezTo>
                  <a:pt x="3021904" y="701009"/>
                  <a:pt x="3101338" y="626029"/>
                  <a:pt x="3135085" y="576943"/>
                </a:cubicBezTo>
                <a:cubicBezTo>
                  <a:pt x="3221000" y="451976"/>
                  <a:pt x="3164135" y="518843"/>
                  <a:pt x="3211285" y="424543"/>
                </a:cubicBezTo>
                <a:cubicBezTo>
                  <a:pt x="3220747" y="405618"/>
                  <a:pt x="3233057" y="388257"/>
                  <a:pt x="3243943" y="370114"/>
                </a:cubicBezTo>
                <a:cubicBezTo>
                  <a:pt x="3259666" y="291491"/>
                  <a:pt x="3269303" y="275660"/>
                  <a:pt x="3233057" y="174171"/>
                </a:cubicBezTo>
                <a:cubicBezTo>
                  <a:pt x="3229198" y="163365"/>
                  <a:pt x="3211184" y="167206"/>
                  <a:pt x="3200400" y="163285"/>
                </a:cubicBezTo>
                <a:cubicBezTo>
                  <a:pt x="3171264" y="152690"/>
                  <a:pt x="3141717" y="143054"/>
                  <a:pt x="3113314" y="130628"/>
                </a:cubicBezTo>
                <a:cubicBezTo>
                  <a:pt x="3083580" y="117619"/>
                  <a:pt x="3056833" y="97887"/>
                  <a:pt x="3026228" y="87085"/>
                </a:cubicBezTo>
                <a:cubicBezTo>
                  <a:pt x="3003612" y="79103"/>
                  <a:pt x="2821763" y="43904"/>
                  <a:pt x="2808514" y="43543"/>
                </a:cubicBezTo>
                <a:cubicBezTo>
                  <a:pt x="2449401" y="33749"/>
                  <a:pt x="2090057" y="36286"/>
                  <a:pt x="1730828" y="32657"/>
                </a:cubicBezTo>
                <a:lnTo>
                  <a:pt x="1578428" y="21771"/>
                </a:lnTo>
                <a:cubicBezTo>
                  <a:pt x="1282632" y="5337"/>
                  <a:pt x="1427901" y="23592"/>
                  <a:pt x="1262743" y="0"/>
                </a:cubicBezTo>
                <a:cubicBezTo>
                  <a:pt x="1161255" y="12685"/>
                  <a:pt x="1331686" y="23586"/>
                  <a:pt x="1175657" y="32657"/>
                </a:cubicBezTo>
                <a:close/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sl-SI"/>
          </a:p>
        </p:txBody>
      </p:sp>
      <p:sp>
        <p:nvSpPr>
          <p:cNvPr id="8" name="Prostoročno 7">
            <a:extLst>
              <a:ext uri="{FF2B5EF4-FFF2-40B4-BE49-F238E27FC236}">
                <a16:creationId xmlns:a16="http://schemas.microsoft.com/office/drawing/2014/main" id="{1BE554D3-05FA-4577-BDBE-3BC2EA0DDA4E}"/>
              </a:ext>
            </a:extLst>
          </p:cNvPr>
          <p:cNvSpPr/>
          <p:nvPr/>
        </p:nvSpPr>
        <p:spPr>
          <a:xfrm>
            <a:off x="5730875" y="2239963"/>
            <a:ext cx="1547813" cy="1374775"/>
          </a:xfrm>
          <a:custGeom>
            <a:avLst/>
            <a:gdLst>
              <a:gd name="connsiteX0" fmla="*/ 1279130 w 1547275"/>
              <a:gd name="connsiteY0" fmla="*/ 67571 h 1373857"/>
              <a:gd name="connsiteX1" fmla="*/ 854587 w 1547275"/>
              <a:gd name="connsiteY1" fmla="*/ 24029 h 1373857"/>
              <a:gd name="connsiteX2" fmla="*/ 702187 w 1547275"/>
              <a:gd name="connsiteY2" fmla="*/ 2257 h 1373857"/>
              <a:gd name="connsiteX3" fmla="*/ 451816 w 1547275"/>
              <a:gd name="connsiteY3" fmla="*/ 13143 h 1373857"/>
              <a:gd name="connsiteX4" fmla="*/ 375616 w 1547275"/>
              <a:gd name="connsiteY4" fmla="*/ 45800 h 1373857"/>
              <a:gd name="connsiteX5" fmla="*/ 288530 w 1547275"/>
              <a:gd name="connsiteY5" fmla="*/ 56686 h 1373857"/>
              <a:gd name="connsiteX6" fmla="*/ 136130 w 1547275"/>
              <a:gd name="connsiteY6" fmla="*/ 165543 h 1373857"/>
              <a:gd name="connsiteX7" fmla="*/ 59930 w 1547275"/>
              <a:gd name="connsiteY7" fmla="*/ 394143 h 1373857"/>
              <a:gd name="connsiteX8" fmla="*/ 49044 w 1547275"/>
              <a:gd name="connsiteY8" fmla="*/ 481229 h 1373857"/>
              <a:gd name="connsiteX9" fmla="*/ 27273 w 1547275"/>
              <a:gd name="connsiteY9" fmla="*/ 557429 h 1373857"/>
              <a:gd name="connsiteX10" fmla="*/ 16387 w 1547275"/>
              <a:gd name="connsiteY10" fmla="*/ 600971 h 1373857"/>
              <a:gd name="connsiteX11" fmla="*/ 103473 w 1547275"/>
              <a:gd name="connsiteY11" fmla="*/ 1145257 h 1373857"/>
              <a:gd name="connsiteX12" fmla="*/ 147016 w 1547275"/>
              <a:gd name="connsiteY12" fmla="*/ 1243229 h 1373857"/>
              <a:gd name="connsiteX13" fmla="*/ 364730 w 1547275"/>
              <a:gd name="connsiteY13" fmla="*/ 1297657 h 1373857"/>
              <a:gd name="connsiteX14" fmla="*/ 440930 w 1547275"/>
              <a:gd name="connsiteY14" fmla="*/ 1319429 h 1373857"/>
              <a:gd name="connsiteX15" fmla="*/ 484473 w 1547275"/>
              <a:gd name="connsiteY15" fmla="*/ 1341200 h 1373857"/>
              <a:gd name="connsiteX16" fmla="*/ 1104959 w 1547275"/>
              <a:gd name="connsiteY16" fmla="*/ 1373857 h 1373857"/>
              <a:gd name="connsiteX17" fmla="*/ 1398873 w 1547275"/>
              <a:gd name="connsiteY17" fmla="*/ 1308543 h 1373857"/>
              <a:gd name="connsiteX18" fmla="*/ 1507730 w 1547275"/>
              <a:gd name="connsiteY18" fmla="*/ 1112600 h 1373857"/>
              <a:gd name="connsiteX19" fmla="*/ 1518616 w 1547275"/>
              <a:gd name="connsiteY19" fmla="*/ 916657 h 1373857"/>
              <a:gd name="connsiteX20" fmla="*/ 1540387 w 1547275"/>
              <a:gd name="connsiteY20" fmla="*/ 818686 h 1373857"/>
              <a:gd name="connsiteX21" fmla="*/ 1529501 w 1547275"/>
              <a:gd name="connsiteY21" fmla="*/ 187314 h 1373857"/>
              <a:gd name="connsiteX22" fmla="*/ 1485959 w 1547275"/>
              <a:gd name="connsiteY22" fmla="*/ 176429 h 1373857"/>
              <a:gd name="connsiteX23" fmla="*/ 1431530 w 1547275"/>
              <a:gd name="connsiteY23" fmla="*/ 165543 h 1373857"/>
              <a:gd name="connsiteX24" fmla="*/ 1311787 w 1547275"/>
              <a:gd name="connsiteY24" fmla="*/ 111114 h 1373857"/>
              <a:gd name="connsiteX25" fmla="*/ 1279130 w 1547275"/>
              <a:gd name="connsiteY25" fmla="*/ 67571 h 1373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547275" h="1373857">
                <a:moveTo>
                  <a:pt x="1279130" y="67571"/>
                </a:moveTo>
                <a:cubicBezTo>
                  <a:pt x="1202930" y="53057"/>
                  <a:pt x="995941" y="40031"/>
                  <a:pt x="854587" y="24029"/>
                </a:cubicBezTo>
                <a:cubicBezTo>
                  <a:pt x="803597" y="18257"/>
                  <a:pt x="753484" y="3643"/>
                  <a:pt x="702187" y="2257"/>
                </a:cubicBezTo>
                <a:cubicBezTo>
                  <a:pt x="618682" y="0"/>
                  <a:pt x="535273" y="9514"/>
                  <a:pt x="451816" y="13143"/>
                </a:cubicBezTo>
                <a:cubicBezTo>
                  <a:pt x="426416" y="24029"/>
                  <a:pt x="402317" y="38680"/>
                  <a:pt x="375616" y="45800"/>
                </a:cubicBezTo>
                <a:cubicBezTo>
                  <a:pt x="347349" y="53338"/>
                  <a:pt x="314696" y="43603"/>
                  <a:pt x="288530" y="56686"/>
                </a:cubicBezTo>
                <a:cubicBezTo>
                  <a:pt x="232692" y="84605"/>
                  <a:pt x="136130" y="165543"/>
                  <a:pt x="136130" y="165543"/>
                </a:cubicBezTo>
                <a:cubicBezTo>
                  <a:pt x="113170" y="228684"/>
                  <a:pt x="74884" y="326850"/>
                  <a:pt x="59930" y="394143"/>
                </a:cubicBezTo>
                <a:cubicBezTo>
                  <a:pt x="53584" y="422701"/>
                  <a:pt x="54781" y="452543"/>
                  <a:pt x="49044" y="481229"/>
                </a:cubicBezTo>
                <a:cubicBezTo>
                  <a:pt x="43863" y="507132"/>
                  <a:pt x="34224" y="531943"/>
                  <a:pt x="27273" y="557429"/>
                </a:cubicBezTo>
                <a:cubicBezTo>
                  <a:pt x="23337" y="571863"/>
                  <a:pt x="20016" y="586457"/>
                  <a:pt x="16387" y="600971"/>
                </a:cubicBezTo>
                <a:cubicBezTo>
                  <a:pt x="38876" y="972038"/>
                  <a:pt x="0" y="876226"/>
                  <a:pt x="103473" y="1145257"/>
                </a:cubicBezTo>
                <a:cubicBezTo>
                  <a:pt x="116302" y="1178612"/>
                  <a:pt x="119110" y="1220904"/>
                  <a:pt x="147016" y="1243229"/>
                </a:cubicBezTo>
                <a:cubicBezTo>
                  <a:pt x="161940" y="1255168"/>
                  <a:pt x="337226" y="1290781"/>
                  <a:pt x="364730" y="1297657"/>
                </a:cubicBezTo>
                <a:cubicBezTo>
                  <a:pt x="390358" y="1304064"/>
                  <a:pt x="416104" y="1310401"/>
                  <a:pt x="440930" y="1319429"/>
                </a:cubicBezTo>
                <a:cubicBezTo>
                  <a:pt x="456180" y="1324975"/>
                  <a:pt x="468330" y="1339544"/>
                  <a:pt x="484473" y="1341200"/>
                </a:cubicBezTo>
                <a:cubicBezTo>
                  <a:pt x="578766" y="1350871"/>
                  <a:pt x="968624" y="1367660"/>
                  <a:pt x="1104959" y="1373857"/>
                </a:cubicBezTo>
                <a:cubicBezTo>
                  <a:pt x="1202930" y="1352086"/>
                  <a:pt x="1314674" y="1363159"/>
                  <a:pt x="1398873" y="1308543"/>
                </a:cubicBezTo>
                <a:cubicBezTo>
                  <a:pt x="1461558" y="1267883"/>
                  <a:pt x="1507730" y="1112600"/>
                  <a:pt x="1507730" y="1112600"/>
                </a:cubicBezTo>
                <a:cubicBezTo>
                  <a:pt x="1511359" y="1047286"/>
                  <a:pt x="1511392" y="981672"/>
                  <a:pt x="1518616" y="916657"/>
                </a:cubicBezTo>
                <a:cubicBezTo>
                  <a:pt x="1522310" y="883408"/>
                  <a:pt x="1539888" y="852136"/>
                  <a:pt x="1540387" y="818686"/>
                </a:cubicBezTo>
                <a:cubicBezTo>
                  <a:pt x="1543528" y="608221"/>
                  <a:pt x="1547275" y="397051"/>
                  <a:pt x="1529501" y="187314"/>
                </a:cubicBezTo>
                <a:cubicBezTo>
                  <a:pt x="1528238" y="172407"/>
                  <a:pt x="1500563" y="179674"/>
                  <a:pt x="1485959" y="176429"/>
                </a:cubicBezTo>
                <a:cubicBezTo>
                  <a:pt x="1467897" y="172415"/>
                  <a:pt x="1449673" y="169172"/>
                  <a:pt x="1431530" y="165543"/>
                </a:cubicBezTo>
                <a:cubicBezTo>
                  <a:pt x="1334181" y="116868"/>
                  <a:pt x="1375233" y="132263"/>
                  <a:pt x="1311787" y="111114"/>
                </a:cubicBezTo>
                <a:cubicBezTo>
                  <a:pt x="1276490" y="52286"/>
                  <a:pt x="1355330" y="82085"/>
                  <a:pt x="1279130" y="67571"/>
                </a:cubicBezTo>
                <a:close/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sl-SI"/>
          </a:p>
        </p:txBody>
      </p:sp>
    </p:spTree>
  </p:cSld>
  <p:clrMapOvr>
    <a:masterClrMapping/>
  </p:clrMapOvr>
  <p:transition spd="slow">
    <p:comb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29EF30A-2EC3-4776-B82E-4F1A7303F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br>
              <a:rPr lang="sl-SI" dirty="0">
                <a:solidFill>
                  <a:schemeClr val="accent3">
                    <a:lumMod val="50000"/>
                  </a:schemeClr>
                </a:solidFill>
                <a:latin typeface="Ravie" pitchFamily="82" charset="0"/>
              </a:rPr>
            </a:br>
            <a:r>
              <a:rPr lang="sl-SI" sz="4900" dirty="0">
                <a:solidFill>
                  <a:schemeClr val="accent3">
                    <a:lumMod val="50000"/>
                  </a:schemeClr>
                </a:solidFill>
                <a:latin typeface="Ravie" pitchFamily="82" charset="0"/>
              </a:rPr>
              <a:t>VIA DOMITIA</a:t>
            </a:r>
            <a:br>
              <a:rPr lang="sl-SI" dirty="0">
                <a:solidFill>
                  <a:schemeClr val="tx2">
                    <a:satMod val="130000"/>
                  </a:schemeClr>
                </a:solidFill>
              </a:rPr>
            </a:br>
            <a:endParaRPr lang="sl-SI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9459" name="Ograda vsebine 2">
            <a:extLst>
              <a:ext uri="{FF2B5EF4-FFF2-40B4-BE49-F238E27FC236}">
                <a16:creationId xmlns:a16="http://schemas.microsoft.com/office/drawing/2014/main" id="{5CAE3CCA-7F73-46DB-99D4-9669D3BEFD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1800" b="1">
                <a:latin typeface="Comic Sans MS" panose="030F0702030302020204" pitchFamily="66" charset="0"/>
              </a:rPr>
              <a:t>Via Domitia je prva rimska cesta, zgrajena na ozemlju Galije v letih 120 - 118 pred Kristusom.</a:t>
            </a:r>
          </a:p>
          <a:p>
            <a:r>
              <a:rPr lang="sl-SI" altLang="sl-SI" sz="1800" b="1">
                <a:latin typeface="Comic Sans MS" panose="030F0702030302020204" pitchFamily="66" charset="0"/>
              </a:rPr>
              <a:t>Via Domitia je povezala ozemlji Apeninskega in Pirenejskega polotoka </a:t>
            </a:r>
          </a:p>
          <a:p>
            <a:endParaRPr lang="sl-SI" altLang="sl-SI" sz="1800" b="1">
              <a:latin typeface="Comic Sans MS" panose="030F0702030302020204" pitchFamily="66" charset="0"/>
            </a:endParaRPr>
          </a:p>
        </p:txBody>
      </p:sp>
      <p:pic>
        <p:nvPicPr>
          <p:cNvPr id="19460" name="Picture 2" descr="Slika:St-Thibery-Pont-Romain1.JPG">
            <a:extLst>
              <a:ext uri="{FF2B5EF4-FFF2-40B4-BE49-F238E27FC236}">
                <a16:creationId xmlns:a16="http://schemas.microsoft.com/office/drawing/2014/main" id="{2E2D4B5E-D26D-4A0A-AD2E-CAFC9277E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2714625"/>
            <a:ext cx="2573337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4" descr="Slika:Via domitia map600x600 (1).png">
            <a:extLst>
              <a:ext uri="{FF2B5EF4-FFF2-40B4-BE49-F238E27FC236}">
                <a16:creationId xmlns:a16="http://schemas.microsoft.com/office/drawing/2014/main" id="{DCBF432B-43C1-40CB-ACC6-437E4E9FD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2714625"/>
            <a:ext cx="3643313" cy="364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 descr="https://encrypted-tbn3.gstatic.com/images?q=tbn:ANd9GcQcyIhMHbmdDx6XdhF1HSq7NODKlfpi_3DUNRK2Tt0CyISiv5X_Fg">
            <a:extLst>
              <a:ext uri="{FF2B5EF4-FFF2-40B4-BE49-F238E27FC236}">
                <a16:creationId xmlns:a16="http://schemas.microsoft.com/office/drawing/2014/main" id="{2ED6B9E0-78F9-4B77-BDFA-26405DE61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3714750"/>
            <a:ext cx="174307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8" descr="https://encrypted-tbn3.gstatic.com/images?q=tbn:ANd9GcT20BzGVnwOKR8IKuznDGkbR0Je9f7S8hrcQY-X_DAcnK5DkBU7_A">
            <a:extLst>
              <a:ext uri="{FF2B5EF4-FFF2-40B4-BE49-F238E27FC236}">
                <a16:creationId xmlns:a16="http://schemas.microsoft.com/office/drawing/2014/main" id="{9ED8D976-FB71-4DA9-8C1F-CC32A0027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29125"/>
            <a:ext cx="24669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mb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F3E45BA-8CEC-4776-A98A-FD0EC92E3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4588" cy="115411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dirty="0">
                <a:solidFill>
                  <a:srgbClr val="572CA4"/>
                </a:solidFill>
                <a:latin typeface="Ravie" pitchFamily="82" charset="0"/>
              </a:rPr>
              <a:t>OKOLJE IN HIŠA</a:t>
            </a:r>
          </a:p>
        </p:txBody>
      </p:sp>
      <p:sp>
        <p:nvSpPr>
          <p:cNvPr id="20483" name="Ograda vsebine 2">
            <a:extLst>
              <a:ext uri="{FF2B5EF4-FFF2-40B4-BE49-F238E27FC236}">
                <a16:creationId xmlns:a16="http://schemas.microsoft.com/office/drawing/2014/main" id="{B51294D6-26ED-437C-BF64-E55684D33F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1800" b="1">
                <a:latin typeface="Comic Sans MS" panose="030F0702030302020204" pitchFamily="66" charset="0"/>
              </a:rPr>
              <a:t>DOMUS-hiša,dom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 sz="1800" b="1">
                <a:latin typeface="Comic Sans MS" panose="030F0702030302020204" pitchFamily="66" charset="0"/>
              </a:rPr>
              <a:t>   osrednji del je bil atrij. (premožni rimljani)</a:t>
            </a:r>
          </a:p>
          <a:p>
            <a:r>
              <a:rPr lang="sl-SI" altLang="sl-SI" sz="1800" b="1">
                <a:latin typeface="Comic Sans MS" panose="030F0702030302020204" pitchFamily="66" charset="0"/>
              </a:rPr>
              <a:t>Kmalu je prebivališče za premožnejše Rimljane postala RAZKOŠNO OPREMLJENA STANOVANJSKA HIŠA.</a:t>
            </a:r>
          </a:p>
          <a:p>
            <a:r>
              <a:rPr lang="sl-SI" altLang="sl-SI" sz="1800" b="1">
                <a:latin typeface="Comic Sans MS" panose="030F0702030302020204" pitchFamily="66" charset="0"/>
              </a:rPr>
              <a:t>Večnadstropne stavbe-OTOKI: v njih so prebivali manj premožni ljudje. </a:t>
            </a:r>
          </a:p>
          <a:p>
            <a:r>
              <a:rPr lang="sl-SI" altLang="sl-SI" sz="1800" b="1">
                <a:latin typeface="Comic Sans MS" panose="030F0702030302020204" pitchFamily="66" charset="0"/>
              </a:rPr>
              <a:t>V 2. stoletju po Kristusu so se začeli deliti na četrti (bogati-manj premožno prebivalstvo.</a:t>
            </a:r>
          </a:p>
          <a:p>
            <a:r>
              <a:rPr lang="sl-SI" altLang="sl-SI" sz="1800" b="1">
                <a:latin typeface="Comic Sans MS" panose="030F0702030302020204" pitchFamily="66" charset="0"/>
              </a:rPr>
              <a:t>PODEŽELJSKA VILA-posestvo v lasti premožnih rimljanov, ki služi za sprostitev.</a:t>
            </a:r>
          </a:p>
          <a:p>
            <a:r>
              <a:rPr lang="sl-SI" altLang="sl-SI" sz="1800" b="1">
                <a:latin typeface="Comic Sans MS" panose="030F0702030302020204" pitchFamily="66" charset="0"/>
              </a:rPr>
              <a:t>RIMSKE TERME-SPROSTITEV, OSEBNA HIGIENA, DRUŽENJE.</a:t>
            </a:r>
          </a:p>
          <a:p>
            <a:endParaRPr lang="sl-SI" altLang="sl-SI" sz="1800" b="1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>
    <p:comb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FFB9099-8BF2-4861-9C3F-152780AF6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sz="1400" dirty="0">
                <a:solidFill>
                  <a:schemeClr val="tx1"/>
                </a:solidFill>
                <a:latin typeface="Ravie" pitchFamily="82" charset="0"/>
              </a:rPr>
              <a:t>OKOLJE IN HIŠA</a:t>
            </a:r>
            <a:br>
              <a:rPr lang="sl-SI" dirty="0">
                <a:solidFill>
                  <a:schemeClr val="tx2">
                    <a:satMod val="130000"/>
                  </a:schemeClr>
                </a:solidFill>
                <a:latin typeface="Ravie" pitchFamily="82" charset="0"/>
              </a:rPr>
            </a:br>
            <a:r>
              <a:rPr lang="sl-SI" dirty="0">
                <a:solidFill>
                  <a:schemeClr val="tx2">
                    <a:satMod val="130000"/>
                  </a:schemeClr>
                </a:solidFill>
                <a:latin typeface="Ravie" pitchFamily="82" charset="0"/>
              </a:rPr>
              <a:t>DOMUS</a:t>
            </a:r>
          </a:p>
        </p:txBody>
      </p:sp>
      <p:pic>
        <p:nvPicPr>
          <p:cNvPr id="21507" name="Ograda vsebine 3" descr="scan0003.jpg">
            <a:extLst>
              <a:ext uri="{FF2B5EF4-FFF2-40B4-BE49-F238E27FC236}">
                <a16:creationId xmlns:a16="http://schemas.microsoft.com/office/drawing/2014/main" id="{56FE467C-50A3-4D3B-9981-6AAD485F33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8" t="52258" r="53960" b="8354"/>
          <a:stretch>
            <a:fillRect/>
          </a:stretch>
        </p:blipFill>
        <p:spPr>
          <a:xfrm>
            <a:off x="5214938" y="1714500"/>
            <a:ext cx="3619500" cy="2714625"/>
          </a:xfrm>
        </p:spPr>
      </p:pic>
      <p:sp>
        <p:nvSpPr>
          <p:cNvPr id="21508" name="PoljeZBesedilom 4">
            <a:extLst>
              <a:ext uri="{FF2B5EF4-FFF2-40B4-BE49-F238E27FC236}">
                <a16:creationId xmlns:a16="http://schemas.microsoft.com/office/drawing/2014/main" id="{45D10518-5CA1-428E-A47B-DACEDDCD9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0188" y="1643063"/>
            <a:ext cx="3500437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sl-SI" altLang="sl-SI" b="1">
                <a:latin typeface="Comic Sans MS" panose="030F0702030302020204" pitchFamily="66" charset="0"/>
              </a:rPr>
              <a:t>V domusih so prebivali predvsem premožni rimljani.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b="1">
                <a:latin typeface="Comic Sans MS" panose="030F0702030302020204" pitchFamily="66" charset="0"/>
              </a:rPr>
              <a:t>Središče hiše je bil atrij iz katerega se da priti v vse dele hiše.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b="1">
                <a:latin typeface="Comic Sans MS" panose="030F0702030302020204" pitchFamily="66" charset="0"/>
              </a:rPr>
              <a:t>Hiša je bila enonadstropna.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b="1">
                <a:latin typeface="Comic Sans MS" panose="030F0702030302020204" pitchFamily="66" charset="0"/>
              </a:rPr>
              <a:t>Najbolje ohranjena prebivališča tega tipa najdemo v Pompejih.</a:t>
            </a:r>
          </a:p>
          <a:p>
            <a:pPr>
              <a:buFont typeface="Arial" panose="020B0604020202020204" pitchFamily="34" charset="0"/>
              <a:buChar char="•"/>
            </a:pPr>
            <a:endParaRPr lang="sl-SI" altLang="sl-SI"/>
          </a:p>
          <a:p>
            <a:pPr>
              <a:buFont typeface="Arial" panose="020B0604020202020204" pitchFamily="34" charset="0"/>
              <a:buChar char="•"/>
            </a:pPr>
            <a:endParaRPr lang="sl-SI" altLang="sl-SI"/>
          </a:p>
        </p:txBody>
      </p:sp>
      <p:pic>
        <p:nvPicPr>
          <p:cNvPr id="21509" name="Picture 2" descr="https://encrypted-tbn1.gstatic.com/images?q=tbn:ANd9GcT2SUOwLZInyj3c1WXz_V-hWGm1E0tbee3fJ7cVfcjyq1bYPUIHtA">
            <a:extLst>
              <a:ext uri="{FF2B5EF4-FFF2-40B4-BE49-F238E27FC236}">
                <a16:creationId xmlns:a16="http://schemas.microsoft.com/office/drawing/2014/main" id="{2A115744-2A89-457F-9A7C-289FFAD9D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4611688"/>
            <a:ext cx="3643312" cy="186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4" descr="https://encrypted-tbn0.gstatic.com/images?q=tbn:ANd9GcSzt_SqIGc3Se5DQMPnsV1GJoDLX6hT-vHmF2ckaTK6aw_ky-g5">
            <a:extLst>
              <a:ext uri="{FF2B5EF4-FFF2-40B4-BE49-F238E27FC236}">
                <a16:creationId xmlns:a16="http://schemas.microsoft.com/office/drawing/2014/main" id="{A5D23C9A-4E7E-4D67-AEE6-6A9A7300B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4500563"/>
            <a:ext cx="25527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mb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155624E-571F-40DC-96A0-AEE5F3E30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0" y="571500"/>
            <a:ext cx="7497763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3">
                    <a:lumMod val="50000"/>
                  </a:schemeClr>
                </a:solidFill>
                <a:latin typeface="Ravie" pitchFamily="82" charset="0"/>
              </a:rPr>
              <a:t>PODEŽELJSKA VILA</a:t>
            </a:r>
          </a:p>
        </p:txBody>
      </p:sp>
      <p:sp>
        <p:nvSpPr>
          <p:cNvPr id="22531" name="Ograda vsebine 2">
            <a:extLst>
              <a:ext uri="{FF2B5EF4-FFF2-40B4-BE49-F238E27FC236}">
                <a16:creationId xmlns:a16="http://schemas.microsoft.com/office/drawing/2014/main" id="{A8B63D97-ED40-4A40-A748-9B1260555D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35100" y="1524000"/>
            <a:ext cx="3657600" cy="4664075"/>
          </a:xfrm>
        </p:spPr>
        <p:txBody>
          <a:bodyPr/>
          <a:lstStyle/>
          <a:p>
            <a:pPr algn="ctr"/>
            <a:r>
              <a:rPr lang="sl-SI" altLang="sl-SI">
                <a:latin typeface="Ravie" panose="04040805050809020602" pitchFamily="82" charset="0"/>
              </a:rPr>
              <a:t>VILLA RUSTICA</a:t>
            </a:r>
            <a:r>
              <a:rPr lang="sl-SI" altLang="sl-SI"/>
              <a:t>	</a:t>
            </a:r>
          </a:p>
          <a:p>
            <a:endParaRPr lang="sl-SI" altLang="sl-SI" sz="1600">
              <a:latin typeface="Comic Sans MS" panose="030F0702030302020204" pitchFamily="66" charset="0"/>
            </a:endParaRPr>
          </a:p>
          <a:p>
            <a:r>
              <a:rPr lang="sl-SI" altLang="sl-SI" sz="1600" b="1">
                <a:latin typeface="Comic Sans MS" panose="030F0702030302020204" pitchFamily="66" charset="0"/>
              </a:rPr>
              <a:t>Oskrbniki in sužnji ki so skrbeli za velikansko posestvo</a:t>
            </a:r>
          </a:p>
          <a:p>
            <a:pPr>
              <a:buFont typeface="Wingdings 2" panose="05020102010507070707" pitchFamily="18" charset="2"/>
              <a:buNone/>
            </a:pPr>
            <a:endParaRPr lang="sl-SI" altLang="sl-SI"/>
          </a:p>
        </p:txBody>
      </p:sp>
      <p:sp>
        <p:nvSpPr>
          <p:cNvPr id="22532" name="Ograda vsebine 3">
            <a:extLst>
              <a:ext uri="{FF2B5EF4-FFF2-40B4-BE49-F238E27FC236}">
                <a16:creationId xmlns:a16="http://schemas.microsoft.com/office/drawing/2014/main" id="{B6EF08C4-06D7-489E-B196-E3E4630FB2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76850" y="1524000"/>
            <a:ext cx="3657600" cy="4664075"/>
          </a:xfrm>
        </p:spPr>
        <p:txBody>
          <a:bodyPr/>
          <a:lstStyle/>
          <a:p>
            <a:pPr algn="ctr"/>
            <a:r>
              <a:rPr lang="sl-SI" altLang="sl-SI">
                <a:latin typeface="Ravie" panose="04040805050809020602" pitchFamily="82" charset="0"/>
              </a:rPr>
              <a:t>VILLA URBANA</a:t>
            </a:r>
          </a:p>
          <a:p>
            <a:endParaRPr lang="sl-SI" altLang="sl-SI" sz="1600">
              <a:latin typeface="Ravie" panose="04040805050809020602" pitchFamily="82" charset="0"/>
            </a:endParaRPr>
          </a:p>
          <a:p>
            <a:r>
              <a:rPr lang="sl-SI" altLang="sl-SI" sz="1600" b="1">
                <a:latin typeface="Comic Sans MS" panose="030F0702030302020204" pitchFamily="66" charset="0"/>
              </a:rPr>
              <a:t>Tu so prebivali gospodarji, ki so se hoteli umakniti iz mestnega kaosa in se sprostiti.</a:t>
            </a: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906D8B77-2F38-4049-9C4E-9AC21170BBA8}"/>
              </a:ext>
            </a:extLst>
          </p:cNvPr>
          <p:cNvSpPr txBox="1">
            <a:spLocks/>
          </p:cNvSpPr>
          <p:nvPr/>
        </p:nvSpPr>
        <p:spPr>
          <a:xfrm>
            <a:off x="1143000" y="0"/>
            <a:ext cx="7494588" cy="115411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l-SI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Ravie" pitchFamily="82" charset="0"/>
                <a:ea typeface="+mj-ea"/>
                <a:cs typeface="+mj-cs"/>
              </a:rPr>
              <a:t>OKOLJE IN HIŠA</a:t>
            </a:r>
          </a:p>
        </p:txBody>
      </p:sp>
      <p:cxnSp>
        <p:nvCxnSpPr>
          <p:cNvPr id="7" name="Raven puščični konektor 6">
            <a:extLst>
              <a:ext uri="{FF2B5EF4-FFF2-40B4-BE49-F238E27FC236}">
                <a16:creationId xmlns:a16="http://schemas.microsoft.com/office/drawing/2014/main" id="{91E4C99A-6CDA-4D48-8413-D881FAA54B4A}"/>
              </a:ext>
            </a:extLst>
          </p:cNvPr>
          <p:cNvCxnSpPr/>
          <p:nvPr/>
        </p:nvCxnSpPr>
        <p:spPr>
          <a:xfrm>
            <a:off x="3071813" y="3429000"/>
            <a:ext cx="3286125" cy="1214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Raven puščični konektor 9">
            <a:extLst>
              <a:ext uri="{FF2B5EF4-FFF2-40B4-BE49-F238E27FC236}">
                <a16:creationId xmlns:a16="http://schemas.microsoft.com/office/drawing/2014/main" id="{82EB6977-17C1-40FE-BF70-1A8D43484AEA}"/>
              </a:ext>
            </a:extLst>
          </p:cNvPr>
          <p:cNvCxnSpPr/>
          <p:nvPr/>
        </p:nvCxnSpPr>
        <p:spPr>
          <a:xfrm rot="16200000" flipH="1">
            <a:off x="5679281" y="3679032"/>
            <a:ext cx="928687" cy="8572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536" name="PoljeZBesedilom 10">
            <a:extLst>
              <a:ext uri="{FF2B5EF4-FFF2-40B4-BE49-F238E27FC236}">
                <a16:creationId xmlns:a16="http://schemas.microsoft.com/office/drawing/2014/main" id="{93F12F94-8EA5-4D86-8599-7426F83692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6438" y="4643438"/>
            <a:ext cx="264318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l-SI" altLang="sl-SI" sz="1400" b="1">
                <a:latin typeface="Comic Sans MS" panose="030F0702030302020204" pitchFamily="66" charset="0"/>
              </a:rPr>
              <a:t>Vstarem Rimu v nasprotju z današnjim arhitekturnim</a:t>
            </a:r>
          </a:p>
          <a:p>
            <a:r>
              <a:rPr lang="sl-SI" altLang="sl-SI" sz="1400" b="1">
                <a:latin typeface="Comic Sans MS" panose="030F0702030302020204" pitchFamily="66" charset="0"/>
              </a:rPr>
              <a:t> pomenom beseda villa ni pomenila lepe hiše, ampak posestvo s stanovanjsko hišo.</a:t>
            </a:r>
          </a:p>
        </p:txBody>
      </p:sp>
      <p:pic>
        <p:nvPicPr>
          <p:cNvPr id="22537" name="Slika 15" descr="scan0002.jpg">
            <a:extLst>
              <a:ext uri="{FF2B5EF4-FFF2-40B4-BE49-F238E27FC236}">
                <a16:creationId xmlns:a16="http://schemas.microsoft.com/office/drawing/2014/main" id="{1DFEB9E3-005C-4D4B-B70F-1ABDFA114F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7" t="57442" r="52649"/>
          <a:stretch>
            <a:fillRect/>
          </a:stretch>
        </p:blipFill>
        <p:spPr bwMode="auto">
          <a:xfrm>
            <a:off x="1714500" y="3919538"/>
            <a:ext cx="3214688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mb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497D757-E875-4690-8FA8-6B60F76ED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100" y="0"/>
            <a:ext cx="7499350" cy="1357313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br>
              <a:rPr lang="sl-SI" sz="1800" dirty="0">
                <a:solidFill>
                  <a:schemeClr val="tx1"/>
                </a:solidFill>
                <a:latin typeface="Ravie" pitchFamily="82" charset="0"/>
              </a:rPr>
            </a:br>
            <a:br>
              <a:rPr lang="sl-SI" sz="1800" dirty="0">
                <a:solidFill>
                  <a:schemeClr val="tx1"/>
                </a:solidFill>
                <a:latin typeface="Ravie" pitchFamily="82" charset="0"/>
              </a:rPr>
            </a:br>
            <a:r>
              <a:rPr lang="sl-SI" sz="1800" dirty="0">
                <a:solidFill>
                  <a:schemeClr val="tx1"/>
                </a:solidFill>
                <a:latin typeface="Ravie" pitchFamily="82" charset="0"/>
              </a:rPr>
              <a:t>OKOLJE IN HIŠA</a:t>
            </a:r>
            <a:br>
              <a:rPr lang="sl-SI" sz="1800" dirty="0">
                <a:solidFill>
                  <a:schemeClr val="tx1"/>
                </a:solidFill>
                <a:latin typeface="Ravie" pitchFamily="82" charset="0"/>
              </a:rPr>
            </a:br>
            <a:r>
              <a:rPr lang="sl-SI" sz="4400" dirty="0">
                <a:solidFill>
                  <a:schemeClr val="accent3">
                    <a:lumMod val="50000"/>
                  </a:schemeClr>
                </a:solidFill>
                <a:latin typeface="Ravie" pitchFamily="82" charset="0"/>
              </a:rPr>
              <a:t>OTOK</a:t>
            </a:r>
            <a:br>
              <a:rPr lang="sl-SI" sz="1800" dirty="0">
                <a:solidFill>
                  <a:schemeClr val="tx1"/>
                </a:solidFill>
                <a:latin typeface="Ravie" pitchFamily="82" charset="0"/>
              </a:rPr>
            </a:br>
            <a:endParaRPr lang="sl-SI" sz="1800" dirty="0">
              <a:solidFill>
                <a:schemeClr val="tx1"/>
              </a:solidFill>
              <a:latin typeface="Ravie" pitchFamily="82" charset="0"/>
            </a:endParaRPr>
          </a:p>
        </p:txBody>
      </p:sp>
      <p:sp>
        <p:nvSpPr>
          <p:cNvPr id="23555" name="Ograda vsebine 2">
            <a:extLst>
              <a:ext uri="{FF2B5EF4-FFF2-40B4-BE49-F238E27FC236}">
                <a16:creationId xmlns:a16="http://schemas.microsoft.com/office/drawing/2014/main" id="{9B4FB502-206B-4E78-A6CD-B67FAE10D2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1800" b="1">
                <a:latin typeface="Comic Sans MS" panose="030F0702030302020204" pitchFamily="66" charset="0"/>
              </a:rPr>
              <a:t>Otoke so gradili zaradi pomanjkanja prostora</a:t>
            </a:r>
          </a:p>
          <a:p>
            <a:r>
              <a:rPr lang="sl-SI" altLang="sl-SI" sz="1800" b="1">
                <a:latin typeface="Comic Sans MS" panose="030F0702030302020204" pitchFamily="66" charset="0"/>
              </a:rPr>
              <a:t>Te stavbe so bile tudi po 5 nadstropne </a:t>
            </a:r>
          </a:p>
          <a:p>
            <a:r>
              <a:rPr lang="sl-SI" altLang="sl-SI" sz="1800" b="1">
                <a:latin typeface="Comic Sans MS" panose="030F0702030302020204" pitchFamily="66" charset="0"/>
              </a:rPr>
              <a:t>Te hiše so bile ozke in ne preveč udobne.</a:t>
            </a:r>
          </a:p>
          <a:p>
            <a:r>
              <a:rPr lang="sl-SI" altLang="sl-SI" sz="1800" b="1">
                <a:latin typeface="Comic Sans MS" panose="030F0702030302020204" pitchFamily="66" charset="0"/>
              </a:rPr>
              <a:t>Ker so bili nosilni tramovi iz lesa so se te otoki kar hitro porušili ali pa so zgorele v požarih.</a:t>
            </a:r>
          </a:p>
          <a:p>
            <a:r>
              <a:rPr lang="sl-SI" altLang="sl-SI" sz="1800" b="1">
                <a:latin typeface="Comic Sans MS" panose="030F0702030302020204" pitchFamily="66" charset="0"/>
              </a:rPr>
              <a:t>Stanovanja so oddajali v najem manj premožnim družinam.</a:t>
            </a:r>
          </a:p>
          <a:p>
            <a:r>
              <a:rPr lang="sl-SI" altLang="sl-SI" sz="1800" b="1">
                <a:latin typeface="Comic Sans MS" panose="030F0702030302020204" pitchFamily="66" charset="0"/>
              </a:rPr>
              <a:t>Zaradi pomanjkljive komunalne oskrbe so odpadke pogosto metali kar skozi okno, včasih tudi na glave mimoidočih.</a:t>
            </a:r>
          </a:p>
          <a:p>
            <a:endParaRPr lang="sl-SI" altLang="sl-SI" sz="1600" b="1">
              <a:latin typeface="Comic Sans MS" panose="030F0702030302020204" pitchFamily="66" charset="0"/>
            </a:endParaRPr>
          </a:p>
        </p:txBody>
      </p:sp>
      <p:pic>
        <p:nvPicPr>
          <p:cNvPr id="23556" name="Slika 3" descr="scan0002.jpg">
            <a:extLst>
              <a:ext uri="{FF2B5EF4-FFF2-40B4-BE49-F238E27FC236}">
                <a16:creationId xmlns:a16="http://schemas.microsoft.com/office/drawing/2014/main" id="{EE31B71C-D160-47C9-80E4-9991E879E9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67" t="69225" r="3125"/>
          <a:stretch>
            <a:fillRect/>
          </a:stretch>
        </p:blipFill>
        <p:spPr bwMode="auto">
          <a:xfrm>
            <a:off x="4786313" y="4429125"/>
            <a:ext cx="3354387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4" descr="https://encrypted-tbn3.gstatic.com/images?q=tbn:ANd9GcRz0D68NfshELbQbSZuZknaKCBQo2DXsz3iyh0652RYm5l79b6n6Q">
            <a:extLst>
              <a:ext uri="{FF2B5EF4-FFF2-40B4-BE49-F238E27FC236}">
                <a16:creationId xmlns:a16="http://schemas.microsoft.com/office/drawing/2014/main" id="{8AF07207-9E1F-4B6E-8AF6-596403B59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4500563"/>
            <a:ext cx="322897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mb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486F292-2CA1-4755-B64F-67E1DD276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dirty="0">
                <a:solidFill>
                  <a:srgbClr val="572CA4"/>
                </a:solidFill>
                <a:latin typeface="Ravie" pitchFamily="82" charset="0"/>
              </a:rPr>
              <a:t>DRUŽENJE</a:t>
            </a:r>
          </a:p>
        </p:txBody>
      </p:sp>
      <p:sp>
        <p:nvSpPr>
          <p:cNvPr id="24579" name="Ograda vsebine 2">
            <a:extLst>
              <a:ext uri="{FF2B5EF4-FFF2-40B4-BE49-F238E27FC236}">
                <a16:creationId xmlns:a16="http://schemas.microsoft.com/office/drawing/2014/main" id="{12646565-7222-4632-875F-9C17C6636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0188" y="1571625"/>
            <a:ext cx="7497762" cy="4800600"/>
          </a:xfrm>
        </p:spPr>
        <p:txBody>
          <a:bodyPr/>
          <a:lstStyle/>
          <a:p>
            <a:r>
              <a:rPr lang="sl-SI" altLang="sl-SI" sz="1800" b="1">
                <a:latin typeface="Comic Sans MS" panose="030F0702030302020204" pitchFamily="66" charset="0"/>
              </a:rPr>
              <a:t>AMFITEATER-gladiatorski boji, bitke z živalmi, pomorske bitke,…</a:t>
            </a:r>
          </a:p>
          <a:p>
            <a:r>
              <a:rPr lang="sl-SI" altLang="sl-SI" sz="1800" b="1">
                <a:latin typeface="Comic Sans MS" panose="030F0702030302020204" pitchFamily="66" charset="0"/>
              </a:rPr>
              <a:t>FORUM-		</a:t>
            </a:r>
          </a:p>
          <a:p>
            <a:r>
              <a:rPr lang="sl-SI" altLang="sl-SI" sz="1800" b="1">
                <a:latin typeface="Comic Sans MS" panose="030F0702030302020204" pitchFamily="66" charset="0"/>
              </a:rPr>
              <a:t>RIMSKE TERME-SPROSTITEV, OSEBNA HIGIENA.</a:t>
            </a:r>
          </a:p>
          <a:p>
            <a:endParaRPr lang="sl-SI" altLang="sl-SI" sz="1800" b="1">
              <a:latin typeface="Comic Sans MS" panose="030F0702030302020204" pitchFamily="66" charset="0"/>
            </a:endParaRPr>
          </a:p>
          <a:p>
            <a:endParaRPr lang="sl-SI" altLang="sl-SI" sz="1800" b="1">
              <a:latin typeface="Comic Sans MS" panose="030F0702030302020204" pitchFamily="66" charset="0"/>
            </a:endParaRPr>
          </a:p>
        </p:txBody>
      </p:sp>
      <p:pic>
        <p:nvPicPr>
          <p:cNvPr id="24580" name="Picture 2" descr="https://encrypted-tbn2.gstatic.com/images?q=tbn:ANd9GcRb4SyfixC47csc13FJZincOijn_QHZfzs4LMrVqQfv2MyW3epu">
            <a:extLst>
              <a:ext uri="{FF2B5EF4-FFF2-40B4-BE49-F238E27FC236}">
                <a16:creationId xmlns:a16="http://schemas.microsoft.com/office/drawing/2014/main" id="{B40731E0-8498-48BB-841D-D8BEC0298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286125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Slika 5" descr="scan0008.jpg">
            <a:extLst>
              <a:ext uri="{FF2B5EF4-FFF2-40B4-BE49-F238E27FC236}">
                <a16:creationId xmlns:a16="http://schemas.microsoft.com/office/drawing/2014/main" id="{F97E1BC8-5EB4-4D18-9C4B-4F12EAB699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0" t="53102" r="53258" b="6573"/>
          <a:stretch>
            <a:fillRect/>
          </a:stretch>
        </p:blipFill>
        <p:spPr bwMode="auto">
          <a:xfrm>
            <a:off x="3786188" y="3071813"/>
            <a:ext cx="271462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4" descr="https://encrypted-tbn0.gstatic.com/images?q=tbn:ANd9GcRJrA6dqKBU-EQ5LCWL2hE-95Tr1DfFwreT6YIatATT6daOevrJ">
            <a:extLst>
              <a:ext uri="{FF2B5EF4-FFF2-40B4-BE49-F238E27FC236}">
                <a16:creationId xmlns:a16="http://schemas.microsoft.com/office/drawing/2014/main" id="{3A3CB3B2-8558-46FC-BDEC-70941595A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3286125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518E4BE-DB75-4A29-83DF-6E06224F4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3">
                    <a:lumMod val="50000"/>
                  </a:schemeClr>
                </a:solidFill>
                <a:latin typeface="Ravie" pitchFamily="82" charset="0"/>
              </a:rPr>
              <a:t>NASTANEK RIMA?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880F314B-EB60-4B59-9684-96C8398373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sl-SI" altLang="sl-SI" sz="1600" b="1">
                <a:latin typeface="Comic Sans MS" panose="030F0702030302020204" pitchFamily="66" charset="0"/>
                <a:cs typeface="Andalus" pitchFamily="18" charset="0"/>
              </a:rPr>
              <a:t>Brata dvojčka Romula in Rema je dal njun stric, ki se je bal za prestol, v košari vreči v naraslo Tibero. Ko je voda upadla,  je naplavila košaro pod sedmimi griči, kjer ju je našla volkulja in skrbela zanju ter ju celo hranila s svojim mlekom, dokler ju niso našli pastirji pri katerih sta odrasla. Kasneje sta sezidala mesto tam, kjer ju je našla volkulja, vendar sta se pri izbiri imena zanj sprla.</a:t>
            </a:r>
          </a:p>
          <a:p>
            <a:pPr>
              <a:buClr>
                <a:schemeClr val="tx1"/>
              </a:buClr>
            </a:pPr>
            <a:r>
              <a:rPr lang="sl-SI" altLang="sl-SI" sz="1600" b="1">
                <a:latin typeface="Comic Sans MS" panose="030F0702030302020204" pitchFamily="66" charset="0"/>
                <a:cs typeface="Andalus" pitchFamily="18" charset="0"/>
              </a:rPr>
              <a:t> Romul je zaradi tega brata celo ubil in sam postal kralj mesta, ki se po njem imenuje Roma (Rim).</a:t>
            </a:r>
          </a:p>
        </p:txBody>
      </p:sp>
      <p:pic>
        <p:nvPicPr>
          <p:cNvPr id="5" name="Slika 4" descr="images (4).jpg">
            <a:extLst>
              <a:ext uri="{FF2B5EF4-FFF2-40B4-BE49-F238E27FC236}">
                <a16:creationId xmlns:a16="http://schemas.microsoft.com/office/drawing/2014/main" id="{B1CBEA66-A0FA-427C-9BBA-46B30AC24C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3786188"/>
            <a:ext cx="3143250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https://encrypted-tbn3.gstatic.com/images?q=tbn:ANd9GcS8aAYIqHRTjOCXL7_YsScPCzlW7rnyDkwX_QSoNsou3b0fpclxCQ">
            <a:extLst>
              <a:ext uri="{FF2B5EF4-FFF2-40B4-BE49-F238E27FC236}">
                <a16:creationId xmlns:a16="http://schemas.microsoft.com/office/drawing/2014/main" id="{342F57FB-CDFD-4626-BCC9-8EF116437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4000500"/>
            <a:ext cx="2454275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F2BDA1C-F374-44F3-B5E4-FE8537A87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3">
                    <a:lumMod val="50000"/>
                  </a:schemeClr>
                </a:solidFill>
                <a:latin typeface="Ravie" pitchFamily="82" charset="0"/>
              </a:rPr>
              <a:t>RIMSKE TERME</a:t>
            </a:r>
          </a:p>
        </p:txBody>
      </p:sp>
      <p:sp>
        <p:nvSpPr>
          <p:cNvPr id="25603" name="Ograda vsebine 2">
            <a:extLst>
              <a:ext uri="{FF2B5EF4-FFF2-40B4-BE49-F238E27FC236}">
                <a16:creationId xmlns:a16="http://schemas.microsoft.com/office/drawing/2014/main" id="{138196A4-D3FB-411B-8C4F-F5154B2477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1800" b="1">
                <a:latin typeface="Comic Sans MS" panose="030F0702030302020204" pitchFamily="66" charset="0"/>
              </a:rPr>
              <a:t>Rimljani so veliko svojega časa preživeli v termah</a:t>
            </a:r>
          </a:p>
          <a:p>
            <a:r>
              <a:rPr lang="sl-SI" altLang="sl-SI" sz="1800" b="1">
                <a:latin typeface="Comic Sans MS" panose="030F0702030302020204" pitchFamily="66" charset="0"/>
              </a:rPr>
              <a:t>Na začetku so bile privatne in pogosto združene z gostilnami.</a:t>
            </a:r>
          </a:p>
          <a:p>
            <a:r>
              <a:rPr lang="sl-SI" altLang="sl-SI" sz="1800" b="1">
                <a:latin typeface="Comic Sans MS" panose="030F0702030302020204" pitchFamily="66" charset="0"/>
              </a:rPr>
              <a:t>Kasneje so se razvila javna kopališča</a:t>
            </a:r>
          </a:p>
          <a:p>
            <a:r>
              <a:rPr lang="sl-SI" altLang="sl-SI" sz="1800" b="1">
                <a:latin typeface="Comic Sans MS" panose="030F0702030302020204" pitchFamily="66" charset="0"/>
              </a:rPr>
              <a:t>Ženske in moški so se kopali ločeno.</a:t>
            </a:r>
          </a:p>
        </p:txBody>
      </p:sp>
      <p:pic>
        <p:nvPicPr>
          <p:cNvPr id="25604" name="Picture 2" descr="http://img.rtvslo.si/upload/Kultura/drugo/terme_show.jpg">
            <a:extLst>
              <a:ext uri="{FF2B5EF4-FFF2-40B4-BE49-F238E27FC236}">
                <a16:creationId xmlns:a16="http://schemas.microsoft.com/office/drawing/2014/main" id="{E0F6749E-29FD-4906-A484-25AF0286C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3214688"/>
            <a:ext cx="2928938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Pravokotnik 4">
            <a:extLst>
              <a:ext uri="{FF2B5EF4-FFF2-40B4-BE49-F238E27FC236}">
                <a16:creationId xmlns:a16="http://schemas.microsoft.com/office/drawing/2014/main" id="{3610D57B-32C7-4997-ACFE-62DA6E33AB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8813" y="3643313"/>
            <a:ext cx="2286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l-SI" altLang="sl-SI"/>
              <a:t>http://</a:t>
            </a:r>
            <a:r>
              <a:rPr lang="sl-SI" altLang="sl-SI">
                <a:hlinkClick r:id="rId3"/>
              </a:rPr>
              <a:t>aveteromani.antika-si.com/slike/00_121.jpg</a:t>
            </a:r>
            <a:endParaRPr lang="sl-SI" altLang="sl-SI"/>
          </a:p>
        </p:txBody>
      </p:sp>
    </p:spTree>
  </p:cSld>
  <p:clrMapOvr>
    <a:masterClrMapping/>
  </p:clrMapOvr>
  <p:transition spd="slow">
    <p:comb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5F236E7-BBB7-4440-BCE7-8F86D465B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br>
              <a:rPr lang="sl-SI" sz="4400" b="1" dirty="0">
                <a:solidFill>
                  <a:schemeClr val="tx2">
                    <a:satMod val="130000"/>
                  </a:schemeClr>
                </a:solidFill>
                <a:latin typeface="Comic Sans MS" pitchFamily="66" charset="0"/>
              </a:rPr>
            </a:br>
            <a:r>
              <a:rPr lang="sl-SI" sz="4400" b="1" dirty="0">
                <a:solidFill>
                  <a:schemeClr val="tx2">
                    <a:satMod val="130000"/>
                  </a:schemeClr>
                </a:solidFill>
                <a:latin typeface="Ravie" pitchFamily="82" charset="0"/>
              </a:rPr>
              <a:t>AMFITEATER</a:t>
            </a:r>
            <a:br>
              <a:rPr lang="sl-SI" sz="4400" b="1" dirty="0">
                <a:solidFill>
                  <a:schemeClr val="tx2">
                    <a:satMod val="130000"/>
                  </a:schemeClr>
                </a:solidFill>
                <a:latin typeface="Comic Sans MS" pitchFamily="66" charset="0"/>
              </a:rPr>
            </a:br>
            <a:endParaRPr lang="sl-SI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6627" name="Ograda vsebine 2">
            <a:extLst>
              <a:ext uri="{FF2B5EF4-FFF2-40B4-BE49-F238E27FC236}">
                <a16:creationId xmlns:a16="http://schemas.microsoft.com/office/drawing/2014/main" id="{6B53C0E6-DF4C-4F92-B44F-9F4455CE88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sl-SI" sz="1800" b="1">
                <a:solidFill>
                  <a:srgbClr val="000000"/>
                </a:solidFill>
                <a:latin typeface="Comic Sans MS" panose="030F0702030302020204" pitchFamily="66" charset="0"/>
                <a:cs typeface="Lucida Sans Unicode" panose="020B0602030504020204" pitchFamily="34" charset="0"/>
              </a:rPr>
              <a:t>Amfite</a:t>
            </a:r>
            <a:r>
              <a:rPr lang="sl-SI" altLang="sl-SI" sz="1800" b="1">
                <a:solidFill>
                  <a:srgbClr val="000000"/>
                </a:solidFill>
                <a:latin typeface="Comic Sans MS" panose="030F0702030302020204" pitchFamily="66" charset="0"/>
                <a:cs typeface="Lucida Sans Unicode" panose="020B0602030504020204" pitchFamily="34" charset="0"/>
              </a:rPr>
              <a:t>a</a:t>
            </a:r>
            <a:r>
              <a:rPr lang="en-GB" altLang="sl-SI" sz="1800" b="1">
                <a:solidFill>
                  <a:srgbClr val="000000"/>
                </a:solidFill>
                <a:latin typeface="Comic Sans MS" panose="030F0702030302020204" pitchFamily="66" charset="0"/>
                <a:cs typeface="Lucida Sans Unicode" panose="020B0602030504020204" pitchFamily="34" charset="0"/>
              </a:rPr>
              <a:t>ter je javna zgradba iz klasičnega obdobja rimske zgodovine , ki so jo uporabljali za: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sl-SI" sz="1800" b="1">
                <a:solidFill>
                  <a:srgbClr val="000000"/>
                </a:solidFill>
                <a:latin typeface="Comic Sans MS" panose="030F0702030302020204" pitchFamily="66" charset="0"/>
                <a:cs typeface="Lucida Sans Unicode" panose="020B0602030504020204" pitchFamily="34" charset="0"/>
              </a:rPr>
              <a:t>-športne prireditve,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sl-SI" sz="1800" b="1">
                <a:solidFill>
                  <a:srgbClr val="000000"/>
                </a:solidFill>
                <a:latin typeface="Comic Sans MS" panose="030F0702030302020204" pitchFamily="66" charset="0"/>
                <a:cs typeface="Lucida Sans Unicode" panose="020B0602030504020204" pitchFamily="34" charset="0"/>
              </a:rPr>
              <a:t>-igre,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sl-SI" sz="1800" b="1">
                <a:solidFill>
                  <a:srgbClr val="000000"/>
                </a:solidFill>
                <a:latin typeface="Comic Sans MS" panose="030F0702030302020204" pitchFamily="66" charset="0"/>
                <a:cs typeface="Lucida Sans Unicode" panose="020B0602030504020204" pitchFamily="34" charset="0"/>
              </a:rPr>
              <a:t>-ostale predstave.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sl-SI" sz="1800" b="1">
                <a:solidFill>
                  <a:srgbClr val="000000"/>
                </a:solidFill>
                <a:latin typeface="Comic Sans MS" panose="030F0702030302020204" pitchFamily="66" charset="0"/>
                <a:cs typeface="Lucida Sans Unicode" panose="020B0602030504020204" pitchFamily="34" charset="0"/>
              </a:rPr>
              <a:t>Najbolj znan amfiteater na svetu, je Rimski kolosej. </a:t>
            </a:r>
            <a:endParaRPr lang="sl-SI" altLang="sl-SI" sz="1800" b="1">
              <a:solidFill>
                <a:srgbClr val="000000"/>
              </a:solidFill>
              <a:latin typeface="Comic Sans MS" panose="030F0702030302020204" pitchFamily="66" charset="0"/>
              <a:cs typeface="Lucida Sans Unicode" panose="020B0602030504020204" pitchFamily="34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sl-SI" altLang="sl-SI" sz="1800" b="1">
                <a:solidFill>
                  <a:srgbClr val="000000"/>
                </a:solidFill>
                <a:latin typeface="Comic Sans MS" panose="030F0702030302020204" pitchFamily="66" charset="0"/>
                <a:cs typeface="Lucida Sans Unicode" panose="020B0602030504020204" pitchFamily="34" charset="0"/>
              </a:rPr>
              <a:t>V njem so se odvijali gladiatorski boji, ki so bili med rimljani najbolj priljubljena oblika zabave in druženja.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altLang="sl-SI" sz="1800" b="1">
              <a:solidFill>
                <a:srgbClr val="000000"/>
              </a:solidFill>
              <a:latin typeface="Comic Sans MS" panose="030F0702030302020204" pitchFamily="66" charset="0"/>
              <a:cs typeface="Lucida Sans Unicode" panose="020B0602030504020204" pitchFamily="34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sl-SI" altLang="sl-SI"/>
          </a:p>
        </p:txBody>
      </p:sp>
      <p:pic>
        <p:nvPicPr>
          <p:cNvPr id="26628" name="Picture 2" descr="https://encrypted-tbn0.gstatic.com/images?q=tbn:ANd9GcRXyVLHTsSAk9tKdt1iAhxp-iBszXPDz4O6XvX4H5HCCjthNlDLeA">
            <a:extLst>
              <a:ext uri="{FF2B5EF4-FFF2-40B4-BE49-F238E27FC236}">
                <a16:creationId xmlns:a16="http://schemas.microsoft.com/office/drawing/2014/main" id="{B94C0780-2ED0-46FB-B386-1446DCA7D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4572000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4" descr="https://encrypted-tbn2.gstatic.com/images?q=tbn:ANd9GcQWWR9bzFxdjQiId-QwEVXMFKdCr1I8YEXx7mZwYI8SaKvLyhvg_g">
            <a:extLst>
              <a:ext uri="{FF2B5EF4-FFF2-40B4-BE49-F238E27FC236}">
                <a16:creationId xmlns:a16="http://schemas.microsoft.com/office/drawing/2014/main" id="{2A8BB75D-F462-4DF0-B6C5-EAF16E9C3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4500563"/>
            <a:ext cx="25336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 descr="https://encrypted-tbn0.gstatic.com/images?q=tbn:ANd9GcS4a_NjRKLuduf0udTy4SHk7ABRK53vlTF918GH0EhIVaUc0bLk">
            <a:extLst>
              <a:ext uri="{FF2B5EF4-FFF2-40B4-BE49-F238E27FC236}">
                <a16:creationId xmlns:a16="http://schemas.microsoft.com/office/drawing/2014/main" id="{5CFFE4E2-1DAA-44A8-AB90-16EB44041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4429125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mb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0604111-1865-43D7-AAED-322AA91B1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sl-SI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27651" name="Ograda vsebine 3" descr="scan0007.jpg">
            <a:extLst>
              <a:ext uri="{FF2B5EF4-FFF2-40B4-BE49-F238E27FC236}">
                <a16:creationId xmlns:a16="http://schemas.microsoft.com/office/drawing/2014/main" id="{4ECD466B-D046-44F6-9762-E431DE161A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4438" y="571500"/>
            <a:ext cx="7791450" cy="5664200"/>
          </a:xfrm>
        </p:spPr>
      </p:pic>
    </p:spTree>
  </p:cSld>
  <p:clrMapOvr>
    <a:masterClrMapping/>
  </p:clrMapOvr>
  <p:transition spd="slow">
    <p:comb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A075E06-F1BC-40D4-87A9-D35E05149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3">
                    <a:lumMod val="50000"/>
                  </a:schemeClr>
                </a:solidFill>
                <a:latin typeface="Ravie" pitchFamily="82" charset="0"/>
              </a:rPr>
              <a:t>FORUM</a:t>
            </a:r>
          </a:p>
        </p:txBody>
      </p:sp>
      <p:sp>
        <p:nvSpPr>
          <p:cNvPr id="28675" name="Ograda vsebine 2">
            <a:extLst>
              <a:ext uri="{FF2B5EF4-FFF2-40B4-BE49-F238E27FC236}">
                <a16:creationId xmlns:a16="http://schemas.microsoft.com/office/drawing/2014/main" id="{73DCB5B2-9E9E-486F-8D5D-4AA6379E0D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1800" b="1">
                <a:latin typeface="Comic Sans MS" panose="030F0702030302020204" pitchFamily="66" charset="0"/>
              </a:rPr>
              <a:t>Glavni trg v mestu</a:t>
            </a:r>
          </a:p>
          <a:p>
            <a:r>
              <a:rPr lang="sl-SI" altLang="sl-SI" sz="1800" b="1">
                <a:latin typeface="Comic Sans MS" panose="030F0702030302020204" pitchFamily="66" charset="0"/>
              </a:rPr>
              <a:t> ( lat . Forum ) je središče političnega, pravnega, gospodarskega, kulturnega in verskega življenja v starem Rimu .</a:t>
            </a:r>
          </a:p>
          <a:p>
            <a:r>
              <a:rPr lang="sl-SI" altLang="sl-SI" sz="1800" b="1">
                <a:latin typeface="Comic Sans MS" panose="030F0702030302020204" pitchFamily="66" charset="0"/>
              </a:rPr>
              <a:t>V rimskih časih je bil mestno območje.</a:t>
            </a:r>
          </a:p>
          <a:p>
            <a:r>
              <a:rPr lang="sl-SI" altLang="sl-SI" sz="1800" b="1">
                <a:latin typeface="Comic Sans MS" panose="030F0702030302020204" pitchFamily="66" charset="0"/>
              </a:rPr>
              <a:t>Na forum so prebivalci prihajali, da bi si med seboj izmenjali informacije in novice, kupovali, prodajali, menjali in opravljali verske dolžnosti.</a:t>
            </a:r>
          </a:p>
          <a:p>
            <a:endParaRPr lang="sl-SI" altLang="sl-SI" sz="1800" b="1">
              <a:latin typeface="Comic Sans MS" panose="030F0702030302020204" pitchFamily="66" charset="0"/>
            </a:endParaRPr>
          </a:p>
          <a:p>
            <a:endParaRPr lang="sl-SI" altLang="sl-SI" sz="1800" b="1">
              <a:latin typeface="Comic Sans MS" panose="030F0702030302020204" pitchFamily="66" charset="0"/>
            </a:endParaRPr>
          </a:p>
          <a:p>
            <a:endParaRPr lang="sl-SI" altLang="sl-SI" sz="1800" b="1">
              <a:latin typeface="Comic Sans MS" panose="030F0702030302020204" pitchFamily="66" charset="0"/>
            </a:endParaRPr>
          </a:p>
          <a:p>
            <a:endParaRPr lang="sl-SI" altLang="sl-SI" sz="1800" b="1">
              <a:latin typeface="Comic Sans MS" panose="030F0702030302020204" pitchFamily="66" charset="0"/>
            </a:endParaRPr>
          </a:p>
        </p:txBody>
      </p:sp>
      <p:pic>
        <p:nvPicPr>
          <p:cNvPr id="28676" name="Picture 2" descr="https://encrypted-tbn2.gstatic.com/images?q=tbn:ANd9GcSOQfkLKTtjLbWsK7EeTDJG2M_9iadBdXVqZVhGNDDi6UDmXEza">
            <a:extLst>
              <a:ext uri="{FF2B5EF4-FFF2-40B4-BE49-F238E27FC236}">
                <a16:creationId xmlns:a16="http://schemas.microsoft.com/office/drawing/2014/main" id="{EC6E1D67-658F-4C62-AFF7-432793873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4286250"/>
            <a:ext cx="24765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6" descr="http://upload.wikimedia.org/wikipedia/commons/thumb/4/4b/Foro_romano.jpg/400px-Foro_romano.jpg">
            <a:extLst>
              <a:ext uri="{FF2B5EF4-FFF2-40B4-BE49-F238E27FC236}">
                <a16:creationId xmlns:a16="http://schemas.microsoft.com/office/drawing/2014/main" id="{F548DD68-EADB-4F17-A84F-CED1B6872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4786313"/>
            <a:ext cx="38100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4" descr="https://encrypted-tbn2.gstatic.com/images?q=tbn:ANd9GcRsPvuV9JdRmYYuopr0sWdFe3UqDgbZS9zyzXi9f4S2nbTJLr21">
            <a:extLst>
              <a:ext uri="{FF2B5EF4-FFF2-40B4-BE49-F238E27FC236}">
                <a16:creationId xmlns:a16="http://schemas.microsoft.com/office/drawing/2014/main" id="{7350AA78-DDDA-4674-AB23-D4E13C172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3857625"/>
            <a:ext cx="23812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mb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944D659-57C3-4021-892A-B61F99B77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dirty="0">
                <a:solidFill>
                  <a:srgbClr val="572CA4"/>
                </a:solidFill>
                <a:latin typeface="Ravie" pitchFamily="82" charset="0"/>
              </a:rPr>
              <a:t>UMETNOST</a:t>
            </a:r>
          </a:p>
        </p:txBody>
      </p:sp>
      <p:sp>
        <p:nvSpPr>
          <p:cNvPr id="29699" name="Ograda vsebine 2">
            <a:extLst>
              <a:ext uri="{FF2B5EF4-FFF2-40B4-BE49-F238E27FC236}">
                <a16:creationId xmlns:a16="http://schemas.microsoft.com/office/drawing/2014/main" id="{1EDC98D8-F00B-414B-BD38-0DB95222FF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1800" b="1">
                <a:latin typeface="Comic Sans MS" panose="030F0702030302020204" pitchFamily="66" charset="0"/>
              </a:rPr>
              <a:t>KIPARSTVO-mozaiki-kipi</a:t>
            </a:r>
          </a:p>
          <a:p>
            <a:r>
              <a:rPr lang="sl-SI" altLang="sl-SI" sz="1800" b="1">
                <a:latin typeface="Comic Sans MS" panose="030F0702030302020204" pitchFamily="66" charset="0"/>
              </a:rPr>
              <a:t>SLIKANJE-freske-poslikave</a:t>
            </a:r>
          </a:p>
          <a:p>
            <a:r>
              <a:rPr lang="sl-SI" altLang="sl-SI" sz="1800" b="1">
                <a:latin typeface="Comic Sans MS" panose="030F0702030302020204" pitchFamily="66" charset="0"/>
              </a:rPr>
              <a:t>GLASBA- glasbila, ob njej se je razvilo mnogo plesov.</a:t>
            </a:r>
          </a:p>
          <a:p>
            <a:r>
              <a:rPr lang="sl-SI" altLang="sl-SI" sz="1800" b="1">
                <a:latin typeface="Comic Sans MS" panose="030F0702030302020204" pitchFamily="66" charset="0"/>
              </a:rPr>
              <a:t>KNJIŽEVNOST-epika-lirika</a:t>
            </a:r>
          </a:p>
          <a:p>
            <a:r>
              <a:rPr lang="sl-SI" altLang="sl-SI" sz="1800" b="1">
                <a:latin typeface="Comic Sans MS" panose="030F0702030302020204" pitchFamily="66" charset="0"/>
              </a:rPr>
              <a:t>Nanjo so močno vplivali Grki.</a:t>
            </a:r>
          </a:p>
          <a:p>
            <a:endParaRPr lang="sl-SI" altLang="sl-SI" sz="180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>
    <p:comb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3E60CF9-C13D-4CE7-AB24-C903BAC82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satMod val="130000"/>
                  </a:schemeClr>
                </a:solidFill>
                <a:latin typeface="Ravie" pitchFamily="82" charset="0"/>
              </a:rPr>
              <a:t>KNJIŽEVNOST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A17293B5-EB6C-40F4-92C3-6F67504AC0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sz="1800" b="1" dirty="0">
                <a:latin typeface="Comic Sans MS" pitchFamily="66" charset="0"/>
              </a:rPr>
              <a:t>Pisali so pesmi, komedije, potopise,miti,legende,…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sz="1800" b="1" dirty="0">
                <a:latin typeface="Comic Sans MS" pitchFamily="66" charset="0"/>
              </a:rPr>
              <a:t>Najbolj znani pisci so bili:</a:t>
            </a:r>
          </a:p>
          <a:p>
            <a:pPr marL="425196" indent="-3429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sl-SI" sz="1800" b="1" dirty="0">
                <a:latin typeface="Comic Sans MS" pitchFamily="66" charset="0"/>
              </a:rPr>
              <a:t>Pesnik </a:t>
            </a:r>
            <a:r>
              <a:rPr lang="sl-SI" sz="1800" b="1" dirty="0" err="1">
                <a:latin typeface="Comic Sans MS" pitchFamily="66" charset="0"/>
              </a:rPr>
              <a:t>Vergilij</a:t>
            </a:r>
            <a:r>
              <a:rPr lang="sl-SI" sz="1800" b="1" dirty="0">
                <a:latin typeface="Comic Sans MS" pitchFamily="66" charset="0"/>
              </a:rPr>
              <a:t>,</a:t>
            </a:r>
          </a:p>
          <a:p>
            <a:pPr marL="425196" indent="-3429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sl-SI" sz="1800" b="1" dirty="0">
                <a:latin typeface="Comic Sans MS" pitchFamily="66" charset="0"/>
              </a:rPr>
              <a:t>Pesnik </a:t>
            </a:r>
            <a:r>
              <a:rPr lang="sl-SI" sz="1800" b="1" dirty="0" err="1">
                <a:latin typeface="Comic Sans MS" pitchFamily="66" charset="0"/>
              </a:rPr>
              <a:t>Ovidij</a:t>
            </a:r>
            <a:r>
              <a:rPr lang="sl-SI" sz="1800" b="1" dirty="0">
                <a:latin typeface="Comic Sans MS" pitchFamily="66" charset="0"/>
              </a:rPr>
              <a:t>,</a:t>
            </a:r>
          </a:p>
          <a:p>
            <a:pPr marL="425196" indent="-3429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sl-SI" sz="1800" b="1" dirty="0">
                <a:latin typeface="Comic Sans MS" pitchFamily="66" charset="0"/>
              </a:rPr>
              <a:t>Pisec komedij </a:t>
            </a:r>
            <a:r>
              <a:rPr lang="sl-SI" sz="1800" b="1" dirty="0" err="1">
                <a:latin typeface="Comic Sans MS" pitchFamily="66" charset="0"/>
              </a:rPr>
              <a:t>Plavt</a:t>
            </a:r>
            <a:r>
              <a:rPr lang="sl-SI" sz="1800" b="1" dirty="0">
                <a:latin typeface="Comic Sans MS" pitchFamily="66" charset="0"/>
              </a:rPr>
              <a:t> (napisal je kar 130 iger).</a:t>
            </a:r>
          </a:p>
          <a:p>
            <a:pPr marL="425196" indent="-34290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sz="1800" b="1" dirty="0">
                <a:latin typeface="Comic Sans MS" pitchFamily="66" charset="0"/>
              </a:rPr>
              <a:t>Cesar Avgust je </a:t>
            </a:r>
            <a:r>
              <a:rPr lang="sl-SI" sz="1800" b="1" dirty="0" err="1">
                <a:latin typeface="Comic Sans MS" pitchFamily="66" charset="0"/>
              </a:rPr>
              <a:t>vRimu</a:t>
            </a:r>
            <a:r>
              <a:rPr lang="sl-SI" sz="1800" b="1" dirty="0">
                <a:latin typeface="Comic Sans MS" pitchFamily="66" charset="0"/>
              </a:rPr>
              <a:t> dal zgraditi veliko knjižnico.</a:t>
            </a:r>
          </a:p>
          <a:p>
            <a:pPr marL="425196" indent="-342900" fontAlgn="auto">
              <a:spcAft>
                <a:spcPts val="0"/>
              </a:spcAft>
              <a:buFont typeface="Wingdings 2"/>
              <a:buChar char=""/>
              <a:defRPr/>
            </a:pPr>
            <a:endParaRPr lang="sl-SI" sz="1800" dirty="0">
              <a:latin typeface="Comic Sans MS" pitchFamily="66" charset="0"/>
            </a:endParaRPr>
          </a:p>
          <a:p>
            <a:pPr marL="425196" indent="-342900" fontAlgn="auto">
              <a:spcAft>
                <a:spcPts val="0"/>
              </a:spcAft>
              <a:buFont typeface="+mj-lt"/>
              <a:buAutoNum type="arabicPeriod"/>
              <a:defRPr/>
            </a:pPr>
            <a:endParaRPr lang="sl-SI" sz="18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comb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encrypted-tbn3.gstatic.com/images?q=tbn:ANd9GcRyl8CtGd3VwOZ0_3gPR1Vtx7G4Q0Er7oSXue1B8COJ4TgJbNFw">
            <a:extLst>
              <a:ext uri="{FF2B5EF4-FFF2-40B4-BE49-F238E27FC236}">
                <a16:creationId xmlns:a16="http://schemas.microsoft.com/office/drawing/2014/main" id="{D537CA8D-5943-4D2F-A069-1F6DFEF2A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4786313"/>
            <a:ext cx="2667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4" descr="https://encrypted-tbn0.gstatic.com/images?q=tbn:ANd9GcRuknoOEVCn7gNqVYDQw6iOV0DvWM_huSdB3y0c3ZBWJMnB_n4">
            <a:extLst>
              <a:ext uri="{FF2B5EF4-FFF2-40B4-BE49-F238E27FC236}">
                <a16:creationId xmlns:a16="http://schemas.microsoft.com/office/drawing/2014/main" id="{BBBFAADA-A5D7-4F06-94CE-3099E2056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2928938"/>
            <a:ext cx="33432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6" descr="https://encrypted-tbn2.gstatic.com/images?q=tbn:ANd9GcQQLptRNK5Zs44hxNWU7E2nZz91FL1SJjqr-sclxsPtNN73ZeFx">
            <a:extLst>
              <a:ext uri="{FF2B5EF4-FFF2-40B4-BE49-F238E27FC236}">
                <a16:creationId xmlns:a16="http://schemas.microsoft.com/office/drawing/2014/main" id="{30956A68-0749-48F0-B59F-37359A1F1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2357438"/>
            <a:ext cx="26765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8" descr="https://encrypted-tbn0.gstatic.com/images?q=tbn:ANd9GcR0zBbPdCPN9bBM_6wbOYs_-j0AXUU0dVlJTmtDVoUW8B87C6ci">
            <a:extLst>
              <a:ext uri="{FF2B5EF4-FFF2-40B4-BE49-F238E27FC236}">
                <a16:creationId xmlns:a16="http://schemas.microsoft.com/office/drawing/2014/main" id="{3E247D90-0AE5-400E-A8DC-BA6F6BDF6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4572000"/>
            <a:ext cx="24765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10" descr="https://encrypted-tbn1.gstatic.com/images?q=tbn:ANd9GcR3fLCiNOOrVIHX2z9roA65v9VomQ4El5c2YLEOG_uOoO-iHvyL-A">
            <a:extLst>
              <a:ext uri="{FF2B5EF4-FFF2-40B4-BE49-F238E27FC236}">
                <a16:creationId xmlns:a16="http://schemas.microsoft.com/office/drawing/2014/main" id="{F63C1903-6CA2-44B9-96B6-C346DCC5A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4286250"/>
            <a:ext cx="223837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Naslov 8">
            <a:extLst>
              <a:ext uri="{FF2B5EF4-FFF2-40B4-BE49-F238E27FC236}">
                <a16:creationId xmlns:a16="http://schemas.microsoft.com/office/drawing/2014/main" id="{5FCB4E3F-F5BB-47C4-9185-5A38A203E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3">
                    <a:lumMod val="50000"/>
                  </a:schemeClr>
                </a:solidFill>
                <a:latin typeface="Ravie" pitchFamily="82" charset="0"/>
              </a:rPr>
              <a:t>POSLIKAVE</a:t>
            </a:r>
          </a:p>
        </p:txBody>
      </p:sp>
    </p:spTree>
  </p:cSld>
  <p:clrMapOvr>
    <a:masterClrMapping/>
  </p:clrMapOvr>
  <p:transition spd="slow">
    <p:comb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734B7D3-3B35-4FD0-9107-40F028EDA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satMod val="130000"/>
                  </a:schemeClr>
                </a:solidFill>
                <a:latin typeface="Ravie" pitchFamily="82" charset="0"/>
              </a:rPr>
              <a:t>MOZAIKI</a:t>
            </a:r>
          </a:p>
        </p:txBody>
      </p:sp>
      <p:sp>
        <p:nvSpPr>
          <p:cNvPr id="32771" name="Ograda vsebine 2">
            <a:extLst>
              <a:ext uri="{FF2B5EF4-FFF2-40B4-BE49-F238E27FC236}">
                <a16:creationId xmlns:a16="http://schemas.microsoft.com/office/drawing/2014/main" id="{720206A7-915F-440E-8D05-86849DECAF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32772" name="Picture 2" descr="https://encrypted-tbn0.gstatic.com/images?q=tbn:ANd9GcSd5Ilv46V7rw5jFbJ5mwAnq2NKnMd2ge_JkZdTmOWoA9y0S2mk0Q">
            <a:extLst>
              <a:ext uri="{FF2B5EF4-FFF2-40B4-BE49-F238E27FC236}">
                <a16:creationId xmlns:a16="http://schemas.microsoft.com/office/drawing/2014/main" id="{87B0847A-2D1E-471B-9B20-5CEE67207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1714500"/>
            <a:ext cx="19526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4" descr="https://encrypted-tbn1.gstatic.com/images?q=tbn:ANd9GcQ8vfPwYP1gSgpH0ZZ3V2Dqtdz_WH973MxLRt2dU9rT8uVuW5PgAQ">
            <a:extLst>
              <a:ext uri="{FF2B5EF4-FFF2-40B4-BE49-F238E27FC236}">
                <a16:creationId xmlns:a16="http://schemas.microsoft.com/office/drawing/2014/main" id="{FBE96534-89B8-46C4-8692-6494D3B04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428625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6" descr="https://encrypted-tbn1.gstatic.com/images?q=tbn:ANd9GcRwm_nD0qzXnA-p2ZgjvlpiOWSipd3pTSacU4sQVhrK-lqL49Mc">
            <a:extLst>
              <a:ext uri="{FF2B5EF4-FFF2-40B4-BE49-F238E27FC236}">
                <a16:creationId xmlns:a16="http://schemas.microsoft.com/office/drawing/2014/main" id="{994959CF-9235-4178-A6DE-1FA65FA5B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1357313"/>
            <a:ext cx="215265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8" descr="https://encrypted-tbn2.gstatic.com/images?q=tbn:ANd9GcQo_IXvV3uIn1BgioErPITYIzd2V0FZ7ln_eFWBG_MoFgU3FUwp">
            <a:extLst>
              <a:ext uri="{FF2B5EF4-FFF2-40B4-BE49-F238E27FC236}">
                <a16:creationId xmlns:a16="http://schemas.microsoft.com/office/drawing/2014/main" id="{A3B8E6D1-7724-4885-AAE4-862C7B849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2786063"/>
            <a:ext cx="264795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10" descr="https://encrypted-tbn1.gstatic.com/images?q=tbn:ANd9GcTZRu9UszW27yI1ad2-6gBCuuuqu3ZLKHVnTRscsgyA1_2tJ_93Lg">
            <a:extLst>
              <a:ext uri="{FF2B5EF4-FFF2-40B4-BE49-F238E27FC236}">
                <a16:creationId xmlns:a16="http://schemas.microsoft.com/office/drawing/2014/main" id="{340B4889-A106-491D-8CBD-79C43D010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4714875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12" descr="https://encrypted-tbn1.gstatic.com/images?q=tbn:ANd9GcRdyTkQATSMBFgZQzYXaXUWga_ENfO169X1z0OQJRyc_agXmtbvSw">
            <a:extLst>
              <a:ext uri="{FF2B5EF4-FFF2-40B4-BE49-F238E27FC236}">
                <a16:creationId xmlns:a16="http://schemas.microsoft.com/office/drawing/2014/main" id="{1959881C-A269-4ABD-B5C9-A1B42605D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3857625"/>
            <a:ext cx="239077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8" name="Picture 14" descr="https://encrypted-tbn0.gstatic.com/images?q=tbn:ANd9GcRtf6cRmzmSU1NzK_PBYIa81nomlf_lO66M-yOJENDhiP5LYY2Z">
            <a:extLst>
              <a:ext uri="{FF2B5EF4-FFF2-40B4-BE49-F238E27FC236}">
                <a16:creationId xmlns:a16="http://schemas.microsoft.com/office/drawing/2014/main" id="{18743B74-E892-468A-8E0C-A34620434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1143000"/>
            <a:ext cx="2133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mb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F733642-AF5A-43FB-8E5F-E39AA727F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3">
                    <a:lumMod val="50000"/>
                  </a:schemeClr>
                </a:solidFill>
                <a:latin typeface="Ravie" pitchFamily="82" charset="0"/>
              </a:rPr>
              <a:t>GLASBA</a:t>
            </a:r>
          </a:p>
        </p:txBody>
      </p:sp>
      <p:pic>
        <p:nvPicPr>
          <p:cNvPr id="33795" name="Ograda vsebine 5" descr="scan0009.jpg">
            <a:extLst>
              <a:ext uri="{FF2B5EF4-FFF2-40B4-BE49-F238E27FC236}">
                <a16:creationId xmlns:a16="http://schemas.microsoft.com/office/drawing/2014/main" id="{AB701C14-2E05-4976-9022-4282941B87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79" t="47964"/>
          <a:stretch>
            <a:fillRect/>
          </a:stretch>
        </p:blipFill>
        <p:spPr>
          <a:xfrm>
            <a:off x="3357563" y="1428750"/>
            <a:ext cx="1643062" cy="2071688"/>
          </a:xfrm>
        </p:spPr>
      </p:pic>
      <p:pic>
        <p:nvPicPr>
          <p:cNvPr id="33796" name="Picture 2" descr="http://www.muzej-ptuj-ormoz.si/upload/images/boben.jpg">
            <a:extLst>
              <a:ext uri="{FF2B5EF4-FFF2-40B4-BE49-F238E27FC236}">
                <a16:creationId xmlns:a16="http://schemas.microsoft.com/office/drawing/2014/main" id="{D3D56E93-8F42-47D6-8D72-EF34525F8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1428750"/>
            <a:ext cx="19050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4" descr="https://encrypted-tbn0.gstatic.com/images?q=tbn:ANd9GcQx19sG7nP8f8DDHDzZ_EHaiscjGKYEO7Kh8Dc1FAGS2fdXD9sF4A">
            <a:extLst>
              <a:ext uri="{FF2B5EF4-FFF2-40B4-BE49-F238E27FC236}">
                <a16:creationId xmlns:a16="http://schemas.microsoft.com/office/drawing/2014/main" id="{590B11AF-FCC9-47BF-8D71-F1958B83D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3429000"/>
            <a:ext cx="185737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Slika 6" descr="scan0010.jpg">
            <a:extLst>
              <a:ext uri="{FF2B5EF4-FFF2-40B4-BE49-F238E27FC236}">
                <a16:creationId xmlns:a16="http://schemas.microsoft.com/office/drawing/2014/main" id="{92E03FCF-544D-44D4-B7E3-B6C790BB89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1428750"/>
            <a:ext cx="3790950" cy="507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6" descr="https://encrypted-tbn3.gstatic.com/images?q=tbn:ANd9GcRO_YHQ-MEVh6zq-T4zfTU7fxwLO8ovZzCiSupjPopJ2Skcg5RT-Q">
            <a:extLst>
              <a:ext uri="{FF2B5EF4-FFF2-40B4-BE49-F238E27FC236}">
                <a16:creationId xmlns:a16="http://schemas.microsoft.com/office/drawing/2014/main" id="{1D9A26C9-F838-4839-8498-F55439747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3500438"/>
            <a:ext cx="1785937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mb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00763-D531-4AA6-A685-DB7B98665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dirty="0">
                <a:solidFill>
                  <a:srgbClr val="572CA4"/>
                </a:solidFill>
                <a:latin typeface="Ravie" pitchFamily="82" charset="0"/>
              </a:rPr>
              <a:t>ZABAVA</a:t>
            </a:r>
          </a:p>
        </p:txBody>
      </p:sp>
      <p:sp>
        <p:nvSpPr>
          <p:cNvPr id="34819" name="Ograda vsebine 2">
            <a:extLst>
              <a:ext uri="{FF2B5EF4-FFF2-40B4-BE49-F238E27FC236}">
                <a16:creationId xmlns:a16="http://schemas.microsoft.com/office/drawing/2014/main" id="{D58796D7-A6DA-4EA8-9FF0-8F9318004F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2000" b="1">
                <a:latin typeface="Comic Sans MS" panose="030F0702030302020204" pitchFamily="66" charset="0"/>
              </a:rPr>
              <a:t>GLEDALIŠKE PREDSTAVE-najcenejša oblika razvedrila, obiskovali so ga vsi razen sužnjev in žensk.</a:t>
            </a:r>
          </a:p>
          <a:p>
            <a:r>
              <a:rPr lang="sl-SI" altLang="sl-SI" sz="2000" b="1">
                <a:latin typeface="Comic Sans MS" panose="030F0702030302020204" pitchFamily="66" charset="0"/>
              </a:rPr>
              <a:t>DIRKE Z VOZOVI-</a:t>
            </a:r>
          </a:p>
          <a:p>
            <a:r>
              <a:rPr lang="sl-SI" altLang="sl-SI" sz="2000" b="1">
                <a:latin typeface="Comic Sans MS" panose="030F0702030302020204" pitchFamily="66" charset="0"/>
              </a:rPr>
              <a:t>GLADIATORSKI BOJI-</a:t>
            </a:r>
          </a:p>
          <a:p>
            <a:r>
              <a:rPr lang="sl-SI" altLang="sl-SI" sz="2000" b="1">
                <a:latin typeface="Comic Sans MS" panose="030F0702030302020204" pitchFamily="66" charset="0"/>
              </a:rPr>
              <a:t>BORBE Z ŽIVALMI-</a:t>
            </a:r>
          </a:p>
          <a:p>
            <a:r>
              <a:rPr lang="sl-SI" altLang="sl-SI" sz="2000" b="1">
                <a:latin typeface="Comic Sans MS" panose="030F0702030302020204" pitchFamily="66" charset="0"/>
              </a:rPr>
              <a:t>ŠPORT-</a:t>
            </a:r>
          </a:p>
          <a:p>
            <a:endParaRPr lang="sl-SI" altLang="sl-SI" sz="180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F97CAB5-FD96-44DC-8745-F9EB74E52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3">
                    <a:lumMod val="50000"/>
                  </a:schemeClr>
                </a:solidFill>
                <a:latin typeface="Ravie" pitchFamily="82" charset="0"/>
                <a:cs typeface="Raavi" pitchFamily="34" charset="0"/>
              </a:rPr>
              <a:t>RIMSKI BOGOVI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36832225-C222-444C-8EE8-C687EE946A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83464" fontAlgn="auto">
              <a:spcAft>
                <a:spcPts val="0"/>
              </a:spcAft>
              <a:buClr>
                <a:schemeClr val="tx1"/>
              </a:buClr>
              <a:buFont typeface="Wingdings 2"/>
              <a:buChar char=""/>
              <a:defRPr/>
            </a:pPr>
            <a:r>
              <a:rPr lang="sl-SI" sz="1800" b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Jupiter</a:t>
            </a:r>
            <a:r>
              <a:rPr lang="sl-SI" sz="1800" b="1" dirty="0">
                <a:latin typeface="Comic Sans MS" pitchFamily="66" charset="0"/>
              </a:rPr>
              <a:t>-kralj bogov,bog neba</a:t>
            </a:r>
          </a:p>
          <a:p>
            <a:pPr marL="365760" indent="-283464" fontAlgn="auto">
              <a:spcAft>
                <a:spcPts val="0"/>
              </a:spcAft>
              <a:buClr>
                <a:schemeClr val="tx1"/>
              </a:buClr>
              <a:buFont typeface="Wingdings 2"/>
              <a:buChar char=""/>
              <a:defRPr/>
            </a:pPr>
            <a:r>
              <a:rPr lang="sl-SI" sz="1800" b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Neptun</a:t>
            </a:r>
            <a:r>
              <a:rPr lang="sl-SI" sz="1800" b="1" dirty="0">
                <a:latin typeface="Comic Sans MS" pitchFamily="66" charset="0"/>
              </a:rPr>
              <a:t>-bog morja</a:t>
            </a:r>
          </a:p>
          <a:p>
            <a:pPr marL="365760" indent="-283464" fontAlgn="auto">
              <a:spcAft>
                <a:spcPts val="0"/>
              </a:spcAft>
              <a:buClr>
                <a:schemeClr val="tx1"/>
              </a:buClr>
              <a:buFont typeface="Wingdings 2"/>
              <a:buChar char=""/>
              <a:defRPr/>
            </a:pPr>
            <a:r>
              <a:rPr lang="sl-SI" sz="1800" b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Apolon</a:t>
            </a:r>
            <a:r>
              <a:rPr lang="sl-SI" sz="1800" b="1" dirty="0">
                <a:latin typeface="Comic Sans MS" pitchFamily="66" charset="0"/>
              </a:rPr>
              <a:t>-bog sonca in mladosti, pesništva</a:t>
            </a:r>
          </a:p>
          <a:p>
            <a:pPr marL="365760" indent="-283464" fontAlgn="auto">
              <a:spcAft>
                <a:spcPts val="0"/>
              </a:spcAft>
              <a:buClr>
                <a:schemeClr val="tx1"/>
              </a:buClr>
              <a:buFont typeface="Wingdings 2"/>
              <a:buChar char=""/>
              <a:defRPr/>
            </a:pPr>
            <a:r>
              <a:rPr lang="sl-SI" sz="1800" b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Mars</a:t>
            </a:r>
            <a:r>
              <a:rPr lang="sl-SI" sz="1800" b="1" dirty="0">
                <a:latin typeface="Comic Sans MS" pitchFamily="66" charset="0"/>
              </a:rPr>
              <a:t>-bog vojne</a:t>
            </a:r>
          </a:p>
          <a:p>
            <a:pPr marL="425196" indent="-342900" fontAlgn="auto">
              <a:spcAft>
                <a:spcPts val="0"/>
              </a:spcAft>
              <a:buClr>
                <a:schemeClr val="tx1"/>
              </a:buClr>
              <a:buFont typeface="Wingdings 2"/>
              <a:buChar char=""/>
              <a:defRPr/>
            </a:pPr>
            <a:r>
              <a:rPr lang="sl-SI" sz="1800" b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Merkur</a:t>
            </a:r>
            <a:r>
              <a:rPr lang="sl-SI" sz="1800" b="1" dirty="0">
                <a:latin typeface="Comic Sans MS" pitchFamily="66" charset="0"/>
              </a:rPr>
              <a:t>-bog trgovine, glasnik bogov</a:t>
            </a:r>
          </a:p>
          <a:p>
            <a:pPr marL="365760" indent="-283464" fontAlgn="auto">
              <a:spcAft>
                <a:spcPts val="0"/>
              </a:spcAft>
              <a:buClr>
                <a:schemeClr val="tx1"/>
              </a:buClr>
              <a:buFont typeface="Wingdings 2"/>
              <a:buChar char=""/>
              <a:defRPr/>
            </a:pPr>
            <a:r>
              <a:rPr lang="sl-SI" sz="1800" b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Vulkan</a:t>
            </a:r>
            <a:r>
              <a:rPr lang="sl-SI" sz="1800" b="1" dirty="0">
                <a:latin typeface="Comic Sans MS" pitchFamily="66" charset="0"/>
              </a:rPr>
              <a:t>-bog ognja in kovačev</a:t>
            </a:r>
          </a:p>
          <a:p>
            <a:pPr marL="365760" indent="-283464" fontAlgn="auto">
              <a:spcAft>
                <a:spcPts val="0"/>
              </a:spcAft>
              <a:buClr>
                <a:schemeClr val="tx1"/>
              </a:buClr>
              <a:buFont typeface="Wingdings 2"/>
              <a:buChar char=""/>
              <a:defRPr/>
            </a:pPr>
            <a:r>
              <a:rPr lang="sl-SI" sz="1800" b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Pluton</a:t>
            </a:r>
            <a:r>
              <a:rPr lang="sl-SI" sz="1800" b="1" dirty="0">
                <a:latin typeface="Comic Sans MS" pitchFamily="66" charset="0"/>
              </a:rPr>
              <a:t>-vladar podzemlja</a:t>
            </a:r>
          </a:p>
          <a:p>
            <a:pPr marL="425196" indent="-342900" fontAlgn="auto">
              <a:spcAft>
                <a:spcPts val="0"/>
              </a:spcAft>
              <a:buClr>
                <a:schemeClr val="tx1"/>
              </a:buClr>
              <a:buFont typeface="Wingdings 2"/>
              <a:buChar char=""/>
              <a:defRPr/>
            </a:pPr>
            <a:r>
              <a:rPr lang="sl-SI" sz="1800" b="1" dirty="0" err="1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Junona</a:t>
            </a:r>
            <a:r>
              <a:rPr lang="sl-SI" sz="1800" b="1" dirty="0">
                <a:latin typeface="Comic Sans MS" pitchFamily="66" charset="0"/>
              </a:rPr>
              <a:t>-boginja neba,zakona in družine</a:t>
            </a:r>
          </a:p>
          <a:p>
            <a:pPr marL="365760" indent="-283464" fontAlgn="auto">
              <a:spcAft>
                <a:spcPts val="0"/>
              </a:spcAft>
              <a:buClr>
                <a:schemeClr val="tx1"/>
              </a:buClr>
              <a:buFont typeface="Wingdings 2"/>
              <a:buChar char=""/>
              <a:defRPr/>
            </a:pPr>
            <a:r>
              <a:rPr lang="sl-SI" sz="1800" b="1" dirty="0" err="1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Cerera</a:t>
            </a:r>
            <a:r>
              <a:rPr lang="sl-SI" sz="1800" b="1" dirty="0">
                <a:latin typeface="Comic Sans MS" pitchFamily="66" charset="0"/>
              </a:rPr>
              <a:t>-boginja rodovitnosti in žetve</a:t>
            </a:r>
          </a:p>
          <a:p>
            <a:pPr marL="365760" indent="-283464" fontAlgn="auto">
              <a:spcAft>
                <a:spcPts val="0"/>
              </a:spcAft>
              <a:buClr>
                <a:schemeClr val="tx1"/>
              </a:buClr>
              <a:buFont typeface="Wingdings 2"/>
              <a:buChar char=""/>
              <a:defRPr/>
            </a:pPr>
            <a:r>
              <a:rPr lang="sl-SI" sz="1800" b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Diana</a:t>
            </a:r>
            <a:r>
              <a:rPr lang="sl-SI" sz="1800" b="1" dirty="0">
                <a:latin typeface="Comic Sans MS" pitchFamily="66" charset="0"/>
              </a:rPr>
              <a:t>-boginja plodnosti in lova</a:t>
            </a:r>
          </a:p>
          <a:p>
            <a:pPr marL="365760" indent="-283464" fontAlgn="auto">
              <a:spcAft>
                <a:spcPts val="0"/>
              </a:spcAft>
              <a:buClr>
                <a:schemeClr val="tx1"/>
              </a:buClr>
              <a:buFont typeface="Wingdings 2"/>
              <a:buChar char=""/>
              <a:defRPr/>
            </a:pPr>
            <a:r>
              <a:rPr lang="sl-SI" sz="1800" b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Venera</a:t>
            </a:r>
            <a:r>
              <a:rPr lang="sl-SI" sz="1800" b="1" dirty="0">
                <a:latin typeface="Comic Sans MS" pitchFamily="66" charset="0"/>
              </a:rPr>
              <a:t>-boginja ljubezni in lepote</a:t>
            </a:r>
          </a:p>
          <a:p>
            <a:pPr marL="365760" indent="-283464" fontAlgn="auto">
              <a:spcAft>
                <a:spcPts val="0"/>
              </a:spcAft>
              <a:buClr>
                <a:schemeClr val="tx1"/>
              </a:buClr>
              <a:buFont typeface="Wingdings 2"/>
              <a:buChar char=""/>
              <a:defRPr/>
            </a:pPr>
            <a:r>
              <a:rPr lang="sl-SI" sz="1800" b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Minerva</a:t>
            </a:r>
            <a:r>
              <a:rPr lang="sl-SI" sz="1800" b="1" dirty="0">
                <a:latin typeface="Comic Sans MS" pitchFamily="66" charset="0"/>
              </a:rPr>
              <a:t>-boginja modrosti</a:t>
            </a:r>
          </a:p>
          <a:p>
            <a:pPr marL="365760" indent="-283464" fontAlgn="auto">
              <a:spcAft>
                <a:spcPts val="0"/>
              </a:spcAft>
              <a:buClr>
                <a:schemeClr val="tx1">
                  <a:lumMod val="95000"/>
                  <a:lumOff val="5000"/>
                </a:schemeClr>
              </a:buClr>
              <a:buFont typeface="Wingdings 2"/>
              <a:buChar char=""/>
              <a:defRPr/>
            </a:pPr>
            <a:r>
              <a:rPr lang="sl-SI" sz="1800" b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Vesta</a:t>
            </a:r>
            <a:r>
              <a:rPr lang="sl-SI" sz="1800" b="1" dirty="0">
                <a:latin typeface="Comic Sans MS" pitchFamily="66" charset="0"/>
              </a:rPr>
              <a:t>-boginja ognjišča in ognja</a:t>
            </a:r>
          </a:p>
          <a:p>
            <a:pPr marL="365760" indent="-283464" fontAlgn="auto">
              <a:spcAft>
                <a:spcPts val="0"/>
              </a:spcAft>
              <a:buClr>
                <a:schemeClr val="tx1"/>
              </a:buClr>
              <a:buFont typeface="Wingdings 2"/>
              <a:buChar char=""/>
              <a:defRPr/>
            </a:pPr>
            <a:r>
              <a:rPr lang="sl-SI" sz="1800" b="1" dirty="0" err="1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Bakhus</a:t>
            </a:r>
            <a:r>
              <a:rPr lang="sl-SI" sz="1800" b="1" dirty="0">
                <a:latin typeface="Comic Sans MS" pitchFamily="66" charset="0"/>
              </a:rPr>
              <a:t>-bog vina in veselja</a:t>
            </a:r>
          </a:p>
        </p:txBody>
      </p:sp>
      <p:pic>
        <p:nvPicPr>
          <p:cNvPr id="8196" name="Picture 2" descr="https://encrypted-tbn3.gstatic.com/images?q=tbn:ANd9GcTjBcVT-lhuQMqwS8oBNzNaYtN7NBFhc0IvAcjhijGX8px8qFg-">
            <a:extLst>
              <a:ext uri="{FF2B5EF4-FFF2-40B4-BE49-F238E27FC236}">
                <a16:creationId xmlns:a16="http://schemas.microsoft.com/office/drawing/2014/main" id="{A6DB7D0C-0DBF-4B46-890A-5E2B28648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1500188"/>
            <a:ext cx="2000250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4" descr="https://encrypted-tbn1.gstatic.com/images?q=tbn:ANd9GcRUtNwSAR50PtqROdUXc4g2Vvb-xaOPMLSUyZnYDjJn3LuIeh-0">
            <a:extLst>
              <a:ext uri="{FF2B5EF4-FFF2-40B4-BE49-F238E27FC236}">
                <a16:creationId xmlns:a16="http://schemas.microsoft.com/office/drawing/2014/main" id="{B8B7463C-F24E-47FB-96B4-B26996D28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3786188"/>
            <a:ext cx="1762125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Raven puščični konektor 6">
            <a:extLst>
              <a:ext uri="{FF2B5EF4-FFF2-40B4-BE49-F238E27FC236}">
                <a16:creationId xmlns:a16="http://schemas.microsoft.com/office/drawing/2014/main" id="{85C064E4-535A-4696-9F4F-C5A92B899E70}"/>
              </a:ext>
            </a:extLst>
          </p:cNvPr>
          <p:cNvCxnSpPr/>
          <p:nvPr/>
        </p:nvCxnSpPr>
        <p:spPr>
          <a:xfrm flipV="1">
            <a:off x="6000750" y="3500438"/>
            <a:ext cx="857250" cy="7143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Raven puščični konektor 9">
            <a:extLst>
              <a:ext uri="{FF2B5EF4-FFF2-40B4-BE49-F238E27FC236}">
                <a16:creationId xmlns:a16="http://schemas.microsoft.com/office/drawing/2014/main" id="{E42D7E62-9D2B-42B5-B471-91B5FB1FD28F}"/>
              </a:ext>
            </a:extLst>
          </p:cNvPr>
          <p:cNvCxnSpPr/>
          <p:nvPr/>
        </p:nvCxnSpPr>
        <p:spPr>
          <a:xfrm>
            <a:off x="5357813" y="4572000"/>
            <a:ext cx="1071562" cy="2143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1948A4D-6E61-4EB9-9B72-E0FEA55DC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satMod val="130000"/>
                  </a:schemeClr>
                </a:solidFill>
                <a:latin typeface="Ravie" pitchFamily="82" charset="0"/>
              </a:rPr>
              <a:t>DIRKE Z VOZOVI</a:t>
            </a:r>
          </a:p>
        </p:txBody>
      </p:sp>
      <p:sp>
        <p:nvSpPr>
          <p:cNvPr id="35843" name="Ograda vsebine 2">
            <a:extLst>
              <a:ext uri="{FF2B5EF4-FFF2-40B4-BE49-F238E27FC236}">
                <a16:creationId xmlns:a16="http://schemas.microsoft.com/office/drawing/2014/main" id="{F0A6A6E7-641A-4A2F-9634-EEAE2354BA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1800" b="1">
                <a:latin typeface="Comic Sans MS" panose="030F0702030302020204" pitchFamily="66" charset="0"/>
              </a:rPr>
              <a:t>Najpogostejše so bile bitke z dvo in četvero uprego</a:t>
            </a:r>
          </a:p>
          <a:p>
            <a:r>
              <a:rPr lang="sl-SI" altLang="sl-SI" sz="1800" b="1">
                <a:latin typeface="Comic Sans MS" panose="030F0702030302020204" pitchFamily="66" charset="0"/>
              </a:rPr>
              <a:t>Vozniki so bili večinoma sužnji</a:t>
            </a:r>
          </a:p>
          <a:p>
            <a:r>
              <a:rPr lang="sl-SI" altLang="sl-SI" sz="1800" b="1">
                <a:latin typeface="Comic Sans MS" panose="030F0702030302020204" pitchFamily="66" charset="0"/>
              </a:rPr>
              <a:t>Nosili so čelado, v eni roki so držali vajeti, v drugi roki pa bič.</a:t>
            </a:r>
          </a:p>
          <a:p>
            <a:r>
              <a:rPr lang="sl-SI" altLang="sl-SI" sz="1800" b="1">
                <a:latin typeface="Comic Sans MS" panose="030F0702030302020204" pitchFamily="66" charset="0"/>
              </a:rPr>
              <a:t>Steza je bila polkrožne oblike</a:t>
            </a:r>
          </a:p>
          <a:p>
            <a:r>
              <a:rPr lang="sl-SI" altLang="sl-SI" sz="1800" b="1">
                <a:latin typeface="Comic Sans MS" panose="030F0702030302020204" pitchFamily="66" charset="0"/>
              </a:rPr>
              <a:t>Vedno je bilo veliko poškodovanih.</a:t>
            </a:r>
          </a:p>
        </p:txBody>
      </p:sp>
      <p:pic>
        <p:nvPicPr>
          <p:cNvPr id="35844" name="Picture 2" descr="https://encrypted-tbn2.gstatic.com/images?q=tbn:ANd9GcSXKxxUGzMpzK7dR34ebSQX85_jUMTeFyzPWPLmBeycsVKQuF0Q5A">
            <a:extLst>
              <a:ext uri="{FF2B5EF4-FFF2-40B4-BE49-F238E27FC236}">
                <a16:creationId xmlns:a16="http://schemas.microsoft.com/office/drawing/2014/main" id="{168969C7-B118-4004-812A-A3DDD8425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371475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4" descr="https://encrypted-tbn1.gstatic.com/images?q=tbn:ANd9GcShK0kfhh_LAoe68HiKLyO5M-9_ziduPggMKyI193ungN0KqbJaK0rxzrs">
            <a:extLst>
              <a:ext uri="{FF2B5EF4-FFF2-40B4-BE49-F238E27FC236}">
                <a16:creationId xmlns:a16="http://schemas.microsoft.com/office/drawing/2014/main" id="{29D80A98-A314-45E2-ADD5-6D44F02FE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4000500"/>
            <a:ext cx="265747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6" descr="https://encrypted-tbn3.gstatic.com/images?q=tbn:ANd9GcSCJYrxoQn_9uKNLEXAcMNcFXapzey5KyLysuJNdpXTHrL9gGMAKg">
            <a:extLst>
              <a:ext uri="{FF2B5EF4-FFF2-40B4-BE49-F238E27FC236}">
                <a16:creationId xmlns:a16="http://schemas.microsoft.com/office/drawing/2014/main" id="{AEA89CA2-29AD-4FD7-8622-726ABCB51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8" y="3571875"/>
            <a:ext cx="21717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mb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372292A-06B3-41BB-88AD-9FDBBABF8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satMod val="130000"/>
                  </a:schemeClr>
                </a:solidFill>
                <a:latin typeface="Ravie" pitchFamily="82" charset="0"/>
              </a:rPr>
              <a:t>GLEDALIŠKE PREDSTAVE</a:t>
            </a:r>
          </a:p>
        </p:txBody>
      </p:sp>
      <p:sp>
        <p:nvSpPr>
          <p:cNvPr id="36867" name="Ograda vsebine 2">
            <a:extLst>
              <a:ext uri="{FF2B5EF4-FFF2-40B4-BE49-F238E27FC236}">
                <a16:creationId xmlns:a16="http://schemas.microsoft.com/office/drawing/2014/main" id="{E9016C7E-60B8-4675-9A10-10D74E2387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altLang="sl-SI" sz="1800" b="1">
              <a:latin typeface="Comic Sans MS" panose="030F0702030302020204" pitchFamily="66" charset="0"/>
            </a:endParaRPr>
          </a:p>
          <a:p>
            <a:r>
              <a:rPr lang="sl-SI" altLang="sl-SI" sz="2000" b="1">
                <a:latin typeface="Comic Sans MS" panose="030F0702030302020204" pitchFamily="66" charset="0"/>
              </a:rPr>
              <a:t>Rimljani so najraje obiskovali predstave ki so prikazovale komedijo.</a:t>
            </a:r>
          </a:p>
          <a:p>
            <a:r>
              <a:rPr lang="sl-SI" altLang="sl-SI" sz="2000" b="1">
                <a:latin typeface="Comic Sans MS" panose="030F0702030302020204" pitchFamily="66" charset="0"/>
              </a:rPr>
              <a:t>Imele so preprost zaplet in srečen konec</a:t>
            </a:r>
          </a:p>
          <a:p>
            <a:r>
              <a:rPr lang="sl-SI" altLang="sl-SI" sz="2000" b="1">
                <a:latin typeface="Comic Sans MS" panose="030F0702030302020204" pitchFamily="66" charset="0"/>
              </a:rPr>
              <a:t>Tako kot Grki so med igro nosili masko</a:t>
            </a:r>
          </a:p>
        </p:txBody>
      </p:sp>
      <p:pic>
        <p:nvPicPr>
          <p:cNvPr id="36868" name="Picture 2" descr="https://encrypted-tbn0.gstatic.com/images?q=tbn:ANd9GcS1UvafFtt08GFC0jYL1w6hVbO0DtOu-LduqvVPSIuyzPT9yuHyRw">
            <a:extLst>
              <a:ext uri="{FF2B5EF4-FFF2-40B4-BE49-F238E27FC236}">
                <a16:creationId xmlns:a16="http://schemas.microsoft.com/office/drawing/2014/main" id="{B318EAD6-2A3D-48D3-B83C-4D219873B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786188"/>
            <a:ext cx="1600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4" descr="https://encrypted-tbn1.gstatic.com/images?q=tbn:ANd9GcRdwDkaP-EZDftxrJKXCGyDQaQovDuAhYpsjDJQ3ERlhO7IXeRM">
            <a:extLst>
              <a:ext uri="{FF2B5EF4-FFF2-40B4-BE49-F238E27FC236}">
                <a16:creationId xmlns:a16="http://schemas.microsoft.com/office/drawing/2014/main" id="{E4D83937-B585-49D6-B074-89274D3C8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4000500"/>
            <a:ext cx="3429000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mb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http://www.pozareport.si/images/news/23406c088ab57d67c6dd31e08003a79d.jpg">
            <a:extLst>
              <a:ext uri="{FF2B5EF4-FFF2-40B4-BE49-F238E27FC236}">
                <a16:creationId xmlns:a16="http://schemas.microsoft.com/office/drawing/2014/main" id="{D2B73A90-E302-4D1D-9A14-FDEB1CFC8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3357563"/>
            <a:ext cx="4191000" cy="313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661BAC4B-B379-4F6C-81CF-E29E7AD25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satMod val="130000"/>
                  </a:schemeClr>
                </a:solidFill>
                <a:latin typeface="Ravie" pitchFamily="82" charset="0"/>
              </a:rPr>
              <a:t>GLADIATORSKI BOJI</a:t>
            </a:r>
          </a:p>
        </p:txBody>
      </p:sp>
      <p:sp>
        <p:nvSpPr>
          <p:cNvPr id="37892" name="Ograda vsebine 2">
            <a:extLst>
              <a:ext uri="{FF2B5EF4-FFF2-40B4-BE49-F238E27FC236}">
                <a16:creationId xmlns:a16="http://schemas.microsoft.com/office/drawing/2014/main" id="{C1F4F365-DF73-4D04-B1D9-EB2CA89DA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2000" b="1">
                <a:latin typeface="Comic Sans MS" panose="030F0702030302020204" pitchFamily="66" charset="0"/>
              </a:rPr>
              <a:t>Prvi boji so v Rimu potekali v 3. stoletju pr. n. št.</a:t>
            </a:r>
          </a:p>
          <a:p>
            <a:r>
              <a:rPr lang="sl-SI" altLang="sl-SI" sz="2000" b="1">
                <a:latin typeface="Comic Sans MS" panose="030F0702030302020204" pitchFamily="66" charset="0"/>
              </a:rPr>
              <a:t>Gladiatorji so bili sužnji, vojni ujetniki, ali na smrt obsojeni zločinci.</a:t>
            </a:r>
          </a:p>
          <a:p>
            <a:r>
              <a:rPr lang="sl-SI" altLang="sl-SI" sz="2000" b="1">
                <a:latin typeface="Comic Sans MS" panose="030F0702030302020204" pitchFamily="66" charset="0"/>
              </a:rPr>
              <a:t>Zmagovalcem so ponujali visoke nagrade.</a:t>
            </a:r>
          </a:p>
          <a:p>
            <a:r>
              <a:rPr lang="sl-SI" altLang="sl-SI" sz="2000" b="1">
                <a:latin typeface="Comic Sans MS" panose="030F0702030302020204" pitchFamily="66" charset="0"/>
              </a:rPr>
              <a:t>Borbe so bile še bolj zanimive, če so se gladiatorji bojevali z živalmi, ali pa so areno napolnili z vodo.</a:t>
            </a:r>
          </a:p>
          <a:p>
            <a:endParaRPr lang="sl-SI" altLang="sl-SI"/>
          </a:p>
          <a:p>
            <a:endParaRPr lang="sl-SI" altLang="sl-SI"/>
          </a:p>
        </p:txBody>
      </p:sp>
      <p:sp>
        <p:nvSpPr>
          <p:cNvPr id="37893" name="AutoShape 6" descr="data:image/png;base64,iVBORw0KGgoAAAANSUhEUgAAAbYAAAEWCAIAAACFdyXJAAAgAElEQVR4nOy9Z5xURb7/36urq65XV9ew5ixrToiYwAAiijmhAiIqIAaCJJWcswiSJUjOUQQBkSg5M8AAk2d6pvOJlas+/wenZxgR9/7wXjf8b79f9aC7p6f7hKp3fetbdfqEcJIwY7g2EjCAAbQCZ5p4nDLlECoBCbiUAYDS0BAkauDkRLMdkBIRy08UKchouISUJGhZSrmMUyUkpAEXEOJkNydDhgwZfkdCJ/sPAhAGwkAbGAAGWkFyk0rZBlCAS4mBBjS1bSgNlQLsomROVlmWB8YgAAktTMQCh1uWhEFZJGHKnZshQ4YM/z6ctCIlIAy4NlIZXaE0A8EpoGPxUkAK7jE7xpNRWlYCNwykDGwG1zIJBjdr77Zp48YcXL2hZHcWJAwTABJJJ+n4iaTzv7p3GTJkyPA/4jdGkVwbpdNBnzHKaAkjFHUBZoTNnTKZLIll76L5hw6uWQy3SLIShURpMreg6EC92g/fce3lr9738PvPv7xsxuxUuJT6xACF4VL1v75/GTJkyPA/4KQVyTS4NsIE42JtjBKSUOJIJwbtcTsMGrMKs1JHdyBy+J6Lzqh20Z9mDetmlew5fGg9kEpEj1x/8TmyrGDRoOEjO3Qa17tvJCcHRvvU8zmTv8cuZsiQIcNv5bcpEuXTNVobxrjr+wkol8bySo/s6N72Hcho7sZFDWvcPKZ9ExTta1G3euLIJiAKEwMNV7nwzGUTRxxdtDxr0dLrz/ozPLekINdAMiOYyczXZMiQ4d+Ik1YkN+XTNVAG0oBL5XGeQqoEXunlZ4fuvf4vDZ64A37OG9Wu/GFEJxzdPqjpS8M+fSd2dCNMFCr+t1NCOxZNj65cm/fdinsv+RuIC0GocCWkq/3fYyczZMiQ4bfx26drlJEaAmAAAVwkC2PZ2559+Jbdq2c2qHVry+eqta13z6ZxPaLLph9eNPHNmjfLyD6reGc0e9NtF52RvXJhwcJv98yY0/yppyAY95JUuDEnSkB/j53MkCFDht/GSSjSGKO11lBM8OAVx7JhJIQH7VAnS0R3d2hSO3vdFES2VL0w1PXZhw9+NfDI+CFk/eKPn74PVraKHlg7Y3Td6y4VW386PHe+t3Vb08cfjezYAulBuaXRIg6JiuU/x5UMGTJk+Kdz0op0qKuAWDzp+xQGMJKTBOBpchi66L6rTp0+uKUq2vDtsA7VTg1t7fM5+3YGNn/fo0FdJA/BPrp+xpjHr7igcMk8f9MWa8PGW844HeEiSCL8lM9sAvb77WqGDBkynCwnrUgOLQEFGCCVSgAC8KLhw/u2LHTzfqpd5b+KNsxA0U8ia8XNodCCDxph64/+spkN77yiePNi0IKja+e/fs+Nm78ejqKitSO+uvXMPyEehWTUSylIhsx0TYYMGf6NOGlFukbYgnpCGACQdrLUThQAKZgwy9/8+n1XrhjxmbtzEQ6uanrbJa1vugwrFqoVcx+/IFSwdjacI9sXjnvh1ktHt2iIXds/qV37y5YfOzlHIQWlvoTm0BrmhAXQv1IyZMiQ4ffipBXJAAKlACEEjIQhhkRI4qiMZyGa1eWVmm/ddTGyV+HImvYPXPv0KaGp9Z/mK2a9fMN5KN2JyO4J3ZrXve6csR+8/n2vbjXOO4dm7afFYelTyhkHWEaRGTJk+HfipBWZnZejAM45jN750/q6NavdfcOFLHLAxA8hf/vEVg0eOD10dNaggjlffHz7hQMfua3lrZezH+e++9B1CG+RxRv7NK/XoOplW8b07Pfck/efeRoSSQhNPO4yyYCU8ITRJyzla42OL7/focmQIUOGk1ZkMLccL4uAsnbN3n387pvffrZmi1ceg5MrD22c91mzj+65InfagOzx3Ts/cPU7F4dmt26Ewu1dGjx6cM0kEd7Ys+mTjapedmjqkG8/bf3Y+ed4+7PANAwcoV2tUpJmFJkhQ4Z/H05akYQwGEifgrBH775jaKdPeOH+OrdfeuSnJSDFU1s2fPWSP67r0+Lw+O7b+7dsV+W8TV91Remu4R3fWDmzL+iBYe1eafrAVZEl47B5Ta2/nlu4bmPkaJExcBWKLYsCHPqExYCfsPx+hyZDhgwZflWRxphfPmCMESiXEhgkiopvv/zyWrdVAUu8U/eB3g1fgHWE5m38qPYt05o8VzCsJ108+YHTQ2v7txLbF+9dPGbZ5L5ws9+ofkXvl6q7S7/Goa0t7q86sV0HVRgjvk5y2AJMQkByI7gRykgDbcpzjgZSQ2gIZbgyPHhskLmqO0OGDL8jJ63IongkYVuSCxJPDO3W7bI/hpAqXjtt1COXnFW2fRmiu2pfdspPvVtjxWx73th3br24ZNZghLfN6NW82uV/QGr/fReGPqpxPbYsUptXjHu/SYuHH6E5YRhYEgwQEkxwoaTUSmollJRSKqWMMRlFZsiQ4Z/PSSuyJBahUsAASoto9LZLzj+yZilY9JHL/mztXgn70N1/DC37tAl+mG3NG/vVm3X2D++wf3zX9s/c8eCVIUS217g01POVh70fZubOGrN91Be1L7lUF0dhUGYTqkA8LqUu/0IoZaTUWgNARpEZMmT453PSikw6tjLa930vmUwVF9a686YX7r350PI59/wlNK9fOxxZ92md22d99Ep05rAt/do8cUbo+7avlc0ZhANLn735LHpg2ZWh0MZRXXNmDZ/f7t3vOrd97pprkHIBJJmQADSgKhUNaBgDYzKKzJAhw7+Ak1ZkcME05xxaSTvVq3WLR2+4dP/i6W8+UOX1Oy9HeM/Cjm89fX5oSYeG2Pbt1r5t9wz4+Lv2b+hts9+qet7gZo9XPzeE4q1rB36ysU+7oS8/1fe1V+B5nDJPq0QiBa4hJCgzPtGUQkkYpZUQnGYUmSFDhn8+J61Iy7K01oXFRVoJaPF1/x5v134gsvF7lOx+5MJTxJq5Wwa3a3D9mc6qSdj7/egXHm5+zZ9zxvfgG6b2qV/1qStDdS4JTWzx9MSmT5Mlkz+59+bZn7VHtMx1LAkU5xeQcASUgPogHpgPxQABw7XKKDJDhgz/Ak5akcGP7jieC2gY8e2Ucc/f/fe9c7+ReVueufKscW88uXVA6xcuDyH7e2yYPaDmrU2vO3/RJw3W9G/x4FmhWn8NjW1aw10+snRm/5IJg54955Sx779L845IQSS0IgSUq0QZnASoDWopPyFIQgsb8DOKzJAhwz+fk1ak5kIppYxmgnLPih/Zd98l564fP8wU79gypneXB//uLxlX8+yQ3DHX+e7riS/WeOJPoefOD7V+4PIJH9UumN+zcE6PrYOaYcv0Q190efn8Pw5v8qYsyjOax+0EsZOw7GROFinLM3YZT5WkIjnR8GHHKhIykVFkhgwZ/vn8o6Xj6ctpyhWptZZSJjUTkIp6YD4M8aIFtW65cfPkicjdcmDuyPaP3rGu9ye9HrkNu1e0ufHsL2pVGVqnypI29Q6Mb7VuSIPE9/2xc0pq3oD1nzYY/tytBRN7f3TvjSjKgecYo2AkjcWQKkbRQdCwiB3SXhF3SwACRSFTxjgavgBloAxMQGZ+RjJDhgy/KyetyJTkCgDnNJWA8ODHP3jxmT6N37K3fTe364c9n33ojSvOannLRT91aTq9Ue2dvd7f1KWht7A///FLZ/WgyNKeZfO6Hx7Z+q2LQpMb10D2j89cePq0bh33b1oLCDteBurtWzxl+9zxsnBnadZa8DBMKlpwCIpAWhlFZsiQ4Z/MSSvSlsoA0OCuK5kL6S0ZO6Jx9ep6/5rG91zZ7J4r37zyzJxxPdd1arK5Z9P4jAHWzB6xmV3YyiGpFf2yp7ZZ1Lb2p9XOntqgGjZMWdu9+ac17xr8XkO48WjBoU+aNrrqrNOer3Lh0zec/8Z913R955l5o3rk7vjBKj4E7VVSJGdgzAhR6T7eGTJkyPB7cPJRJBUGMFzDaMYs5UZF7uHG9927dfyA8S1eWd2n5cQmTyTmDknMGegu+lIsH23N6bGtXyO9elh0YbfJzauPev3mvrUupkv6+MvH5E7oPa5Rvcf/eho7sqNO1RurnHtqoxr3HJg+FNnrCr4d/9P4vt0aPz11wKfwS+GWQTrGeBo0o8gMGTL80zj5XKRLBTeCUBjh+lHmhMFST111yaQPX1vTr2V41qDk/IG5Y9vljGm7Z2gLunQYfhy9vd/b+4d/sKBV7YdDoclNqmLz6D2DGyHru3kfPr+t/ye1zw7VufKM95+488sPXl01+HO+fk5kybgdY7rzLYvXjendv0X9VdPHwI9BOsYQDS4gmBHMqOBe3hkyZMjw+3HSivS5AmA0p8zyeRSIwyupEgrNbPFS0ZS+iVl9krO65oxsrpb2DX/T4eiYlva8fiXfdOn96JWvnBf6rs0z2DguOacLXdozb1LnEc/f1eiCULeHr17dt/nQt2r2ffEesWpK8dzhW4d2xL6V2ZMH58z/Wh7cMr7353CiEN7PFWkyisyQIcPvzUkrUpngp3colXGJOBBmOZur/znkzB1GF30RHt9GLuhsTfu4dML7pd98rJb3n9O0dr0/hV78c6jvI9dHp/TGxm+292+0ulO9Ho9e9vbFoWmvVJ340h39n7x6atOaOwc3w6qvS+YMx87vDo/vl1g8acPwXt0aPF+2ZwvcOIRnNNMQAooZlVFkhgwZ/gmctCIpJ66TICQuTEIhaqX2FG1Z+N59V+/q1QzLv4pPaHV44EtHB79I5rTZ0eu57vf/aUjdW9vcev6H1589/c1apeN7FX3dyZ7f6/v2dee9/9j3H9SeV/+ejW2e+rH90980vLNfzYsWN37AWT5pdINaX7366OiGT797zw2fv/oMkmWQfkaRGTJk+Odz8jeJJX4qlZKKMuN5MhIr2bFn0ejGN12Qmj2QzBtweNB79qRP9Nyu69vXa351qPGVoZ51rm1519ntq56/ruObe3u/b33T057UI/F1l/Co9qvbPP/JzWe98pdQlxrXrezZYtuYHjM7NrnjzFCVU0MNHrqu+pWn9WpVHyoq4nmgSQkhISSUhJEwEghKhn9zTDnBU865Uuq4N1R+5y9fz5DhX8hJK9L2vYKCAte1JRhBPFK0I+fHGR0evz0ytXfxuM+wdEjB0PcanhtqdGFoYcs61uLBfZ/5+8t/C7W6/ZxdvZsXDuuwpuXLYvqAvIEt9/V7f/H7db9v+9qqru+0qn7VvaeFqp0duiIUqnnDOXu+n4j4HqdgE0SRU7L/yJ6N0F5Gkf+5HCe7dMZGqV++XnnUkiHDvwO/5d41ZWVlvu9KCIKkHT8U3rr0vbuvSk0bhFXjl71fu+E5oX41ziud+mnZvJ7Imje+aZ1afwoNfPKW0nHds3p+8OMHL5GJA1c2fWFC/Rr2ghE7h3WsEgq1eeoucXjtqM5NX65xo6E50jsElQ+E7cT+eOl+wNXcklDlJaPI/2yMMUIIKY+dvfRvgpbXsYqnGTL8y/ktimRMSK0kpK2SQMI/vOXxC/5YPKrn8g9emP3G/dkD3sHKoWz5oPWD3sHO6d2eurPx9WfNaf5s/rDPy4Z3yenXdkGDp+wJQ7B/3d4xfaqEQi/feSliWdBhGj8AHZaIaMSi1oGcoi1AArB37flJSrfcjMeX3+/QZPifcNyouYIT6u+4iDKIJYP69jtuYoYM/w+ctCK1gRBKSM2gLGUBNpySBrdfc2jg53T6l1g10Zr0+U+fvxSb2cVbMczsmFbvktNvCYUWfVS/dEzvNR+9ublD013d22LN0rUDu79ywyVvP3yHm7vDuAVHDm0EEoyXMri5sYMMqaQoLowdEnAiqRIFmVHkfxYnVGQQPwaPlVKMsYpYkhDyy19OqRxpZsjwL+HkFakhpWZccsAxHmExiMTAxq+NfqqG883Qoi867OnUMDnhU39e38393j04vmONs0LNbrtq35AuO3u2ik0YRBdMQvaO6MJpV4dCT1xzGc3LgrZzcncbuFQmuE45xknwGIXL4XJ4EkxCWsSpGFmXyzE97v79Dk2G/wm/9KPWWilVoUjHcWKxmOu6wTsTiQRjDIBSqmI+J5OXzPAv57coEgaESg5QSMeLgCaHNnu7403Xlo0c4I3vr6b1l9N62d90SUzt6S76ovqpoU/uvz1n7IA1HZoe+rIrWTadrv/u5b9f1bDafdbe3ZAkVpanQCSYTRMKJOUlFUTcizgiweAn/QSH5sf8WFmRQmbuo/0fgjEm8CPn6fv6ep6XSqUopUG9SqVSQgitNaXU9/3MEDvDvwknrUjXoTBwXOooSaENGLjz2QvPPBMKRUcPIhMH+eO60QldyORuxSPaf9vimdtCoUEv1I3PHJc1pJM1b2zBzFEtH692/SmhnB/WwLbBqWXHHG5TQ6RmlLmAFpIITQwYUY6vfA54WmUU+R+NMUZKyTknhFS8EnjQGON5XsXrrusG6gyizn/ZFmfIAOAfKDK4v1alVWqANlDaMME55wAFiODgBMl4lwZvPHP+H83K2fFvBuzu/358fv8lnzy/us0bba84+8lQ6PlTQ99/0mzroK4Lu7bu+PwT158W6tfyAyjfseOpZJRSXypDpeEqPUNdebqz4rHkgjHGlOTQEloZDi2gJTScZApKw8AoLQQDNCFekPZKj9QMjNLQx9aaH7dYD4ASUkt17G3lRcNUPNMwFU81hIbSUJXeCwNoaUxwY7Kf/+HXx4z6hOWXK2DKZzCgg4047lO01Fr+7FvS36uMOX55DQCjdHpnK4oBDCpbqfKEiVbihNtJwTi4gNTlxyWoOkIIA+14toI20ExQQFPiAYhGo8FnSi5gYMcSqXBESxCPwyCZ8owBpYCG4vA8B5CEOoDUujw1aWCMOvZYw5QHnVILDRXsUnBPdgmloA2kqTwUKS+/rAkV9cEona72lc6jgJDp33Ku1F9DSs0MZPqe70ZpLdPH//iKkC6q/EH6TJXfMV4pYbSEqbi5nYZW0EpDlN9TvtL51SAQzAgBqYP74RkNraG0ABfgCtJAV1QGaAijhdH6WEtIl3Ra3/ys5Wdy/fgNioRUADjAAAVAS1BvQtfOrf9+jTtl9NHebemU/mbJVzMa1Pzw4lM6XX7O8Br3PxUK1Q6Fetd56J17qtS69m/DunSAlzKQHrFt1yKMMq5dj/u+VgpK6HTdUGndBA+UkMHpcxWPeTYRPNgqy3IAKKWKioqCLT3WqistH0nrzxybLT1uf3+5brmi6ZywVCiyskMNUKGw4NN+rQWe4ItOxAnf/ytbnm6cwTNjgpb1q0301z7/OEX+cubk+K4F4lg7RLkldfosGIAJzgSv+KttuwAs21UarutLqY1CQV4hQKhIlcXyDVhQKHMYdwG4rluxDZxzIcrvrH4ijuvSAtmo4C8nKr92qHW6rzvuUENASShdcX/OdL8ZHHlV6Sykn/7a8ZdpsRtjTCDVoKM6vpMLGp3SBhVdVKW/a3CtfkV5QiLdWxx7XSM4IMe3a12+q+WnL3hHJobHP7oxQ+VeDulDaZTmlBmAGPjBskTFwelP82Y1u/Bib8zosj6dxz54U+MzQh//LfTp5Wd9XfWmibUebXfFJS+dHmp41QVXh0JNn30MwgYYBwgUUYopUKZdi3u2MgySiHR3SqWiMngsfA4D23XiVkoCQWqSKa0NFMD1z0K5srJoxVYHDTVwZdD4T7g4+bhXyuO1YAL/1yxTEX1Bwxx78iuf85vP0D8m+HylFMpDmPLXK26ue+Lya1Q+PpXdccIplKB9VzJOxR8AwPd9AEKIYO9d1w8eLFy4eMSIUQYIl0ZGfz1+5959CvCFpww3kD51ikvyt+/YBAhAKAkpAAOtoFTFhPhxx1NX/uZf2d//RpG/qBWy3Erp46k1lER5v/gLS5YHj5VFqbX89S72mCIDS1ao6mcBZmBPqQxE+SdXHHwYDWVOtNjeHNtOUz6QOi6qRaXP11Id82b5n01GkQB+Qy6SMaEARyhXGwEYwcFJ9OC+Zpdf3eKCC7tefenQe67tetNfOt907sxnqn9159V9qlz31f1Vf2rfctiLT95zZmjWqIEA2X50jw94gGdAFXxf20lOkho+NDPpEQNHRcdpOLRUKK9bLmVCam0gVbpylZQWG4AxlkrZADwvndgKGrZQ0gBc/6PM1nF1VxkdlP8HRWoDfazGQxrICmH+Ukn/bZz4D46/MaaiBVZuh0qJSoPHn+lDHV+C4LLyBv+86Wp9wi08cSikKrb/55Y0AGCnnGOjQwMmuAISidgbr79W7+m6hw5mfTX8y5dffSnuJCNOgniABjioLWdPmzttysyDB46kLMdxLAC+Tyv1MrrSRQM6MCkgAGlMurPUla/fT0dGpiJMM8YcZ6iKY2uMMsFHQSiwYHhbEcxpA6OCHi/978cdGqN0efAoNYTU7NfrT7qyVa4exhhWHgEcc5aGUTCao5Iij23SL7Iu6TFERaKmIioMtvAX0UDQxVaouaJWqIwiAfy2dZES8BQoIABjFBSHn1rQ6dN5HzZvcsEZr/0p9Ont5x4c8hFWTWh3xWmD76gy+J6b42O/yBret+Xj1b7s2rqw7HARjUWkjEmZEspmxnGEkxLM0vAAAeZy6jDDAVVe+TVgIAjVlEMDSoMy5TmQDIYpPwUjyhdKajdlwUByAYBzbgCfMwVQfWyVXXANXHAZXHrvgqpYbkZldKW0o6n81ADK6OMUWXH3MWmoNFQoKjWTWvyyDVQOLbXWx8K9n5fjVBXUYymlUiIIVY4b1lVoIjBFxecLg/KihdECMshSSa2kVpV3Nl0qUTmcrMjIVX5AmZAqyDUEYawAdPqQBa5mGtJoSmGEgSizSvr27XxzlSvbfvRek9dfbPH2G83ffbNXr88MiLBK4cXhRuGUDO7e+vWXHl66dBwQBuKl0YMaHiCVEr7vA5pxL2jtBhwggAcQbZiQRFVs5LGzFXQcxysyqC5BSiTtx/Sh4towBY8rV2gSdHgV2VpIbZRWRksYEViyvJZA/UyRElzgHylSGS2UlFppGAUIo5mSLrQLTQBR2ZIGUDy4rXy6Apdva1rcgauDyqOQPhuy0tCi3JJKqeNyTRUdr4Th0MwoZhSHPvZl/7f5dUX+PP6pMEUwznWUYYDHlQGMJNDUytqKWM6Hd1zeospZfZ+4Om9CW7qgf9c7zu5+8yUT6lQrGtZ97+DOHetUb1TnvkQyn4JElUpobSvjSkO4ETzdwLWClfITcYf4UgoQX1KiYKColg6FQ1UktmfVyj4ft6h1W5Ubzjn97+edeV4odM/Vl778WI0pI4aBeNxOKeoRz4eB67oGSNgWBxzJCNLj7mBq1fd9xlhgSQkT1NGgBCkeGXSn5VW5wphCyUoDLqEMV2BB8WXKl7YnLI+7viBUisr3aazsuwApcMKif06wYkYIIRWVimrDDY5FjuZYJCWUZkISxgghnu/7TCNdjKGaU0OpodSQit0MSlqgRhtjgg2rUGR69KACeYApcA0JEKFTLiECVIEbocCMIZAMXBpqXEtCwY9aqaISYccBtyh24N029Tt0eOvBe696tW61pZO/XDb5yy+6fAgdBaK9Wz787jOXdGt2x5jutRdOaNC5w21rNn4yduYLFl/XuPn94dg2haTjxlKpRPnIIhA3AVzABlyhbELt4GgbQCsoAUONoQas0noIhWDuQxjwCq0YY4zShmtDtCEaHjOWy2O+tBWEgmZKM4V0Gl5C6XQ6XiIdcWmiDdeQ0FIJRZkm3FAB+mt+lFoxwQmjPmdMSWYUUcLlNKFV0mgX8IMQpKIlBorUCjrwO4QBN2AavNyV6Y6SAaxybI3KKQElZDATlT65FVXaaGaUb6RrhGuEbyQzShj9Cy/8n+MkFJmWCOAIbQswIOEzBQhJlPLgFSOVU+evoQZXhEa8ekt8Vie5uPfoJ678+MrTZrxWIzq2509dP/j00TtfqXY9TMrnUQdwAA+GwIhKYwoFeFQlLD9pE8cXPtOEGxaI2dPbl65sUe/Zu8/+8+OXX/hhreqd6z/Zs/4LGyaM6PPum82eqlX37lvfe/U5niyDZsTzoU0sFiOC55UUMZg4dR0jAGithRCMMUop51xKqbWu6MaJ4D5nRHAqBVMyECITnMt0SBhUbiY4E5QJyiXhyufK58rlymXGotr2pe1xxxcelYJrIyoO489DQimlqnTxeeVywhBSCKE0U5oFigyKNlyboMGyIAKSigrBOKeMEW4QFGYMMyLwI4X3SzmWR1WmPFxVFYpUSnF9TJFBoyNCJ2zPUfA0fMOF9qS0te8o25dJSl1Iy7jhRCznqHLCQHT2d8NOuzjU6dNXP2lR94EqZ7Z77eH2Lz/YrM7tY7q+W+eOv5b+2Kvo+87rR9Wf2/uR7k0vHtD1hl37W02YV2vG0sZ31wjNXtKFyCOWUywVTSd2DYwxSvsGFpAwSFIet52ozxUPAlkJ4UtmM+3K9JDn54oMVmVUKFIbrg1T2lfGVcYmOmHRUpvGuKHcCIdQh3CuAGrAjdKgAEkPpAAFmiDCFYZryYVPHYdavnYY/F8dYmt9TJFGcWjfSFvQiJYxo1IwLkAMeDChLQHBICWUDBQZbD8xcAHPgBhIBSWCWQINT/9MlOWxpDEGUkGqQJFBNB2cfa6Vb6SteVKzpGa25r6RXGfiyJNXJAdsqX0DBqSoUICBlMqTXkHJ1qWvXHdGsyqnTml8T3hSS3w/YNj953a656+97rskPKZz/uhuXzd59pU7rwQtBSwX2jHKktQWlCjBteKSecTlAAdcgbKUH3MYNeCAw7H7pz1vP//GVX/8c60rrv7okYc/r/vInM8+8Dcu8n9cOqvDx02q3Vbn2ktfvf+uC/8QuvCMUFH2buoTaBMOh5OOnXUk21Ys7CQTiqZ3xxw/opSAgKFaeoK5nAbFE0zDcCkIo0zwYEAqlKScecT3iOtTz6cO4Q7hFhUpKlISroTH4VFDiCbMKI6fRZEVUWGgyF8dhlU+FZUsWW48ntU5JIUAACAASURBVB4PaioVkYoE4Y8BPyYDaECz8qiCAhSSgBFQAp9Dc2gBU1FkOiZKr/E+TpG/XC/DNFIeswxswAOn2pUsJe2UiFks7EDCKfUhIOMREj3M+OGRUzpcX/20h+4/Z+SAJoPbvTCgWZ26V5/y2u1/6VS/+vhOb05894mV3RqXze+3qPOzPRtc99BNoRnTX+3c9672fa/o2PfWbgPrGBxlsgwQqVTKc1lakcbVSABxhbhPoymrzPEFkzCAFqAOJ3FfpjgIKg7MMUWaEynSuMrYyliejiZISZKU+trxJU24btz2XKZAAAap0orkBkYDEk6ZTS2qqGSE2m4y4cQckfoHigQgteJSMCWDAIDCuEZEoGMwKcDR8DWYhOAQ/FcVmQJswDNgEpoBnoGjYevgfKctWb6IyFSaFwoqldSqYuTkaWEpFlMkpoilmKcFU5kLQE8mFxngG+0Z7UL7AK9I6ErIVN6i0b1euOGMVnf/17x3qpHp7bBywITnr+pz/2VfPnZ90ZefWlO+GNeo3utVr4dXCni+4UnNYkZ5gJHpQYsBlKaMe/FkQul0fmf/pt39OnStdt0FF4ZCT15xUY+nHtzzVQdsmY6fZm/s167L09X7vPTIjgmDchZP9nf+qA5tf/3+2+++4Mw6d1/Tsdlrn3/UOP/gToC5TgIQBsJhcQNBqGPbNgBAc0mo8mFYNBpN68wI6sRhlAQEFGE+Fz4glSRSEQXmSotq10BYTsp2HSEEY0RpCjAmSqSKAjalMYAJSSpGND4lwfIXLY2h6TERVYxyIjgNpgcUEYZrGKQ8SwFUa6q1ArRiMAzKB1xlbAXCQSQIFTbnNhQBqBa2Eskg/oCRUNooMCVdSignwSwHVz43VIJRmlBgPqjre5AAgybGABSGQxoITlLcS0IyCAEDbhhXtlApQMDAGCiAKhJzCYFQcONWNkxEO3H4BhFjEhQSzBWEcgUGJHr0fKd/38atW9R48s6zO9a767Mn7vrs6ftQshdWfnzdtxtGf9LkllN2Dnh9S/c63R8L9WtyySP3hR6vF6rTILRo3btvt7w2nFoetXYCNiWO4SAi6NQ8xpICikELY0FHfDBX+4TRIDUqbc4cYrhmhAvGpWBGUCiZzh4KcOZpJcrzdIIrX8CRcDmNMhXjSGgkwFIQWvtgFNTWRkIBHJpAUMW0NNBwPQ6qTDwOkgRcW6ds41FIGswzQkMKSAYjYQQ09zkzgFLBUEASxWxFHCMiYGXUYUpCanAJLgTxAS2YVoxD0OBDDOADlkaBZBZgSR1ki9JO9OHFKRS8hKcYh9GcEUBDGylYkJeV0BLSQGrDOfOU5Ba1KCSH1JyBKVCVSUbiNyiSwASWJBWK1ICETuQO6/DuU1f+ocsjl61o9XhsXAs95/NFb9/51ZN/n/xC1YM936ezhi9q07jeDRfAKgBcCm5BJGD8QJEUhmsDJOJlgD5y5AgMnLjF4lbjZ567KHTKU7dc3LV+3UktGpFvJ/gLBu8b+M72vk3b3Pm3Zd3fL10yHntWInfrzinDWjx+97oJQxZ+0e3uS06tedMFjZ956IVaVcvy9wFuYf5+GMeAGDDbSQSr7Qjx4smIBoekBiASGoY7UXALRloeTThJA60Np8QGhBauZCmAAARgBiKYkxGCSUWMIUKVGh0BUtQPAx5nbsXiuJ9N3ejyCh2MhYyE1ggmDBRgwJRUANeGSqGMFNwHmBG2limpLa5TVKdkEMAZD9ozIqV5UssUtA1NjCRGcEjFuAy+V0NJzYQmvnAtEvdITIIxcGMUJMBhXA6Aau5xP53cNFQLn3k2JBOaKDjKWITarsMoDSZCmIAhypEmAoSBMvAEbA8JTqNusCNEKYumxk8b+uZbNRo3uu/lGhePafNC8eyvvu/YFBu+TXw/54kL/7T+i156xywcWDjmxeuzh7zS49FQ22dCw/pUbfrhRe999tcxs+tVfSz0VvM7Iqlt2sQpcaDBNQAJECn8IArT2oWKSXgaPiQDVyDGeMqwYOV4YAYFxY2WweJuySClrPiZIQ2jwJhxCJIwjoSlkNImDmlDCO1KIaB8rSW4Np4WnmYCadsSzwdjiEdMoggmJeFxCAFDpZBapc+34pp5itoQHqM+IKUgXPhCUZf7jiSOETEjfEBAKUkNJ5AMRishJTeaKXAOxQNFEgNHo0hxC7CVkYDgIDZLT/RoqHQCS2pFAakkdeyUEdwYZaC5EQLcQBpwIwkkV5rJ4LwLBqGhjxvM/B/lpBXJAQJDYCjSeXEoQBh44UY1b6vzt1DXhy8tGNYsf0gjNr39mlY117R6bn2r51c1fZpM/2L/8K6PX3oGKz0IkxLgNngSmgSK9IwmWioDo7P27A2yNbH83KrXXHbDf536/tOPdKx725o+rexZw4u//GRb27rL36029JHL8O2og5N6HJjQc+rHLze79/I2tW79+NGbn69y3pweHx5aOT5/3fTN84d3avrs/K970VgWVOTI/nXK2ABj3PM8DwBjzLZTgJTUA5C0UjACXilkHIY4nuv6jgniL5KCdOEneFm+iRcqpwzSBpiBVNBSCyUpDIeJGx6GKBVOHmRM0jggDCClFEoyJakUXAolufGJsGzlROCnwF1FXUFcQajwOfdYEHsopWAEIBR3YKjvxzhPSZmSMiV53LAoSBlSRabsiLGKQKJQltQO4zajjmQuaBBEANBKCSZ8Bcakl7TLqLAFKA/GjYIhlvDCJcJ3pCCUuVIFp1cwZhESN8py3QjgAMEuwwBcMtsPGzBt4pC5UIfg7AUrBLfhEe4JwbHnwGECRPxYkw9everaUzdunFj7qtCHVS9Z0uK1IY/cs3dQt1tCoWqh0HN//bPZNhcHFi9vWWvlx9V/7PJQ27qhnB3tX3op9FKzPzZufeFLb1/w/BtXWnQnkIjHwoLQ9BIwI4NgXwLQFDyqWTF4BDQJz4VHQASUgYFm0EwZEXiRKcmV0EpABa+VJ1gVJDOeLxMAAVyDlKJFYBGQlLSSgAZVEIYp7SpJoFQweU995SdgRWTefufQNmXlA66CSC8V0ME0t9DCZV6MO2WGxODboA4kFdwXinqCeJr5hkd8m0E73GbSoTTl2XFI6SbsQJFGcOhgTZJmRjlKRqFjRiU4PzZJpWHZvgFy849oE0z3e5FYbjrC1AbQGoppyjQ1wVjGUPgeFBEkwVNhWHFYSWrbLqf/m7L5z+SkFRlMpTFjKo+ywTR44r6/nvrsZaFO1S7Agl65/V7H3M6b2tWOjmxTMLD51KdvS47t5swf9eRlp5fu/RE6ykEc+CkIEnxCoEipoWF8Uppz1C0pfPaBu67+Y+idmjdN6vhW4eQuBwZ++GPTJzY2uX927fO2tKiKGZ+zab1XdX+7S+0qIxrVzJ01oGzpaHiH8peMbHDH+d0aVF8xsk3OypENHvzb/VeFmr9U7eHb/jqif+ucIzuDPHsiFedSAIBRilEludHSjUXAU0ge1fk73cJDMNJAJ1JRQACExQqRKBKHdu6dMSm8c13s8G7wlIHg4AraaA4jIGN+9JBbtJ0UbtWxLHjFWti2awU9sjDal1wFYzxm61QY4SOwSsATMO6xdIOG73BFhLQtCA88pUgU2k5aJULZMggVZQKJXDtrU+lPS0vXLaQ525HMhUoK7fjSZtw2NAEvxiMRkUpI1+LEFtLX4AqMC09BcBCuU6BxhPOsPdtLd2+N5WbxVAKCCk6VkVIzISwgCVkKUmZoMXHzLStMKDeAgeAmahADwtCHI/tm52ycmDzyA3Qc0oZBYUmUAWWeU2yFR4zvc8GFoXvvObvm+aH2D1yZP7x79oDPx7xc+/Wrzmv490vvCoVmtnlV/DBhRZun2t0a8r9t+8EjoR4fX9zwjdBDz4dufiA0fk6jPkNfmjyrszJhz4vC6HRALhQMFCAVoBiS+bRwk52z0c3fg3gJqAdGwTm0kp6SnjRMQAtoDkmhOLRWVCoBqcrzu5AcTIBAM8biQCx8eIN/dDPJ3pY8tA0kCt8NVtvS9AVm2nCXJUtg59ODm0t/mJf7/Qw3dxuMJaRbfkmSBiTntiAx0KixC1hZNuIlIpwHRaCogqaaMyOY5gpaggMukAJSYEkQCgbJjeRKiSCtKA0kN8xXvgM4MHHqeowawHat4LoqgAFewsoB4knrMJDSxvK8aPmVM1pqJk2wEwTag2PBjady97tH9qCsALEy7dqOJP9LnvkP5qQVaSqtydLBojNu4CuU5tx/7h/ernLu6Gdus7/+JLdPfT2j487Png5/2SI+rOX0un+PfdUR30965YZz1s75CohSnbK1nYJPAUjAB4jR0iSLi1LFhZCs5i3XXhQKtal378AGNXaN6bC3b0PM7+sOfi+nZY1op0cx6T0xsdUzoVCXx28IzxmM/d/lzxp44Jsey3q9Z/34DfLXLej91nsPXvjO/efVuSJk75yZs2bC6lmD3nv5gYN71kue0IbFElFCOQAjpHKJUdqKRpGIlG34zl0/t/C78XuXz4IigI4nygAGuLQkG0f3WMvm7/2i7545E/Z9P5cmChQ8R7kK0mgOLaFsWrgnsmOpu2epPLoGvBjaLe+9wbUhSgAC0nHy98b3rnW3rPT2b2SlBzUt1XA0uNEyPTBkGlYUNAI7F14BkNJwDIgSSfAESJnI3nx00YSDU78oXTguvHImyd4Ev1QanwVzCTyBZD68BOIlsCLQ6cWDjpdyvZSCZMYxKgG7QBzYHF3zbf7qxbmblpUd2AvqK8Y9n3rENiIJU+YVb4WXC5YPHQZcAErDYcmIfVjKPJADsLZkL+67Y/rnG2f09oq2QEcBKCDue5b0JUg8eeDh+y9q8vqdEzu8tKp3M7lsEnasaHDdXzo+W31c+3eaPHzz/WeFkL9275cfLPzw4bmt7x3R8vpRfe8cPOC211qcd2fN0LbsQd0G1q1Z56Ky2M54Io/7TpA7MEzBQBlIBgjCs7dam6flLB+Xs3oWzd8LZoG6zE1J6kEAXENxaAZuqVSpiBXrZAS2DcZhIAFHKIsTophMz0gRIHFgzayiH6aXrphWuHomSnfDjkKLIBXoaqOMhLCMVYTw1vDySfvG9dr5de/4juUgYdeNKaOpH2SBBSNR45WBR1C8r+Snb8nOdSUbVsKLK+6p9NSZ5MIHhKQxyFKncIudtwluibFSEDAcQcxrjDGQGlxoh8pEjKV8lAeDYJFwjuQJzhNePE+4+UCYkyygAAhTrwBwg04F0NJQoT2tXS1TgkRFaVH0wI5tC6Yc/XYm2fSjyNoFN8nB/5EL/m9w0ooMoqFjC1YlQDVcUfzjsuevvfCTe6/c1PH1TS3r5PR4xRn74YFuL2xtXae0/zurGj0Q/7INln3dqsYNX3ZoBBNmKmGpZAoehw6iSPhaCYhUBMp7/K4qF4RCvRo/Nfb9pxe3f/HwmNa7ur9kj/5wzmMXHnj3djWoXrfLQxOevPjb5k/4q74Ra6fvH9etzrmhmmeG6l0UqnNBKLXqm20TO22f8Jm9dgwOzbc2jN81b8CRdVPr3nu5F82FTAnp+oIowPOIE7eCJc8ykUAsvH5Ip4NffXpwbJcNEwbCihDfDVqLHctBLIdvXnFwcC9Mn7B93KAt00bwyGEFJyksCWkEB5fRfTt2L5yyfmTXHV932jquc2zzYhnJoVbUdSxltCcElQJgbkHWweVTD8wblTtj+JGF4wu3L7Xjh3xelnAjyVSUuy5iNJmVXbx+Ren6eVnfjT2wboYT3x9LHlFgkidgFaEwK/njvANf98v9uhdfMmbfyO6xNQt0LE8qT0IAHuxCcWTT2v4dl/Rqu2r8wMLd6zSNGUOUkQaQikppQ8cRP8g2fRf/dkrRt5MPLJqw/4dlcFKackok8V24pbAO5ayeuLDr2xvGfV6ydQHsYhjtExFzoglSAOQ6havd7VNKFvTMm/rZkh5v71w4Eu5R14oBkjDXgIVLD6bKdi6b0fPD1259+NLQmzefufPLdkcn9Xv0r6Gb/hy66/I/LBnfu+61p4754KmSBQMXtH/6vtNDT1QJff3lo5OnPfv54Pvr1v/T5IXv1Hzq9OtvC0US29OD/fKrVGEggpiJWiU/zrW+G5I1pcuu6QPKtixFPBd+nDtx4iZhACkgfbC4KDsc3bexaNPKkk2rUHgUqTIIorV0GIv5ni04hY7FYvF4MYllz+zXekWvFut7Nl/Vs+nReV/AKoL0NEycyqhPuSRQKfj52DY9b1LXvQNbbu73UfGP0+AXW26UA7FIVAoGMMPicIoRyyabl++fOLhw3vgtE7+UxUe9VERBM6OkFsS3Pa9MW3ns8JrdM/rvntqfZa1DLCwtDwJBtCsBBa1BlU5wURaO50bjecQJ+7E8qJRI5EDH4RV9O35w1/dfnDaibZ+OLxRmLwTy7Ng+5hRqjxsmlOSMu4QlGItzUkqsQjixvC2rVo3ud+Cb4cXTxxUtmo1IUXCN/P9xfpMiy68ASV/95Ss4Yu3oYc9efl6Xh2481Pf91U0ePPjZs2x8q/2dnt3WqlZp37d2ffRkfs8meuGwSS2ebVHvbugiruOOTjjwBQwE4GrjSkW1Ez5UkrX57svPafZk1TEfvTzk1XuXtXm6eEzLw0Marm3+EMa08Ho+ndfmLjK6fvTrD+nS4QUzR0z/6I0afwrdGQo9elbo1WvPrnZKqNOTd++a3PPwrH77J32+qPOrq79s8dDfQodXT2/6wkPwwoCrtK+gFeA6NFWSSK8Ddjy1Z9uW3m1yB36U91W79UM7o+gI89KKtCLZiB1xv5+zvW0LTJ+0Z2SfTV8PFJGDBk6CJzikIL5xvPCGdUcXT8+ZNqR0Zt9tQz8uWzUF0RwoJiU3FddLaBLfveHg7BGRRaNLpgw+MmtY8dZFmucrpGwet504pIRrxKHs1PrvUmumZs8feHTdRLAjQESCQduI5bvbfyicNfLwyK5l47qKWQN3dG8RXfwNirON9CQEeMLN3pz33SRv5pCc8T32TRtcvG0ptwq09rkURGhIYYQNEtYH15XOHlH0zcDCmcN2TxpwYOW3cCwQaSSkT1lxtjm8Zs+U7uq7Yc7yYWTXQiTzwXgy5UVSMUfHgdx49qKdE9uRBb392T13DW25YmgHlOyG9pKleVAutA0Ta/XW4+8///cqp4dWjvi4z8v3LGr9qrts4ktVzvm08WNfdGnyXI1rezV//O+nhxBeX7xsyIqv3qn/+B+vuyrU4L0L7n0idGPV0Aef3jpw5Avd+j8fSWwGEnayREoNoyVlMJASEBp+dM/Uwf6iXkXTOu2Z1HX/4jHRrA3GLgO3iZvUWirugSXgFrHcHSXrFhxeOOno/Inulu/Foe1IFBnuEiUsIW2pPQOuDSAgYwt6f7Sj70c5g1ru6dM0MqMX4kfAkkLJqC+jPmfC114RKd4envJp7tAWBYM/+KnTWzkLRoAWOizuwdi2TakP5YPFETksdq2Ozht3dHivgklDVg/uIvOznESpBJhRSgnmWkJGwPLDS0flje6YM7Jj0YKxsMvACAS0gFTBZIzW8KWKSl4IpIAETNzEDqNk/6a5o5aN693/o9eiPy5AZC/iW0ju4tG937CKV7uRndBR5TJFmCC+6yVdP8ppVLJS4RVDuaV71u+dNUqvnufNnlg4fQKiJSajyN+iSF1+uZUuv0DQV7D54r7dHzoj1PXBG3d81mDXJ/X2tX0S87tvbVOrpF+DxKAm+1o/tav1c2LeF5uHtX/lvstgH5SIe0i68AQUBOAoZXPuiUPbVtR/svpz1W9cPOzzvvVrTG/xZMGoVjs7v3hgUMPDPV9N9H3N7/Ps7mY3+OMaYFnfsjmDnjgndGsoVPe8U6a3fputX7R9VO9hDZ+ud8npPw5rd1coNOa9R8oWD3r1xlPuOit0zWmhe68+N5a3BzxpDCGSKkBy45SmWJkjUhSRRO6cGUUjutOxn5YMa7O6d2t1ZC+MpsQBiKGlKN7rLJm6u2VT1bdb1lc9fhrVW0ayDKy4SHBI7nsqYWXNX5A7f6q9ZKz67qtt/ZsemTWEZG8DsaXkCmBK+75Po8U5Kxcc+maQWTW5dGL/w5P7l2yaA10okUjRskSyDFKixHK3bUv+MNddPeHInJ65q0eBHQDCxLiAh0R+bM3CIxMGFo7sEhv9WWxE292d3k0umIDiwxAel8RPFBasW7hhZFcsHpaa2mv/xG77lo6L5myH8k16HYKGcBE/Els9Y+egtlkDPsn9ute2EZ2LN60F8UEkFIxLnYM7xc6l+8Z1xIJeRZPa5y4cogv2QWljkKReSsWMOeTmfLe0W306s7ue0UssHL5mSAeds9kLH4GwwJNe7Gid6te1f+uRNRPbW1vHv3H7mfUuCGHz/DZ3XVb19FDZ1vlewfr7bjxrwZg2j1wfQu6KnGVDx35eL5U39Z13r77x7lCXLx59qv6ZNeqF5q9o8+pbN3bp+WYidRggnHMYKSmBgRCA0vDCG0Z8rhd1cxf2zp7WbePkPgfWzldWMQzhXlIZbqQDlQAvQfGu1IZF4SWTIosmhZdMSG5cQvL2KD+moBlAAN/AJlwKH354Roe3d/VoHhnS+lCPtyPj2qnoAdCY1MqSsBW4JFZZVu6OJbt7vpbfr7E9vPXG9q/tm9oPvNjRqQQEACGYZDZoTObujC6bXjJ+SGrMgMT0YRu+6IrwUWbHguVLxijuWVKXIrl304AP6IRO3rjOG3p+hJLDglqBIrlKX4Om4WpVqnm+ax91EweP7lg+uG2jrm891b1h7bwVk5C3cWard1pUv6Zt3Rv3Luq1e/mAoV3qg+fw5GF4QlMuiO86Cc8rUyIGk4CK8lTRvtXz9s8aiZ2r9fxv8sePQEmesKP/nQ7+/8/JXaNtjOGUVcw36OAiKQq/ON715WcfOzs0qPZdm1u/tPPDOkVdXsbUDuHe9QsHvV42qOH+T+pu/fDJslGf5k4bUPu6s5z8zVBFVIU5iII2ntJJP1lUCiPbv/vGNX8OfdGm8YK+H/d68a78yZ9nDWmyotWj+3vWItM+2tC65paPax5sX3d1k4envFazximhhvde9uYdF8397O3dY3t81ajW2ObPjG75XK2rQ8ifObLV48n1k9aMaHfzKaEOL9538xmha0N/aN24XrIgmyZdz2YAUqkEgty7D1kaWT64M9ZNjPRrGO711s7PP8Cm/4+9twqS68rWddPU3bbbbattt1GWSSbZsmShLcYSMxWpmFElFTMzM6iYmZkxi5kpsyCZeeE4D2r33nF634c+se/tHTfOiPmUK9frF3PNMcf3D3IBBVAhCqaK3MA2B4SJwUxTPa6NEdvFZiI3dItJBRACjmIYIRUpgU9uN9X3RAfAYCUr2XY9VGs1+Rm+QAWckPDFKEbIMQzDlSrman2ok6IyYd5bdyXafD3HY70lWUDrkcrXMRCRoJBIOLC6Ab2DsqIcvCFlLt9hqi0IYJVAmRJSpiQFhHhxrjh6LsROEuu+5GokSfNfsnvIqQiX0/pAJVGR5AxrpTo3GG1MoEfqLMeYLWT50NuLeWvTcpnoxVQJyFgq7jJwpvnVMZwoi3VPdfZz9/WiaNZoI6h4XKEIAwAJzh/qp1ckrBa4lpodqjf5WVXoCKP1pAyXAQilMiA4MlhTDJWVPT4FrVEbiVZbQTa9gc9komnA1zHulHSpX/3wl61RjsKOZJhOJwbDxSupsFGC9ac/2vXSkT9RQDgLCN3s8i8OxmdbM53x8UIYyXn4FeXqDxRny0MHjlCsXL8ytf9q9z5KTIrepRtfnr34FYc/BrCFAZ8lFpA4AIHKADgAIGRwgx7znutvJ+nPRuhOZjpypipBtgYKPikS8UFKggIkLBBvEkv97LZcXk0SvyCCVRBMTDdLGXNCmUCCEmIFrgJQAomCElFyQbDe7m865/1IFK0ne243G2wEK72ArbGBw1GKEMC2ZetAbjZ7mc4H3Vzxvsbxu8cI1qVne6tWBoBUiRUooKRQxBWLtwFhE2Pt67H+rDB3ZVKA5HlQT4gDyOhyOZsEDEgcU0gxhQgk2xsdOeuFnutBmuIAw2knA5geVMm4qArDCZAoMRWABJEgOBtgE5ApwGZ6aiLrE51q/C0Gwu2Druz3PrPb49Tn5z6kbFSHrJX5RejsWatyqgvXsr6yDxR88cgqsBQgVAJByGQ8AClnawZQJimYbSlMDtB/0Of7FOqfk+WJsr4OUIIKUAUoVX8fqiL+Y7wckH/IUuHv0w0YQar+X2DUv7n+ZUSSKEao8BdbSEz+94aYgikw+e3gmT9RMh6cG7S7N251acP9LmTYsQI1BHH6nFDtLe+H3XonaVE2yvasq9//pa82BYClxBkM8SYOBGCAsESgxDGp+Iu3X7n1654cP9sUu0cul76lhhhMReh1u1yBWrdq/Z8XgzRH7K9kXfy4yeC01ocvHaJQUu11JQO1yeYPNL59z/TQ5/oHd4YbXdU/9dVokaN0JKcvze3nVymFXtqR5teTnUw+olA+f4+CiZnb6/Tx0Sl4oeEgQciWExIU39jsi/Ihi0KE/prCYINhFyOsvWVbxgeljFSwCdgCBlUa6y801AE7i82npqLeIoF0GkAImEqJ4UAAuSmTj4/1xwVDW+agnZow2XQ+wRY4y6hCKREqUAykKlyFKkUb862xntz84M1wc1qEKT3LdbUlgbHaus2d5Eg3ABS4UixanhP2dNLT4xUVsfyGoO3eaEAWQMkUKYUIJgDxynZDJjvZRxbhtPbsMdfXnOFuomxNI7eGQSECgtwU0NryQmUFwauB11ajdej5HoLeEnJrHlRSUClkAhGATKVgAn9W0BgnTXsiijQUpDsvZnmpJrtByiWUiFIOBE+GTIxMJXhIygKqzQ5PeqopCxz4LblLEwtiErgSFalgy+Szc5lBjDC7eR9tKAuC9KDZAHtgTcjpg/zZNrVv/7LR9BxGS4GavpVnRw28/dz0hoEJbAAAIABJREFU4HyiBTfDM/Tcnnw7ja9epXy9g+Jqfs3HVC3B7laU1pFGl7ulTy/e+o5y6/RrRw5RHhq/a2i3+9rDdx+b7HNwv/351y8FhVrLlCskcMgX86qYSqBQzbOlsLHADtASpmgIUwyWI3THkuy2hktBSQNCTMiEckBxUgoID1jzsDXCacuk5wdVWV6nZ/vCcjdIN8QKEV+u4stQBYCAQHHAVFI+0OeGQp6se2vyfO+p4i0WvbVhplapmBeASIQiCABXxQDZfLuP8ZjTsW2fy6KAe9sBGps5Xtj6IICCL1cBAQSJKBQcEK5h1AZapAfN01Ic7oCkBw8EPwPWjJBPx0nkd/OHCpjL1AxfVVP4itf1SePjnAh7Rn0xECogQSJVYgAKEjBAAYRy0RQmHj3wBcX20eFA/Qt1PibT8W7C0phy0xsFuudbvR53eOktpTjyy322ip2knbHDqX6HXnvpxu4jxz/+4frhkyCXb9HmAUQAfMBZAKuVad5JdpojoTaKHG+8JhYZ7wCFHH3RJfqHzor4u3P6d53Vfx4G+88Gpv//1L+MSMCAfDHQTwCiAExBgAJD+OIbOz+88CalzU572O7ezJMrW553IcVaEK4riHhMc70pDNIZMDq9GmJKdmU/OvheTpgVwBYAb4O/igMBKCgZAkCgrqhoB4USYquX4WERrHMx4N6Biqc3xkJ12dkOg65Xi7UPlOoer9A+2m5+odX2VtLjK0lWhqUBrifef33PS5TaIFdOe1Wilfaj/Z+rH/yiNFC7KsRsvS7t8aGPAnSPH/uI8tNblOOfvevqqCUV0QEIlUpFAoEgSolIDhiAQgUcFqMwVRLrqPTXJROeLEU6wQwVAwAMA1KMwSbwh9GEALHWI1RHU+7vDJtUkXwWJTioUsIWCoEEYCCwzVwses7N9GrR2SdONtss8AUlWyKVoyrAASQIECTIWetzlclb2Z6KHGd+nDmrwH2rN1UiGhIDXQpcAAUi4ACfwW9tXIsO5qX4zCVaTNd6AD4JsP3ihhTOXWY05XKS/QTeliInXZWXkTjGA8YrgT0BYjaoFELx5kBROCPWHgqNZRnGqyk2C0XhvJEOEHAARQHFlKBgi2g4b1rYFC9LMkOj9VRZz0QVwbA4BdubgAIiQQElgLYwHGgLjfHQHCBKNmAkmcJyLylX8Qmg8RUkECBZ6/C2E8d4KCKeQEGowt0cCpPw9oKmOB/HG0eB3gOjBdARuxChM+Z+YzVAfcLpDuQHlKntD9732VJa4NXv34rzM3C2vHLsbYr5kY+rn94TlQbDTEljmKaH0Y/ad99/ZPrFuTtv/XSM8s1+ykOdfb+d/ri7r1CmWAN0CwADFQKoQqVCaXwFbC4suF1FUu9jz3W3Ygymkxy2BstJ1QaASKXgYICiuBhIoXx9CGi9jJq4zRyvlNt7p+IdYLUTCLaKUIgRXIyCDGBbqVRgJBAECFmi0kRZuDnH8QrEmbF8tFSThSg6Jwa5ggAlCnKQgGpx4bnrjMNRedgdNOwhO0hTWBUGnEkAhRxAIUeVuEqp5AN/Haa6RKmBKw46XE8DPC1gJsoVuCsEIiKBQFFUKOJK5DxYmWgKtITOyDWXk7Qnx1XpbpzGMiWTJRErSAA6g6MCwEHFZEwBbE72ZKa5PBYNV/Ynuq/mBifdPzbiZTrpbboZ7Rxy9MvLFEqxxiloT9xIt+kN0IGp9uCbN47+8VOdQ+fuHzy2PjAAEraYu4wiWxixDTA3WBc1mOkFHWmyfC9Gvg9sj4CC8w95JQmAYgSKY7/fKP9du/d/EfmP+gciX5zlkwAqhESUOKlCcYn47Ft/VP/knZnAp6O2t5ftb3J8H+GJZpIY/Q3XG9PmJ9ie91ecb9HDTJgFvk8v7Y61v0tK5wFYYpSNA0bIEOArQKzUuXX38Od/jXhm5PDwnOvd3xKNL8VqHk3SODAeYZj18JduV80K02t9LpojXrqJ945MZIZZXj2rfvgXU7XT0bZmKc62w8VZProP3B7e2PMaZakqOtdFrzfR59CblN/+RmlKfiqZb1bb+3FXbwGbt0wCyudzVYgUAJOKFZgMSKkYeCystWbdy1rqbw45geyKVJCw5CTgUoUK4W4qp0A+DhWpuI2pyuixLMQd5to4wnGc4AKqZPMFBP7i6FyIDLfPBOgvOF6hB+vBUAWIGQqV8sWOR6QkcACQsxUzjavZDqoyByL/iaDCZa07iifslgFdBXwAKcLZBtqKKL8ASUyAnPDRYK3JameA8S35MC7gAiICFQvWhqG9hB9ir/AxU7jrSgpigNaJCyZBsg2YHAfpel8xN9MXkvQ4ETor8faslkJ8cwVUCiBwksAQkCtkTFBtoE3J607X1yxO0r0eyIoDYW1FMDaOcURykYxEpBhtfDLOCUrDoNwNybFlZz+D6UZQSaUEMGUEncEB9pq0rWrezw6LdxN7GnIctaA4usfmfpzmFVlzNkxXsPOd+5zVRhwuQMYzKPBseHAIMgNGta7U3Txt+9Xb5HCldLxisCQ4w+DyQpJnl6tej9vjpTRHmC4YKnf7+TPKkYtvuYXeSS99cv3R53sPv/bryb/9duxTDmdCLpzHQSURcgATA6ASnATB3ETABUi7gSQ+YEYZbOQFSea6CNW2CuMoUTaACsOEAHzp5pB0rGqjIFBUHND+7PpwzDPFZD0pXcVBgQEoCJAQsCaSqABIFEOX52SVzyHVSeX7ECIMuzUOyakZJDrPUrBlChAJCREuAdiUtqcxgm+h8TrS4IfMMB15SzwwR+VythTHXsSNSGUC0cokjLYpssJprjpIhLUywXch3g/oczIxDyFIOYLKURkGCliZaPIyQHOfct1PQqJO/5NrMDcEUqVUhrwwnMlQFYBCzFkAyWJ+9DP9A7vyn2mbH/y43llb9xNK0NGdTXqXTf9MsXiHEn7oi8dvUDqeXYfeuCeH/0L0VjIryjW/Oaz57cFz732sf/wYKAVA8AF4CmwLsCXuVM10th/0FyHVCSu54YCwABX8g484ASj2QglIkPC7LZP8vTnx9/ofaAb6f1Ip4//l+uf3/3VEokAqSZwADECJA47jgKpwAf/c66/ZH/h2OcSeanZ15dl1gf8jZay+JEpvzf4SzfEK3ekqx1+TFW28FGOeaX7e495e4I6jonklykZwuUoiAyUQPMmZXw5pnD/iY6Fpc+e0490TyVb3kkwuWx153/fSN5nap2fjXSqsH1Vb3u3z0G1yftwe5WV06fT1fT966D+eaKoRr86QHDqw1mPtLL57hbJdl75amspsLPztHQo13zvYVi3aQ9vB9MbNh6dIkKoQ2cz0mETIUEo5QMDmMkchFiDbW5Le3vEAT3l2HHTXSCeGAMHFABgGCChWsVkEn4SOXEWgg8TDBvJSYGMQgAW4GFQqUCFioUixwZWyWbA0NBdorEpxWAiygbUJjEnD5UIgMBzHhXI5BihgTHK7bSrLhJ6tLcrToxebUCttqdSYofnSNeYQ4DyQ8WBzHmltkCXHicOc6MF6glIXmC9HJqqBzwUhC+Rs+fIIqzZ/wMlky89SEmIl6SwC8YRYPoUjDBwUcpBJmeNEVxHDXXvQ7mF/kOtWX7dKIhMi6JZSziYREDHk61OwNUOUxE7pnB68tb/P4AonJ5K/usqaXcQEciBIBSJQ8mdEPbmjfgZdT06P+NxmVfgAvQsIvkwm+Xt3XirEFkc7A+xowdb8EPOtIL38u3vWQoygt0RcHLISZzkVpD7pfWPs6flOzf1Of6a4fEfRfYky/FiN7mBo8Q6lzuLOXKyD/cH3GLl+U+G2K3GuMFhhc/gjm/NfTjfHHPuBcvLqLo8QDU3jvTpmP51S+8vtu1+fPfXp6mI7e3NYBVKZkgckB3CBBBeDaozT8FgS++u696/zvg/5lanAWgGEL1cxAYSgkuAoX4kzQLGsnKhh5QUJM71XIy0YNUmquTYJcxpBhACgVOBCGbrBF2MAQBDA3oC2YkWMrdD1HhFpPmSkBtRSUKxJ5ALAAcdADAgAB5Y6FGU+onSHzVADdoYTTFcBf1Yh5eAAMuXvESZiHtDmsIqMiWea61662zE+a/nJwGegJKgAZDjJk3IlBF8w3tYTaMGP0IcYbch9UqV/hpgeAImcJEEsw2QIzuKzAWRA8kCxfufwZz9SKFc/ePnEHymK9udRt37SfIfi+PlrQd+/G3Hw4zL1E+colEt/ogC9BERdm01ZwGcK6jt+pfzhKOWlZ2dOrNWXIpuzcgldhnGBFG5015TaGfa52jKzn/NaWzHGtkwgQF58MZKAYi8M0xgAihNKwDBAyRcXNgkUCPyF4v7/IpIkAQccBYQEBYCcAAACVAoZfVXtjddir5+b8TQfML64ZHuJ531fHKrJD9VgeN5BY4233W4yvO8Koo3oMSYjoXpmP/8RWGMoY0wh3VCqRKhMARIEF8lOHjykefmEm5mms84to4sHXR6cznM1eHphj9ZPOxI0Tgfe+C3i7pnlFL/cx+eZBREKaqP5tfOX9+0BKW97cRSVbIOCCZIt2cLolxTKeLw3vyYv4tG1429TPHR/czE72deWVJwf/NbfXssrzJBKRLhcCIQUEL6Kz8UEKtrW9sLc8nQHtTcjX9jdhyysb64IxtZUXUuimXkWBsSceIIjHlgvj5jxs6LFe9RYGXUXxdOXBhbra5eKKkgGAwgUFfLZG0uSkSZmmidRGLsYHwPzy6qlJXJjHhAW4DwlxsdALJZMiWilQ4W6I+mXuiIOjObd6qswaK21r6z2HhjIU0mWQLmtkC8Cb4Gbn7jspKcMMOTY3Rq7fHj15vWEs6dzTQwFw30g4QJ3i56XupEQtBntRi71AqzylTMozuTKeRsob4M2KemsW4v0qHewzHZxqcsvo47Mjq6sr0sEMsBgY45eVyhtLFakBs8Z3B5Qv5bz4FZPfGJaQQm1e0S2JQQFyhNtcNijnNES+xMf+5573+nse7nud5ijhSCZ4a6NCujLgBELvX0gY1XFuq6nuPNT7YstDk/EakFXuDLfGepDJwLUJ/w1G0xPxR57130nheZyh1/ijBd5e31CKTix2/+L1wesb60FmQza3pBXB/JL/dCWtNW8sBwHPfXfvvnoj5RP3qG8sYOirn8kIlHXxOpnA6NvnJ3Onjv2nohJ5a9QufwNJmsJJAsgXADgANEB69b0yD39T3d321/l1uSCkA8quULGAhCCkIsoWRzlKsAWbAwJcyMXfS2nPPRhdRAESwhvBVfxAUcRgUQpUcjkSpALScYGzI1DVSbHTY/77AHEuLC8baG+WjzSS0glIAOSBBZgC4zZrcme8aK49lCHFm8zWlkMbAyAYpNExUDC9paExpAoCAAFBpub4rqyLhfjyUDzyfjQuZoyFoNJEyMMFQhRkiFissRrQKzDcpsq1n7N+PyEiRrWlAH8DSWfJxDhCgyYfL4KkyFytoq1ANyF3z54JUbrVpj6xbPvU2C5tjfa2O3Y+2cplCYdtXL1X5rMz5VbnFR0hYoHw4BZG2p5K9nFHh3o8bhwUmfX3/S//OjEHyjSqUGQ88Ymh1ChdKSooMbONvP2w4moTF7fUmtJy8zYAlukkiCAkKDCMQx/MY0jwxAeKDFQ4iAnMTmgSsBQwP+HTnX/F5luANgLheA/r39+/19GJI4SKAkKACFBSHEMSAxEgu0R6tU//7HcWGPoqc6o+dVFq4tsj1v8wAe8EHVusAaRZM4PfsT0vSOKNtiO0KPHmbseeJPflg/cOVy6gaISAkGVAilg5M6PPta+efGpvobJ3UtaZw8ZXToaaHjb6NSPd3/4m95P72fbaGRZaswn+1F9THt9TDOstXe/Qvn+/TcAF85OdXz1zQ4ALiZaAcnmwXdebXY0RhpKcs0fn/or5eaBv0iZbdShPBGy0kXtjI6NkgvFIBeDgo2wF/2fWaWEhPtEJnqEJbv4J3r6xEeGZQSG5vvEd+j5NzlHVfp6plC7qAPTbXzOwEimb727/kRB8Hp5AXd5WL61RM8ra3vqNV9WgYoY9OXRzdXRueoUZk6EtCh/LLFYMrIp7B9CqE3K7S5QLhCwKYP1meWK8aGgsUb9waLzFfHfjNTdnGk3HWp62lHtPjOci8pmFKI5d/3r6VaP26z11ux1cW9doe7Z9SM/wvmrTXsPlJ69iDY2wwoNFtaGElI6vTwGfFyBPgb4Ckswgsq2FtcWWidH+rs76JU1I3kJNQlRmXEJBfnlDc09Q9TBzcUJnLsMm2PzmWHbObFQkMoN8Jh0dw/WNk+NLUyubx+kLmBrMpAB4AoCoYFootBVI83mQobH3eJ486mu+DVqBqCLouku2fxkR2H5wtwQzpuNe3S8zPSkYigcGwuFeudZr1MNxnu7nl0S5PlBfQI0JQlTnkJ9MNEeBM3hghDjlL07vHZSWvSOr/hpsaOMR6Pvc6s8YarE/davF3Z/6GNj9uE7b334wftvv0v55fAOH/8bxmbfnD5F0bj3cX2RO2+lRTHRQ58aZiwMw0o3Pt8K4knxWjSsajDyjw747mt3vb1ZVQwcCSFRSTnbIGcDg46pmFyMRhB04C0y4oKGrfQGbHVgYQRkLJAycAmbFAiQbSaIxKCQy6ndtZ6uNaYG0xa6GwZ3UHtDpevTZXNLJKagxsUXZ7BXhqeZXMGcUuSblVxXUxsXEx/g4JDq4TRenStdG1UK1uU8pmiLQV8RtXZM9Y+u9nSN95U3UtMzWkPdt6pTm2Kj6goKcqqbospainsn1/gSKSHBgd9SE6boyac5mw5cP91w5yKsjc91N8TGhgYGx6dk5AlkMqlCyNqYAYQDsg0hteHEm5TJguhom2uwUdsUbxBwe7fzgR1dtncdd1I6rI61u17kNrms1NtvD8Se+PKPrOEBWBtO0b99hkKx+OJvV954KdfJfrGfuji/srWwsVRVR/XybTJ7Np9cvdS0UJ7dWFXeNEXbZEnlSgAVoVQiAgLhA8ohldugQEFOkDICk5KYHFAEXjQs//vQ9t9V/58jEkFxFYAcgIuhIhQBEgMea7m1+fqf/9DpYNFnpT775PayzaUXiBSEazACH7KD1aWRjwUh6pIY/WWvu/Qwg6w731e7GIBgAZQMFBUBiRNKDEigUCgeTyxcLY0M7lzxszYItNI1u3by4u73rn//kcmRzzui3FaKElK01JqfaaQ8PGF55Ns9L1NuHPuxpzHf2lbjl2Ofi2SLoKThjMnD77+advespDRzNjHM8dLBkmhrA619ajd/oAmnZKhqc3MbMJjs7uDMUwXLQ26mOtkRkaHPi6JLWmOqB1ObpoOyOp6G1foX020zthPyxvwdU8caBhibM0DSF0uii5102vMCBvMzF8a6t0YHxAW1XcZOzb4B0u2Fmak22vJAf3bISmqwoKS6JaxUOMLfqGlRNeTRh9MUnE6MWNgWDzb1RFZWmk52G4zWXe5vP7syrr3YazJcYzZc68FdqgBYkYinajXUEw8cGrh/b8noXvae11M/okz/9h1x+ybnt/Pdh09BSR3RN6UaXBxNzh8Kj6dn5sJ0L8qZ2FzvxgX0+emZqo7uruYuRnXHOLWuq6uuvLY6s6CsrKRyrKlRRG2F8Ta0K7few2gm3hfaqqGhFmnuLkgqa52WVkyu1lYOjOZ2bzUMS5eXNxd6QTwLs40rrbE9lUGVBW4b80XtBfaS8bymSAdWe/Vy2yAJytggO+fTuzcynq02O8F2WpfjYXbcebzEXFXuDdRS6CgS5AYvhRktBj5Eqt1mPG7O21wpPPFJ3oVdTz+nFGn+0Gl7YjTuJqfeTU5Np3fk7/oT5cB3P3715Q8v/2HHrs9e//b7V/X09ty8+bqNxZcat/7qYHSkLstD1tbIHh4E1iqs9okan2/3pA8V38cHj6N9txczL/eF6K+VF5MbIoSn4K6vS+iLsLZEYhwJcFjcCdiem3V3HjY3nHa2nS8vJGgLuGBbzqJJVlfkC0vAYpE8ToOdhef+n3IvnJtRvzNx9uja1fNsfWPCNwqi6hNuG4NIMdHavs1mrQPoBvpVN/fFF7dExGVW5pVsTo4ifDqp4Mo5jPXxqfryvsjo/NLawYbGkdqcmsroxAwXu87nIQk+3ukZOeFFtd6FTento4MrtP7JnobWvOGhNMVA0aS53tiDhx06upKuZilzGQeZQEKu0NjUsTGRmA2kGETryMLAYnm61z01EMwVRBiDvKcj1+r8h5SqJ1dHvfSzz7zRa3UkR/MLtM+X2ekOtOIoO40vXqY4Xj9o9PMHl16i3H2NovHuW/e/+hpYIs6WiDa3Lh4cqjIxHnUNZJT2jVZPLkxs52QXd01PrwsFSgAVKKVSplJMJ+QbIKeDHAcZQUpwTAovEPli4u5/XqH/5SJI1X+5/vn9fzm7BgNErpQhJPAxnEsQSiBAJW9OSrz59h/qjDTWXUxXbO9Nmp2dd1RTxBkJgzRZvg/FYY8lEdrswAecUG1unMlyiE6P/Q27EztBNA3IFgkqNpsNBABB/PDtlxGuz26fPGJ459LjK6dOfvvRd3+iHP3raw9+/PzRL7sSTO52Bz3L1r1CSw+KVz9z4+OXH+/78OjOP6lf+OncoU80bh1ys30w1pYDkpUD71DWSxI6ohz6Eu0TjE/n2FyyOf+Fq8nZ2enS3obcOC9PUBEqRCye6YWOmlRrs6yCnPCcFvvU8pDS8qj0jOC0Nt8KhU8JO7duvCK31MvYpCPSH2a7ob9ssyh2NDcm1cN2dKBCzKGxF1do9Y2N9lYD3o6wsrQ5Mrc43D1dkz+dl0RMTpWFPecOb2zUtCnrq8eyXWeqwzZHc5m00oXp6K4G/daic30lvzFnjcbqbvCH7UbztBtDHsBqPax1AW0g5vreDssbdHfNnkc/RH9Hab71KUQ941kYTZ842X/uEjssDiYWyfWt2aqqiYhIKCmBkWJZa458rkvCndwcqp/PTh8ur64ZGazlrXfT5rpqy/tiotfi4lnPU0QVRTA5pEyN6PR/SmspEY0PtbU2xrfVpbR1jI3TSxuqCpKTagKCxxLiuW3lyFoXKRki0WFSVNNZbT88Glbd7jHVECIpiGHmxS/2FdMnqgFf0jz5XraLmqQrmFPtDJOpE+GPZO0eMJoC9bG0YIchaz2XXW/pvU7Jvrl/2unMsv+djQj9x69RuozVFgL0uvzuw0L6donFaKrWVkfIbFvqtd/2vkmhOFnqfrqD8vVnFCAmQoPu3r3xXnq8Vlas4cGdlA1qxfZ491JbhWy4TtyRxq12l9RbscruylseAvXhVs5dRr6XaqgZ2ZgRzPRw6ovIihJYGwfZ1vrmzPzUCHC5ssqKasNH/c5GvPEKmGqHvnZVQ8tqcQWwBCBW8GcWym7eyvnt1LKWgUhDU3nv+tShvXmffwHRKRPu4XgbFfiSsKBAMUBYcXFsXcMyDnVTczUtbYMtLfLtbcBxuYQPCnaKs+lsenJxcMzzpPLW/vWOkZXi2vq4lAQrR2vPMB//pLSGMVpR3XBVeVNN1vPK1JC53vKptlbFwhxMT5S5ObWGhcHqGiDE3Pjc2NhYoIfzMrUZsE2C0Q/CKZjtYhWmnXyZYv3rDrPfXt5s8ch0UjvyJiXT+m605in1nS+deYXS4auGdzujVF/pWApnou7B+aM3P/+bxjuvmH/62gEKReODHff/9GF9SOIWnzMwSxVW1bJj49bi4heSc+f7xybnllri8id729nAwxAeCLn80W5+YyUMNKPyWUKxBBiLVPIxuRxwIDFAVMS/EZF/90b8PSSZfPETkKDCiX9kpf3eeydIEsdR7MVfXsQN/EdS2z/Vv4xIHFAVqlQRwMdwPgACABJhpof7rR1/Gvd8NmGlMap3geZyh+Z1ixXwUBL6mBeoKQ57LArTZAc+YIdosWOMaJGGU37aT45/qpxtIhV0ABWO44CDXCj84L23rTXvHf/+SyvN21+89bKd5vW5+qIYS52jf3lZfc8nd796uyPo6UpmUNpjtYBL+/uDnylaC3vi/U++/0p+gI3do1OGV/Zf/+m9E+9R0p9obWQGwXA51pU2G28zEmo0Fvsk1OSc/o09CT7mu16hgFQmE22DcEVckTNbnOvs4+mVXKbuF++cXRiaXfgkvNY0cdU5ZSIlsTDT3bnQ2abWxbjLQ09SEUP2l41mR8Pq9Nbm2OhQzwJ1GGYXiMpiqr0VI79gs2lge36OM9rH7WlZa26lVnSjdOVqdct8Svx6nudMrtt4pd90b/jsWMBIn3lnvVpTyX7OusV8n/pGn1lH0vV8x1NbNSHMxhSYbi7W/K3mwZGmGz9CnIE09AY8N4QMd76Nwcz58/MPNOneYQR1DN3YQOlLwubqAacn41FWs/EuK5Xxcx3PxwvCK6zNW5MzK/pHckScHjFziNo6kRHFiPfbCHBkRnpDSwWkhrd7WtM7G7bm5rKbmyOnBiNHqaEFJQX5WcM1Vcu5BfTMNKS3FmgdMkaTQthSU2Ez0O3DU1SFp6mL5wqgq2QrNWyqIW24IU1F75ptjDI69Q4xnLScbQVbFdJKN0mVY7fLleybPz394OWKGycTjnzl+/1frD6g9Nv82mRyKP/hj05fU0ruH2SnPoOJdFjJWCzQh4U41UKG+pmdlupX1A7//MmblMc3jsz2ZJz75Y+eT8+cPEA5+iNF59Zud/Mr2PaYYKqXP9K0UZe0VebHKbXZzr2nqL8Ps5a8+mvSRksYKVAMN8+3F9P6K1i1GXNBbsyGIkB4dVX58+MjIBTD5Hizmw2rNA4ZKYPxFlFxtqCweLuwjFXTgg9MEj3jowYm/Xc1Vh5o9+3Z07vrI0xPHbF/OqlvtpFUoOwY6i4o7aUO+mekFY+NRdY1Nq1tFQ1N5tXU11fXyERCBYogqAxhLNSFudCzk5tjk2JDnncMb3ZMbaZV1Ff19WY1NzjHxvhmFqZW9xaUtzcWlW5R24ZLk1Z7Skeba0EkhG0DqbQIAAAgAElEQVQ2LG0oxubxNcbS8BgQxPrUYGawc2OCe+LT27bXd4cZno56dCpb+3qrg3ah+ZmtKqelavvHR193v3cQuFOw0gtrPZqfU0aj7wPVU9DqyOuJlM41Ane13NvN6edvdP5KufQmxeDLT40/3dOTnMOU8BaZS5t5+dLnaYy05PWs/JWR0ZmluZaE9JH6IhG+BQQPpodnitO2SzKEtfmgmFVK5wBjEogAVymBABQDOfLvdZT/U/znC03y7/FuSgxXoJgK/3tOH/5770kJoAAS+Uck3D/V/wkicRJTESDACeELqy6f4/VY+8EHf1kK8RyzeDRtfn3F4caq+3VuqKYkXEccpisM0eIHP+IEPWSHaDEi9bfjzLYSbDwvfT9WEomJVpQqEUG8MOUjP+/9Xv3iKSuNu/q3Ln719qsbw21An8FmqYf/TPG7eebOzjddLu0fSnQbiHSYi/ecj3BfDPVYivJHGwqeHdn99NT3h1+lVLgaaHz5Or8qeSnYUlEQsBlvPeZ6F6ojRJmeM/EO13ZRHB+evLr7081BKmtpFNYGO91suuJjAmKifDNKghupkZ1jcU2Dyd0CjwqJf0LvYlP7bNAzWWEEWRtJS30yGmkKvHFgL2601XE3F5irK+zxBWVHN1mQDtnJUN8E1CUxnbfW28fo7QaeiNoyuj6xKZucr3KygfpITpHnWKZNV4F5b5NZf69OV8+l5vbDwyP3upuvdhVdbom70Bl2h1PhK6iKgYXWbsPTk8YXiw/vgCRjWcg1SDcgI0yX9G5Mn1WbvakxaeEMc6vAYxBiunC4rtnZaDHuKeu5x2zyM057tKA6YsrHtT4sKa95OIuEUhbjeV5UY4gplu8OCTZMJy003AFKUmtcLdsry5oGprxaevw5W9F8WmBzTXtF4Vp9LdncBPWV0F4MtCaEVT03GpNRaji+GNMw7Ns6EbzaFa3KiYDK7KWq1I3RasVqB3MwL87qvOetL1v97tc+u+h29PUizR+CD71edvOn0N1/xhM8ISsQSkN7LNScv6NUGe0v0j3w5BtK7IVdqir/6QzjpQZ7oCXwh31BWnNsN+XBmb07/0j55FXK1lCV6dnPrv3wqr7ap8/0D5o8+qn0uZv14wsgXheMNsN8O604gJVvh1Ra8LKvIlVX0frLojY9pNcH1ppgpX+yKWOmLkHc+pyXHbyQHAXLM301FZhYIqdvyqYmWF2VsNixluElLomBplJRQRY7Lx+vaYaaLnlU9uQ9jaJvf27f/+vU4SOLh38CU20I8KI5ODELa0AgL0/PkAPoeXtN46RTTlHd6nZG12jjyDR1aoYm5G0qJEOTg51FyWvF8bTkwIWSwq76/or22ejSLr/cqtjmrrCGdv/KzoDSjtTq3qjI+PbsRFZL/mJJ7ERBtIqxMtPRDgJcMMEiN5DO0saNmRkRc6081Mbp6g8BN7+ZTDaez7ZkV3lJyoODju4MPPBBhfGxhUwjRpvn7Z9fqoiwObvrzWJ/O2CMme3/c4HlL0BLZFVbwnRaY8JTb8M72vsOaH/wvvGnb199h3LmVYrPcTXJ6My6cGt0eWQ2KRHKi9iZiQupSTP9bcubM2UhAfKpdhxZAuE80V6xmhu9mR45Ee4u2ugQiacwdBvHRRiGYABylBQj2L/VC/S/h7m/8EiocAIhyH+cQSIkKDBShuD4izQskpACIQNSAaAiX0i9//f6P/nQJoFASBAS5ItdJCnkWV65rPHZe+Pe9nP2+mwvA6rR8Um7s3iapSBYUxKuxw/S4AU95IdqcEK16SHaW7GmvHTH5Mennztpg2RdKuUK+QJCiQFB/PbrwcuHf9a9flHv5oWjX38U527z9auUbDebX/5E8bl4LOLBBUe1fcmWN2cz/PHm3NVQ980AD7qXM1TkbkV7q1EoRQZXoCvf+ru/6O+kbAeZzLg9gKbIJeebkO4ij7LbinqWrXP+0q5Xsu2MHx7cq9qcgo3BiVC3igCfJ95eRgHh3rV9Xg3DriXd3k0s65xtv6CytewUiLWGEq9JZzVWltVApO5KRRQ+28/obJtpaNnqn9hqHZBV14hi/aA4mR4XIajvWOhbYI3Nr3R3SRic+rqexdmtodLyxcx4KPIlir1YxY4TxWad1RotHbc6xq90L6iNrOsNjDyoyT01VaYlbHDBGkL4WZ5QnVBz7jOh4/2us7tQn1vr9kcgTRcyHeZ1r/TvOz5z5t6qnjOMLEuX59cWuntyg8ZjHIjqGLIkdDpER97soyrzRTIS8hyCchqmvOclSeNzEbHulT63yGJzSNHmel2DbCdJZlBVvFdCfl54y3DMttKBx9PqrI3ubx+qKJzPzdqOj9sO81uJc1ss9Zls8+lucRxiJrZO+4cWa3ChZbjCfdROW54cxqxLH65JFc+3A4PKHyxwvfldksGxgEu7nu77gzLTnhmiBxmupee+4vkaLDncYYXqD9qeH3S7CIPxy6kWtU8u5uocUjUGwUyCbDpsudlsosaIMx256w3Kme93nPjiXdubx311z6p/RtH7+c9lgfpB1lfVL39n+fi85tVjIGchM83CrsyRSP1Bz7P0yHNk2R3o14OGa7IeR+VQrGSslDVWM9mUOFrsI2yMhpak7ZR4VnnZekcva2FjfW55uL1ewRhXbfUsJtlOhJrDVJO0MnMzMxEamyApd/aBmdL22cp9TeqxM2sXzym1bxPW2qjPM16ANzU6kTsw2FxZPkFbDa8qWwVwyCnMHZ+Lquo28w619fFziAyLrSqKzYjODn46meTeaH0395lpamRycHKlS0qVQ0aVY369byPVLq83tHaism+uoaxkvT5T2Zq2mu0zFOdSnRTMm5kBEYy0LA82LohpIlCIAWPSC5xT7n1Bj74Hs1GMtPtVRt8OPDsrT3zK8jeGGn9Yz4SZeK3jb2X6GIOKAaxFmO14uIsib/SGyWB2pRlCjcKmK3ZSKN9QXttPoZh89r7xT59efPM1j2PnscUlLsGv7Cidio+CuhJhQdJ0YnhXbc4mfybJ0RSmmnHBIL8rV1EYB43Z0JTPz40W09s4wnEVvo2DBCFRhAQJSggR9H+UgPfFF/eLdCeE+I/c3BcBaAiAjAQR/nuSGoDixWDuP9W/jEgVoXiBSDEAB8cRAJBLTC6c1/3643Ffh2k7nVX7R9O2astu1+QJxuzAR6JQHW7AI17QQ2G4FidUey1QYz3CgJXytNH18RO1vaDaBlzOZXMAJQFD/7rjz/fO/Gajdd/gttruHX8wvH7ql7++9sOrlARL3VOvULwuHSl1M+pPdhtP9mTmRa6FefSa6PTpPoKs+DbDezY7/0SPdxXkBkJ7ervTgzV/A7LIR5piiyRYohGmEO8EeUFZD369/+3bY0kRJ999C7iLtPL4XM0r7M7W5NLi8OpG4+RSs4wGpxKqefFCYA801E6XaN9iGB+BMPUF5zPQHrhR6rFYHaucH8JWl2FsHWaZvPqeRhvTftMbskSH5US/1cqyte6F6bo2zuzU9PhYWn7F6iqzLjGe7KkTBRnJE5/IS1zYzQ7TnYadA3ebZ6610q5UTt6s6LqcEP39fIMhDARBazhUR0JFdMOxj7imVyau/oh5PUCjH0KaAWQ4tlw60P/98c3T2pxHbtL4ss2u7qWpjiQnnZkYJ1VRyGa45bD3vdGYRysxRuuB7v4a1hn1s0F94rSO6egQp2rfm1BvDeUGW9HXkbKnZV46t+79GtpYU6cAjyWxm1ARskl3TkuvSYoeTYyf8/EZt7NosXmYbHU6N+bOwkzosDitcsJ9SJRaNuJRFvd43F67Xv1Kvu2jlZ4y4M8DbxrEs8AZgtXWNt/HI2GmUB647PNowPi4/+cUjv9DRYIhK0KDGf14K9UYusJhILH82cX+gEewVtgaeQ1dDJNMuRP0cGqlsaPujx665w/9leJ04zDM1STc+8Xrwrfheucv73n34K43bHVuAiZkzY3AUudEuutcouF61I3VgCNI1hUovSXJuaikRgGnjTtTO9dXQB/M2WyOENQESsr8oLpSXtPAah3sr26XSxVrtGnmRi8m6F0vtJtNteJVh7GqYoFaBc3lkJGJuvuDjzvH3KznzCmegSa4mkltHgk8zEcsHy/m59THhm8uTXpE+QWX5Tzv7/YqLM4eGLUKTnx3989vfbpr97Ffvzrzq7aFhpfFrUzzS8n399lfOXJL7doPx64/dAjN6l2Kbp6wy2y0TGz2K+iLy62tzEkdy/JTNUTzi/xEFdFtCf49uVkggplBpogJOE8BCG+2JrFAcxeUW2z6HGL5/cwJO9Rj8vG294Vt5yt96od6TA4uxt22PU2xu/2Zza0DkslOYC3WuBhf+gtF2eQ1FXtNWGOxVmIHC3WgpD/48fBBCuUihXLyNYrm5x92uPmCVLIqWqnuKp5JCpdmRmG1mczStKq88GVGf6S1JjFeB+TcZnW0NNUfKYrCc6OgOp230sgVTagIBgZSBDAVgBgjBOi/E5EvYo3/qycYSeIIokRx7EUeHkL+PRJFiKBspZJP4OLfI9L+exCpxOUE4HKUkAGwMQwBAERhePaMxf5vaHGBfcZ3Ki/tUSVayZNNl92usYIe8YO0OP4PeUEPBWGanFDt1QD15RAdWozFapqX5s9/AwkNUJlEIAQCVDLpV1/u/PWbXWoHf7r22769H7/9VOvG7tco1Ox4kxP7TQ/stjr6jdeNI53hdjNpvtziuKlgp4RLxzhxgVCT02+vH37uB2hJn4iymkl4spLlLMgNlJWHDHs92gw1UMbbSmOeQHlEvt5pt+vHrI8cTLIwXWjIx6hl/KzoIi+XZ4H+T1Nz3Eq7w1tmfatH7iZ16eet5Bf01Rk8lDtdgngDeZxet8OF0Ad766IdqdV5nNV5mNyGFT6sbfZ5WKrSnkK5p6ombiQtaiinDlbX+yvzOjvr5QAVNfXBxrow0UHGO0ljbNipFpuV1otdJt2DD6unLlcsX+wV23asGKU8P7zQarZeaLocoatIc15y1aY/Prt898TQ2R8ljvfRaL0VtytYjN2I5lX65cerRzVmjxrMWofJpxZEnJU4e7211BBVQcicr9F8guXwczNFW8xcmK+/oX14SV/1GtSPbD2P9Kv0vi+ttpVUGveGnu+Kvulvd9szyTWiryN4aCWOA8kA4fO02uHF2uz09qgYaG6D3s5Bb7Mir3uzQyF8YX7dqp9n1pWqea9ZRd54kxcURxK5MeRIVWdJAro9gXNmAN1gUMuBNVjhrjX73IWd4SQvdEPy7Sof7qQHXl4PuTLiehwpsYKWIOiKgKGk0mcXrH+hiOpcgZEpm/RqSz7Tl3NtpePpRI3rT29Q1Ha+lmN3T9wS3+ujb7L33acX94fZ6DTnJkvWZhe7mznj/YrphtYwU1aRA3R5Yjnq2xFn5nx+ZSbfxicLYLt7fqxia7mV2GplNYQxCtzYeR7CwnxhaR3SP69YE0ilcgm6TV+pFa+WFLkfZzW4lTpdrPfXwoeKNvPCmNE+q3bmkBjw/MA3EBc0o3ez79p+SHRuun14xsmAGuVb4GWzNdtt8UyPDdKO9Rnb8GD3+MTreubRKVn5ecUZhQU39DTVDe8a3DuwWOnHawgF1frI8GBEerm6lf+FhzZhzxu84iriCqiBSbVpOTVuNiYTBcHTcRbQGCEpChiJ8BR0tTAn5nJSCwED1vRYnquRp9rXymwdNOkm2/Wbdau3eF6f0Rw+WzL7CmLUF4zP1N79VO8jituVV6wuvv3Lm5TrX76tuWen84mvGp3uUAOuVFjuljXa8pq8TI5//PVLlK8plDMUivHOv/xKofxKoZSbWTN6ulYFy4OLrdNJQXN+Nnj9c7SjrCQjsHO4LNPTErZHAVbmi4KwnNDlQKui28dmQ+zlzE6hbAYD1otdJAogw0GEYv9GRKIojmH/GZIE+SKfiFQQKgmJSAFQAALBUJFEzBdL5ATwFCqWVM7FMD5B8FWoEMEU/y1nkSioMAIVyVVyAC5BKAAHlVzz16PeasdpCcEDpvdi974D+W5Q4DDx7Bw7WJ0boMENeMQNfMANfsQK1qQFa62E6i6FGW1nBz747h0QrKJyoUomBwJwlTIwyOf9lynqF0/ZG6jfPLbvh3dfu73/6ydXT0YZa6jv+UTrxw9N93/KLIklO4uAWjUe415orSGvzZ6J9czUv+p36Ud+Q7ysJ3WpxBMbz5Z3FzT6G8NspbI2BBpjoCluOFB/uyL46J9fKXNwfrRn72BhsrApI/vh+eboUM+YqOg2avrwhlNa/ZOU8tBxSfg8JGS0Zj+6KfR7ALmOqlSbQdd7E8kuDUm+vs5Wa/QlQIC/RGMP96xmeivTTLY81fjxT6CldL2sXtjb3l+SxOMv8zBZSEhQkbczLysCKhNlyS4b8WZb5bbrfba9Q1rlo1fzZi+U0Q3yhh6Exu5d6n0yl2NISzCBpoRR61sM/auTl46Oq/26aXFny+PBho8GFETznO1YhnZLZ3SHf3k8ZByErDGlCL8oIXAuJVKY7stM8ZrKdBcsFMFK43RafIxbcFBZZ94s0rksaKosqgow7gq83xl0tS36zlyt42BdWsdUe/HitF/TYNg8L0yAeQzNN0yzG2oq6xOSZRW10NqykRG21ZWIyZuWtp7HN+nVz3jULHnXzvn42x1hJ7ko8yIzHB5sz3QqWdN82ijGm2dOtwBzWDpQ3BlhNRJrOhyuNRt1P/wsZTH0DHQ7QtMTaHXcTjWHoRRYr8yzOW25jwK9QcSor2LCHWbdYNlvtcmiJPB6mN7JqZzAjmCTyQRLtTco1r992Z0aQu9vAy6DPzcBbLpsiiqebhrL8ZpLMiEqnkCZFTv6DjtJD6iJ3O7c4caUsrLo+Zm61a60vihTWobzVobHcGjwWkahoGEExEAd6Jucb5sfTl1p9Z4tNwBa+nq+zUKGHdafjrSnL0U51mpf3oq0g64iVoLXkqdhp/rRUf2TkOdXrXk6y+DKdn0aKJfT0ryUIKwbaAh/HivClJMra0ACyFQKDk+ulI3OdD+1OG+v9Q2rNy4jwm6FvlreOlhQ0Vtd2X/vikFOcm1JVnNRXuvI8GJkgDezr3g4zkJZEzDmrwVlGen6D0VTQ7T5CcBE+hf3ZxqprUea43m6254HF4zeQL0+Ebn+dfPJDqX7volbO1K+oQTtpuRr7WgLOl4XdD3d+srTY18na11pdtRqc7oxF3WPbH4CfR7DSXqMtud39n9+7m/vXqJQDP72cuDV/SFXTg54+no8uFfeUjC61rycFU6PdBQWRQprcxtK4qtasqerc4A1x2AO9Gf4KLLCJjwN82/9uhTjBrCkQpYAuARIUBzBAVQESFD834hIREVg/7CykyRBYBiuRDEFId5W8WiYmAmkAkiVUiHhctksFgMFECO4QIWKcVKI4hyZQqBAkP+udg2KIzyxTA4gAJCTGMgld/b9HKN+YyrIddbZMGH/u2iyDZHzZMXrJivoEcdf/QUimf73GIHqG6GP18L1F0MNp8LsHn23A1RMwBUvLubLxaLFpZkfPnjH0VDbwVBjB4XyWO3X71+n3Plx12RBqtbhrx58+67O7h3cotguT7PNgsjVoui1yiRFf+VImn9zqM3Z9yi3d1OyXG4iMwUPDr66+yXKvrcop9+nNPtqTEcY9XmpP/vtr+c+pJx47x12fdvBN/4CG9NzmQFUV7PqEB/3qAiXvLq49vnIsr7wqi6nlgXj2o2I582lJvrTDlfnnG9xoiwkOX686hTZfB9gwm0JiyGRYACizSlFdwrVYu+y+b4ZswvscC9ZW+dScTowhufnOxwDXSorimuD3OlRrpAfxYt3Zqc74P0hqrWQqVnzspHrWRMXC+jGab23g+L2cef8WfXOynJvGCmuuXd4/MqRuRtnN7RurxrfmX1yU5XiBAm+6T/8MKpuKDL0ZNz3atH2nu4e2ZJzO5uKSpxtO2we8LJCSnyMlYKBjtKwQnfHAGff5J7J5Fl+yfhqRnpKgp1GlfO9yWRzZmsg0IqpJakVDYVFI9SMwfmMDWkAS2zZPvS8by01K6uzoMT7/DXrL79eTgslVut7ugJaB/2qp10yW42qZt0zuizay21zHx122ftesuO9vvosIDi9rUW8rUnaeMt8Sw4530xNcW4M01kssIOllCKTT3q9fkbqDGHIjWh7Ki1ygcHk8WTzMsdL/pffZxRbCtvtsGkPRq3mdN5N2E7YavVui7TIsr6dpH3M5pfXdL55s8jZAIR0UEnltNXOghxYm5eP96K0AVhpWsq0FedZQFeALMOMGW+lKAmlN2V2VyeXVCU2t6TlBOo3eGqQTUn0NM/5zOcwODOdVrXRM9vf3dHelT3eHiLsD0AnfSZSH4oqHKWVvutZTjCYNxZm2WZ7r9r6Mtn2vN1VFzozYaJo2u7SRoBe7s1fDD5/JV73dEOKS3qS0+xaj1eY076je7794av3P/ng1P59A4Vlcy2dnA3a4toQiU/XFFhdP/BySbbvwMTwLJ3/v4h7q6i40m3ve7Wm05aWpDtJJ510p2Mdd3chIQIESIAED06w4O7u7l6FU7hL4V5Y4VJQRQFFQVHuVfO7SJ+99znv2WeMPuP73m+O/8W6WGONsW5+Yz7PnPM/KWvSORypOLJA44ZKcWjWYNNwYW5VQkRYrLPeUJodKf09Md5kzM5kNjYQ1qaBS3R7/zrfz2gjzxdyPWmJSnjz39asd0PA71zX76Z0kBHlTyhvfxt4c7pL70iny2kY84cNTJWHqvmp7eXGrxptVaSVgdDszinRm09TEXRFzlcnHv4SOfcp4nfjbJuNBr8meSDIBSpr7eWejcz3YkcKN8qToCqVnOYznRbW31xc05oP5BngrHKki3P1mcQwl343vdUoV0ltJofeLZUQANYlEoZQyJcCCCXAFvz/iUihQCoSgkTyHyUTkYAvYPP4LOCtclamqYRR2tI0Y41Ip5K5LJpEzP/HQhkuAEMMVCafzhH9tztx/zYiBSChshk8gFUJnw7AlPBAKLyzd1+prUWDlcGki6HTbkSUagUlrgveytRAzRV/FYLL0zVvxVVPhQVXOXKg+kKI9nSI7mC09YP9n4B0FSRsEIklLBGIQcThqD998C2CuJvq/v4l4mOi8eDIzpoEP8ZQ46XPENndX7s8u7JRniK7BYlTkRH01QNpOCfF88A2xFrhRqj2U9Vj22V+/+zesS0XjiB//ojcO//z+d+/PPMNIvcjIvsFcv1rRP/J1fbGApmjR13UNGCTVO1nISjJePPnsYryet20qNDshsKC3txarAemWSekPRU9ASxef9pbjKtivtlLQWUuNJcDfWGFMjOwPofl94GAIZoeW5lFYwNOLr74ZOTmd1OBpkCoprTHC+YxJZlOb1VuL3bU1Xk4igtR3dbyhChzfkMcbziTMBDS0/O+C288SDStY1jW9KuXpz2kYp3Gckw364OgPaNY8TJW8XqN0o0JRyP04zvZMndXY0JaPN97KFxLfimbdPeh0+6T8S+MezB11DUyj0qojPZJN5frSHCXznSDYKmrtTAHkxmUmBGWURtajyvunyCQiMNNmKpopz50kGiiEVjTYsYcbKwx1+k508New21RA7jg2iGH4qGK5uHO2oFQPTtfBdWJ3FTacDkqWh/fE9XY5NhFCkvpN0O3WAzUervJHbv1AyJ3HjHSPTzUFzXQl8hh9YJofJPcCvzxrpLQyPcPZiojgDaA9X7R6XcVOs1F9dbQH8/LsNqIMZ/1NbH4dSs+0Pz1LwhMxM4VqrO6jdfbTGDIFzpCeZgA1e2Ij9wFyWRjUZB6qpM6tbuV1jtZFZ6Dy62mdrSvt9cx8XWUDhTK/HGh+sUVbz2yj/mwt3Wbn3NehE9saphDvH91IwamBzazojq8TIZR/l35icK5qcnaFkoPbr65ADaxM41uQMmSdJr6PETK3v05EauxhHGChZIab+WOQI36MGPoT5G2BsNwIq/Wv95ONvr29pLn+7gFlqXWN8xlfxJTm8Xckd/2fmxvqXHg5y3nd/ywHUEu/76jOiWUPdHBI3UDzC0L+vLR7tev7UOjk7Mzc0AEsM7FJiT7vVJMcXVWuvUoJ7Eg1i9wqDS5zt+AWRZHL0jOUbwG3SWwOgz8hXM/I0u1cay6EFGTH1Q6riW+JkU95aLlmNl3CTEX6ejXQMybMLg0aHoOys2gw2mzzHwxzSTz1WXr37ZN+WlDZ0RvyNPVahvzez/c2o78iSBKR3/agyAoIwWMxbXWQAXNHYj3qbM1YSEL/IVFag+5JYea4geFkeu1yYONKPLsqHSTDet0PpvK4cwN16YQc6PZZZnjpWkSHkEIS3weCXhsEAKLB0wBSCUAvP/PZ7TF/1jpCwAAEolELBaLxWKBiM9krINUBABcIfD4EhBzeXM4gEUBdQiEC7Ax2VORcffMPhOt53wGAQSbU+ODUgAeAEsMPClwBVKxBEQCoVT8l0OHVCwRCYR/v1wDYhqPzQdYkwhoIGUIOSAUXtnxc4W9RfU7Lby9ruMuBLLsIN+eEvKGHqq97Pdq1lmW6Pp0yfUZ2UtpPeLtYrjugKcKLuq9zP5PgDXPZqz+5YohBuL8HGGk9/ivO+6fPaL64GqErQm+phAos0AjPN3zw8OdW02vH4GhOoM/vlfc/slhBDn6JXJoO2L45Eqsoarbvcvqe78PUboj99tWk3tHX1/fvx1BLuz78vnB73UPbzM/uVPr4v657uovv0Xunz8vpW6ChNFbGJ1torba2tzU3Rvf31vSQWzEkup6p9O7iT555OLyNaBKYXOoNMQu19mywNFmvaW+q7ywb2wA1dlcRKgFxipvtEuwhmkLOcF4t3tWeS89x1nYnwRjmfWJej0VAahYh5xAZ2pZ3npqNN5cYTX0PfQWA6VjeSK9ud26GWfQt2DUTDQemjBvSH8q6PcnlTnS64KhNiFT9nzG4xtJT26XGOmGPpBkazcAACAASURBVH3m9eBRkaNdnJWRvtyNKCvtVAPjOEXjWn9Ud/1ga99Q/0B3bkwY2toIn5UKczObw4OkMXxza1dEZlkdfjOxYzyrfbSktT8mNtHd5n1BfMTySBeszYmlyyBkgUQyAXwMg5SBH4vrmHXDLuR3zgeF5Vq/sQoxep8b5DWIzRroSSQuFsxPJ41Tk+Owbz0SZUpQBvFWdzx1jvrbnQkOexSTqPLe6W5QhC5hoUnAmZSwptfnOguSLVvy/PjDZRmW95p87kKnk7jeCZpC8GY3ltyUk67ulkMQjOZ1lM4JmApfKHwp7taDUTvAuc7HvyFFGpjsQUYibQFfUxisWxxqA8zN+aYBv7eOxQGJQCTzhnpgfYyFKy92UI2UOdKg9WQp0I0QH13r5dFaXljX0ZjdWlNQmrNQlQ+1BUs50W0pvnmx/r1lZd35ZbAwP1QYudkVBbPxgPPhV2pkvvwy+fnXE5GqtFqvzZawvngjVl1YS4zFUokHo8Il6Nl21+tfjgerQ54dpBgWK+2kJL8tsLx1fx+icOmnVF8zxcuHHx3bq3P2tJvS88s/bFE8ti/KUAWI/ZsLzQBzAEtWlm9kHt3GFJUYabzNDAxk9reNoWODjLWddQ18bT3Yi+TmtMilsqSpOL92J5uF2BCY7JWsjHRj8/Z8jbhryVQEGK1UxQhro8T1UZL6AMC6QY8j4Lyg2pEU/lYUpjBk/meLxb5WtyP0Mk1odCzSPGn4I4JzfCIstuDVmlFqzX3eHLr1C3JlB3J775aL3346GmvnfedLu+sfG+z/uEBN1fzh3XnmBI3cXeFrXm+oIsqPE/SVz482c/gMKQCIgMmhLW/OVuZFdSUEzKHiW1JCuLQJkYQs5VKAxwMRcIXA/cvK/v9lIP6fIZFI/hWR0n8EAIAIRHwA4H9oBJewYXWcRWjgLTR5Gz09+xPy8NhPFWnBcjePy1w9WlOCkgjoq5QlNl9AY/FW1unrGwyAD3vV/1Pl528jkg0CtkTIA9gE8TqINvksEApPbP2qzskK52lTp/HYfR8izrCGHBt6pKYo1pAaprHoITdr/3DW/iHZS4kZZ0yONmh3kOvwN5I98DlwFkQihuTD1iIpsNlMkLDV5GW+QpBoT/ufESTQTLc+MeLQp8hhBHl1/Jfn+7eSCqIbHPQLjdWOI4ivjlKMnanykd9f/byj4PUb3xOnjLf/+HLLx6rfbTn3CXJ/79e/Icj5TxCb8/u9753Qu3r4RwT5dMdnIAVc34gI+GwyDtiLg2X5EZnJ1gkZCfmdmMqJxNxW26jK9wFtiQkj3SVDWXEJQU7Oqf6BtdlZQ63N9diG/LbmiJrKvKHKtekBFq6Cv5g0l3dfEnx60+Uiq8qOmG8OuDAcyqAg5HVRrG1ppCv0NS4mBEG633qIw2ZhshDfvDhS0D8Q1D/8vqVHtar2OWn0fT9aGcaimPU+4pYEaMpst9TsDw5s8PapDoxA+4XFeARmp6ZiKorSC1P7p7HdzTXJbhFRjvFZWY2tI4t4AjkjLZNU2tgVnUVrHOLjiIvd8/HRBUkF7S0EQd0ksWuJOcmGKQb0TjNIFIGYC1zq5ipnikGanB0e6F8azx5odEtJs0mrfJFSF9w4n1k3j22eF21IQcAWChfYgiG2qFu4UTOxmPg+4opXwv3sTJX+WuvcZNm4hMut43ZOYZenqBlNA9G6ZvdDIq0Z9NlVMn4Sj5nFlcLqYLK1QorRpTafp83299Gqp4oufYY+tyXu+BdLXlrDrkp11pfplQZACsCFH4N+0xWUwnz4c1qsodqnSIbq7Yk0X0fNO3HORgttHcu9U2u9i1w8GdZZsL4GrAWYbhvLCq621sV7u3DQBdJWHDAAnZ3jEhYWlosqwRRMFqGZmBx8anQHKjE9LhIVm5AbETdRVbRSH7tSZEYv0KClyXOTngpTlUedrwjLbWAodqXBh44Nk3YnPvoFMb/yJRltMeCnCM0hHJQVM0KtRXE7YN4v+TxBvzwA7QlF9ir3tiO3vkaAMJyt/fr1vh3XPkP42HLtQzsDXt4jtaBF1F4Oc3GFPIV8hOhoa4Z6uT27eCjbWac92iLH2zLAVB8VGs0mLM23NEboqLV6uEFrl6iqHuPpnB3j3tWdN9hblBXqYC53X//OlTx7S0+Vp7EWqlOFPmOx2qiXvxa8OFSmfN73508sv0bMfkIUPkFefIbEPzicfv+CNoIsBSlAiwOMejQG3xKOJrZluexEkLvHd9zYgeQZ34EWnwyDI+639y4lRJf4u5dis8ab0MGvHqQ8u8spSJfiO9eWJgUAdAFgikqySwrRDRgre+NIZ8v2tNjiSG/m8tDm8oRgeQHWNsSbfDpLSBWIN4VituC/Par+3wiBUCqViEAq4nA4IoDxyQnCaBdwCMV+b3Su/aB8Yuv7pyeoXUUGj87dPvzjoe+R04d3zo/3AXA5XIYUgM3hSQG43L8GECUSiUAg4PP5PB7vf4NIEQBbKGSDlA5iBo8FQuHhzz4vtzHm5CXHXjviffgLfpqNNNeOGaULSSaMSB1KwKtp2/vT1vcW3eRpUfrUeNMOR/nuAGOFI18DYxaAK5FIWAwuAIhBAsDl0Jae3Ln8Wvbu80unzmz/+umfvx1EkJMIonf1qN6l/f3RLqPhLhVWb899hJSHeZ37eovB+XO2x0477Dlk/tmPfdrvJPHpzVr6mru2XUaQm1s+9rx7Ba3yxPHkfvXje09t36qg/ZLDFZVVteLmJvn0GZhoJdQXLZAm8aRl/PwaUwD9E1TX4Jx0VN/YALckpdHNMyYPjclNSaotyw2M9CvoaIhtqozrqK8aaRhuzuMOpJHazACnL069CVnPiQUqgnor6PVgNNhGmV6oSrBjj7XAwvBGWeZ6uNNitDd0NcHy3EJ38UC1D77epCPvITbzNrPPglypC0MBtBI7SV04MyeQFOnSGRzYFhbVmoaeGBjvGp8rGuitmBrOG2iuJDWhG3LKCospM+sUIru+ua+qsaOuvlk4tMxon9poHJUMUoEgpcwKpxbZrtFpLq62dh5ejuE5SbVzKXXEtlH2+gaIGEKmaEFAGh8oyc1OCdLRlrt99bqxe4xObqtGbEdw8WxF49Ls5ObYKH5+oQ+AIBbg+it8G2vsda32dUy6FlZocDgpJdXyefUPIisvGQXumOKElXS+f2t9wdlHpa0zp6I8dXkOC+w5WJvwVX9sd/NAgvzpErUrptuQFdPbBZe+bVI8Ba0pLdaP5lO1pZ0OTKwRG/MC2oy7vS4wM/UGrGXVtyJWp/a4PrnqZaSyjGuHtU0pkQFrEmDBZmf/QEb6Yg0aOCSY6S+2s2p29WVW91BapsRL0rp2XEJBZXJBSZSPd12AN60oZwqdNdPY2NneEx4QXpGZWRBkK+2NxwfeqX/z5bLDYZbXNUhVJbpdh3JLGAmnNLoKe8LGUwzV/0Smkt9Bd0ybw6O1FMsKrTP8GDWW580N91tktzu9Ftd4+c7QmhLx4pziT0iDq17Dex3XG8dkv0Ogo9Tl5gmDk7/Em6m05gS3N1bj+jqnJsePHjlgY6r+8ubv8e8fD6S9Kw4y99VTUr50QbK8PtHU3p6SGaOiCdXY1TR0ibt1op9+ZKgmSMaYE61jmOIS38igdw5qT148eXTP5PV9k2s7dH5EYi9+7bwbaVM/jre5gXe7OeJ9vfztPos9iM1PSL3KqV7zq1ny3zKLtBYL9OojNI99jZzZs/XWiX139yDFptd73O463fv88XdItq5mU1z4zFIXEVfVmRw8GBUkbcHC5JSEQgURMNc4EVGRIenJmS31Rt5ubj5epVnpcT4Ok12V6/heKWEWVlaBxpCIxCyADZAy/z7a/p0p2f9sVvbPxPE/QigEEIlBwgMQkpcXW5urXE3UzOTOxakdW8xxcH6wh1weSq5JuP4zYq10I95ZX1X2UqiHBXlmcGqkm81Yo64ts1gMqVT6YfbmX/W3EckBkQiAxeN/MLPg8jnA4Vzf/Uvky6cCTHbQhT8cD3wBxQE8lK0g1ZwfpUdweU72kJ+zvr/kKEt2VaAEamwkvBtwVW5y0VQ5/j2XPMzlrvOFAqEIeCLhAmWJz6cDcIWM1ec3Lkxiq2QO79G7dR7lZH7nu48PIIjBpf09YQ4VlhouN868PPJLcaiXytlTV7Z88WLrD2UvdctlXxfee9GiaUrwDOmwtXQ8fzZRTa3HzRln8w6lION8+/LRz5EXanJcunCJxOIDrE60Ab55MTvSQ195bWIIgFVdW2Fj71aAwlTnl2dEpPbUDQ9Prs3iR4YbclDx9smowIxWTMF0b/ZEe/1AdU91mBDns1yrBCMG3JxHUKk2lysLvU7QZlPrcgFtf3+hLUu4MAwbS+weLDbIoTs+kNmFFY31L1Sl0+pDod9PUq2zUfYSuoxF7cbQZrWWrcnKMmsxe4hzUGuyeVv13gTl4Iita6qcGA/vwSbjuxK66rr5QwllkbFhzmO1xczh/rmOtun+/vmx8YmGQfY4kVDfMVqMXe1c5M1xO+qwBXnJ2ATn3HDvuLis9gle1QC3aYC2QGDw1lggXefi2lvCPdvTfPoyggYz03BdU06YrifuFaYh2LZ+HmMD+jp6lmZ6QTCTH2lWEak3gvXMQStxAZVa+Gxk0RldJ1PSI+Nb/HP/pnZixQUDh2/mSCEx0Qr3b2y11LuGr0oF+sxqS5n5jYve926NezlBNapH++G6o3L8ia+qVS5DZSQuQJNW7gTDIWu1plBnRMtR5ZYYi4rtrX9Dgm6dgvmJ9fZW4ew0c2xirR/PnyQDcR3wM7SmhkwLozF0pGCoCYhj/ZlZLVHp651zRBxloJecXtJs7x0e6BfamJTAbyij5qS2BAXBPHlzQxgdHDfYWFsTZy9q90YpftT+8iO65e/gdnPiza5mpW+ZWSow4LLZ/J7VaNfhcdfx+lcbOdaLUbrQECMsCFyNtZh1frzueX/O8aIw6fWE632Nb5F87fP1jvKMqmDH2zsTFc/JfotYXPsFxqthti3VWOniNwgWFRjq5dHV3ECYnagozf1995ahhqTqGIPU9zdb011S7DX07l0dx7bR5inMSRL0DA57+jFSItcxkX35Nn5W5xZag3GZPvSaahiYWRwiDU8tF/f2RaWH2atd9r/1AyXgVa3KwUGL0w3av9To7Bh2P9VhfaDR4FecxenS5z96HkQWg18uJ6vDcHx/snVzot92BNnzBfL02McJyoc8ziNxOiebI51iNLRheVkKNIloCXgU0Rhe3DsKQ7OCgWnxyLxgcAaTmx6XmVo8NBxa1xhWUplZXBzm7zrZVT1VmcfqboaRfunCJAjofBBugJD+fwWRH0D0X24kRUIAkVjMpACPukGe1lW4d+VnZCY/EIpcJgJU83UviZtiKtxfH0eQxninpiQ3TIpPrK/5oyt/bN+CyNw4A3z6h64gvlDwTxdhqUQoFv1tRHJBLALg8YVCAAEAn88FOv29opLRySM93i7p8g/M9n7BRPsys12g0G3F93Wn+ulp8zsEi7scn1d0LxWy+0tGjOmE5+uIp6fenNwO9FkOh7rBoIsABAB40iyACMR8+vJcgo/jDgQxvHeuNtRpJCvM+vqpMwgSoHyrzEarzFLz3dk/LB5dT/V1PPrd1oMIkqJnaLLvaIGKjve563Kff2N99mKhkTYBlTGYEGf4x2/ORw+kPb0f8FTmzFdf6Bu+BhEQ5zdEAMCYHfUyXg23p2LihmL9+4rDh3tL2BQysOib/bXN2UnlqKrCnKKSKI/WUP1y75f1xcHhedEhDfnhHaUVzWmDzR7iQWPokONVP9vIV+CUv6EWK7BLdaT17ypszjaH69DwjbTZSfHaGqyuAm9TSpoV4PuWq3PGE5zpaBsoMl0NvQ21b4S1ygKsqrjptbhYlRkjV6e2v9v4Ej3UZMxBJ1NHNTEsJKqx1qsPmzI/nj8zFlYQWdmQNNWSNJ/nMRxhNpUeTMbWLfQObBDpPc1NlFk8aXAYV9y2WDeA8XVn9eZDXRgxP6I2JXlhjlnXRiyrGRnBzTKIK9UJYf0xoXOpwcyG+I0C/9XUiIHiKpPgJKPkPs+socpmUnfbFL67d3N2gDdWl+f4ZrTAkTMWTxz1HMY7BCZczaxVKGiXS62+lNJ0MLp4V37Nqakpzc5qeV/TnQ1JL7Pc7uGTvWAZRy5L0zp2WPXn33wu3Iy7cd5pFxJ66JN6tUvUGKulRJuVHCcYTYGpRHaNFeRqrcXLQYVVl939Jwii/cs2oNEY4zPUruGR4hpycy8sU2GJVOpmu4pJha4ySlVSZ7KvdH4QuOwZbA9pZEksgSUekFhAZ0qJ3X29YX7MrEgpJn0sPoba2MWlilsqmmqykxqSrKDfO/YuMm+2R2R3im9xflx5O9X5PGDUxO0GHOxbBuZ1q8Uf7/YjhaqHoTxgIciMlhHS52a4EmXWqn+OGik/5/Nw3l8O6nze/IhUvr81kqgNA5Ghsnttrn3DaU+AlRZ2S+ZsfkS6o+6N37bOdLcYqSkGeTplJIW9kL0ge2nXIMY/1PCap8513lC5zO8/BNjYDvZP4Fr7CeVl89F+/GQ7dpHDdIEBNl4ecFENjmrVxm8HXPwHm6c6pqk11M26hdFQN623vyHTLvdHbS7UqR0es7tT+WZ/v+0VnOPN5Afbuk2vQZmvza8IKfxtuvKexVQj6Eh/dfSHPQhyYecXZ7YjhUa3pKU+nI60O/t/9tMw402uCPjsFeqcVMChzxC5g4swRKaXYMmZeSxMSTMqNsDbNbGqLh1PSByaTWxsycfk8ZenW6KcCAUxa+Wp621Fko1xEdBoIib9vx1y/h/j35mS/Q9mZf8FkR8OxSwaZ3lmCkQbrPk+G01Z/XsnDE7/8PJbpOjhL2M2TziZ9gtJliq/IkPpjr2ZrqrntpUme4Q7aZ3/9fO9XyGRXhZS9ip7k8LjMgUSsQikYgCeSEhjMpbXKH8bkSwQ8CQi0X8MgQsEPGCxmtPS5Xf9FPxEpuadgeWRXWith4LyMFGex4KXWsuLw1OG14nv7kCABs9LbcH6GTf63WqwgeulX96c+BHYCwBcKmPzQ1PVqphFIS+BWAgCpq2WosyhHbpXfiMURWKDTPUO7lL46fM4zUdJmjK4MBerq8fe3r3ob2/y0zYkJcD1z8+QS599Squq/gNBzmzdYvJUxujBhVM/blG6dOr1qUMlZjqJL5/c+nbLqR+32Ti+BYlkbo7MB8FKTxHBWw/S3EjhZszYgBmU2+JAPlBXYGJkLte/IcGrJr++PCluKM6R6KvISNTDZXimoxMDSvMK50crGiOHWkylOHlour6RfY2Q8Xy9SH0D/ZxWqAUdzotZ+u1xFpy5YRADlwkghOUpIn1iWjrSI6pPZ6IcJAXmUG4szlOF/IfcsgfrNXeh9RnUPF+02zfzbj/F46rEW5lir1JrrJ4S5Bfe2uw/Nxk5S4jrx5fXVpegwkZyHFl5pswE7YVwc3xKLL6iuRc3nVmYPTLTOzE+PFjVs1E72OvmWKV1o+Xt5W4XjfaoYOABkwZrVBBwQMoXM7o7yfmZm+VxbGwoLdeakeLREh/9xsZBM6bar6Avt2a4pqZVzKAKSLj5shhCju9iudtmt89it21R7rPIjLtJFXJVQzox+Wfii35Pzf+9MOcwa05/IOtGxOtP1gq1V1HajbYv+bWxwvb87PdmkRomvo+U7yJI0J1fp+2ezXu8nAvU4he4QW8CVDpTk95AmRkkK7FCHjRq7a1UO9hk+CD1pQxMT0w2t601jsDEKqW+A0ZHhe01PcF288nOE6EmExlupLpUoODZpJmmsoqZ6QUGQD4ONzBNGu8bJWCK+DmxUBzFSXAfDfSayy5izTGXcNMF0b7duQ4bte8K32yhuV8QOFxdeXNg0+wEZCpLi+UE9UqMCtn15GuD77aTg+SSr299/z0Sf+uE95Xz2nt2aO36LPj2r5lPv4dShzkvucWAVyE3vpD/EukJfQq93kN+LxgVrjCetVIVtFwaASN1sDbmoSG7A0GASc5LCXOzN5S9c/reuT3JHvpBhrL5wYZNcfYaVw4VpyV34cZb27qovfVV1krrUa+g0Z5YpF3kdJaSbz0Xar4a6jvh6IkOr8isw4cPzebNT6Izghyufo93upP9ZEuF2sdTHke6rHcSIy4ux96a8D3PRb2c8rlue3ALI9Ou3uLiZp4Zrdjd9/mxu9uRV6e+3vsJonfgE2hMCdd9bvJCZaFlgTcnnJsmTw6O0IjrTAITCDzALTPzKxm5GcLyNAImIS/CL7uyIWNqLXyMnDW5MESYpROnuuPMlgt9KQW+lNoooPYArAqB+7+Y0f67iPyr9VD8z0tPoVDIZrM5NA6IuLA2NdeIvrv3k8S3j6JkDqbe/An75AhEmfeayawkWxe/f1zmofLm7Be4HNeKJBdU8LvqVHfVOwf767KBRQIpm8dlMDhsOptFZ7NYPC5fLBKB9G8jkibhsoV8ABBLQAwgFPCAx+OOT8j+vF3/6BGsg43blRMK2xDoQq0n25H8tHDq50hm98imdyBAk+v2atb0oSjGnBf7PvXVNdU/v6PP9wJwWQLeMo1O4bNWJWyQAm9jXbC6eOGXbysjXa0fHo/WvNUVZuxx4+zjL5Fguat5JkojUR5ax381U7iHSgj6YQeSlxmufOus/InDr86f/GMrsuMzhL42S55ud3bQDw90BMHaen2h5p+7A/XVdnyKOPkYAwgXKetz1PnekrCNCGOIeceKN5UG+VJQ7pS+PCAQYHSIWxXVne6HjitujA9fiXcAf0Whr+J0nEtuemp4aRVqbAzbFdVZpyIdvMdC72Gj74xEPlov1JkPvyGss4Jer1af5xhPXaBRQAJcPkzP0YEHnLGFpeLstTQ3aYENVFuKyrWXMp9IM69B0+P12ivQ/QiKrtQ8Qtas90D4dfB6xrR90aSvEmhr41hW7jm3EDBJjuyZL8mrbUAnkUs9xLla4lglbuJ7Iip9tLS1sLYHO4arG24cmRmnjq21+KQxIsMh2ZEWoElPcRuMDhbPr070EeZm6BweCARAqq4aSQhnNCTCRDy0eUFN1Ghekk2ov0VhuwO6vnmMNEckC9nLY1hUfbjFWIIdo81fOBhIG3Tpbn6bXqQQhLofU3jXJXRPYvafxcUXs8P3rrQoTaZeqzD9mZutthrxdD7KlJLrCsRmzkAbjC9NF9Y++XnrLMp50f3ZRtib5XB1qPWGMkfINaUEPmIEP5S6X4TgO9lXkCGjU9MuShid5zDa319WCr3L0LfYF5cFy8RKR8PhMPNNlOuQp9JSoR8QGlZH6vDdDQuzUxQWc4y5Edte29w90F1ZPZOaIEn1h0QHQawdKyt+GVUgXeRNNnbia/LFM7mFTsfrzX+BpBdsh9tSm5ub5ic3PE/TUq/BiK647rEw6yrEXQCU0bLrE5zBw6o3ClDfLPv1NrPTBw0PfZst+9Oo3cNOg0uQa1+ovF/1GyRU7gtykVat8RlWqZ24I2y1zHcpL8D1/vHTCKJyau/Dwz/qyl6cxzVdOf1bSU68/suHuo8vt2WHl8ZZl4WaxVq9sTHU4QA093RXJHr1BWtBsT6vQr875mG2+bHV7PfT3iaUQG+8pW2qDyalciJsdLmSwSzGZLw98nmT0dmUR5+16R3hxL8m+MoC5j1g7LBm1/GeirMB6uYHP4aO6DzNX8VVlp0eD1M0T5pc+NxO5ientw8UtiHlenLOLx5WZJb0FE+QehkjA6TVgXn+IgdWQDjOXMxpJiSmSetyoCVlMSuwMzO2rL41onvWvmOilC7YABjpaMQlGlKKnIiZVoQCZzGhGkTzXD71f2Gp++98G/+dpFLphy6ff3yBx+PR6XQQAzDW+LNd8se+i9GXDZc7k/noYPyxjztkj0G2N+6dLFSELGbbh2qcro98u9mTbP36+umfECzaJ93HcLI1X8pYmBvvFwrYbCGfytgkUymUzQ2WgCf8nxD5X39WIpWKJVIBQ7DOEbMFIBJ+eEECwBPBJlPt7Gn5fbsTXj+vM1fzObsd/fxPqAodcnjeqX56zePFrNVdpr+KMEJnxlaWGqTNjrfs8ja4/SXCwbeAhEFeXRQAsIV8IYgEAGwO3dXa+O6RnydKkxNNFAzP7iywehWmeEZhJ5JqKO/z9NpodJCX7B2ta8dS/d8fPP1dLjrEVPme3o1zVz7/+MbXXxxHkL0IsusLZN8PHz24cOji7m17ESTo9WtqW8tvnyLxAb5sFo24Ok+cxVWEuUxF2gLaDWL16GiH5exAXkeDeHxANN5GrEZj/QNGInIaYkKXEz0h3JAXrjed4Z2PTootLi7oHSis9cKVv4HaO1B8eiX+FC3nlSDv7YLbZWqqPDTaVzrL5LhqMCf61+eIc+PL1BUpf0MiWibhUGFTCa7C/DCoD97MlOeW3FzJ2QftD5aSfqF33+c2Pk44iog9r/DSFaj2tzjeOo1Gmi6Gut4VufGUhYix+eDK4cDUlCJ09EJ5IJTY85INVhPsF/KyxzANGcVV3WMzjZ19wwO4NVxfq5/HWkQA2dFi0ujZRpzvZnMzrAj5qyBY+eBwwoWVhfGKsCWMC1R6AdZ1qUAtyUsZlVViE9fgl9YyQRKJWNCRm1/p6zye4DcT7bpe5CHqjlpu82gr0s6MvxfiezLE63ig65Gh7GfEMvVqt+PzyfJTobK1xqdW43QaTa7VhanNZrpIsZUwRWIus3k0Roq94WyMQ4P63r53p1kxmkRPeU7k603fB6KgO3SnYwStbf2PkHbFz+hxD/B25xvULsDi6ODSnJAtHW5p783OEDVX9HuYbia7inO9aEmW3AJvaI4nl4d3YOIAuHwAGp0a7ONUnBHfh04lJITQw+0h31+aEzCTEMRt7xjuG5sdGyQMV7HHM1uCH9Ua/ALJCmz7kxvv/1yzO7zqe0xaJS/u1xL2GkKvnf8VpNj2eK//jyHe8gAAIABJREFU06VU5wYve6DSUB5e6n/swlq9mXJWdDuC6P6IVL49EXoVSXyydSpJvjfpcU2QDAyEtno9p2TaL6W4VDlqHEYQ2YNfvbj+x7nfvgHB+pcIApx1EK2d/QmZa0or8NMbyPHKDzL/Y/d3fIC2/jECrh3lrLWQqcfPtumwly30fLTeHbpeGNBoZ17jF+QSmhnVt+TRuDi3ClnenpqnP09/s3fU8vxq2ovVVEVKxitosqXnvx0MfNBof4GQqBpweysxTqPM4ORSgla319OuQKUYrZP2j3bmmt9V3omo7UPGcuJGqjt7sHODA8Qx/DSIgEIir8wTlnt7FtDZ0vz0OUc9irehsDxqujQlKDw4sLKplgU9Qung2mJTV0VTmuVEgetshh0hy5WCzZRSJkEsErIBREKQSkAskgoFIBZJBHyJgA9SiUQikkhEYrHwgyQSkVQqBpAIBAyBgCEUMkUilkTCkUo/uEnwJCD4ywLyPwsEAomALxTyxVKR9IO1j0go4fFW56aAt3J4O+KhdSvOUDb42cngu7+sJBj1212CBvfNdEOo8SMkW0YqnjY986Pu8W89TR8EGt/LcVRIeHvV9u5u8RQGhCN8Tj9ICQArPCmNKeEs8xjM/6lc828QyZcyhSAQgUQoBYkEQCiVMDj8Varp/bsGF8/4yFxttFKv0ZMx3Y5AgVeTwfUB/SvcEI0lR1mmv4o0Rn/eWW7FT50WaURIdDI4tb083Bl4a0IRiyfl0QVslpDFFnAA+NG+DjcPfLdQk1biqutw51C6gWy+iaz2kS9jtR65PbzQF+zl9eyejfztaDfjYwe/WhlpNLp1zufBPfnPt8h9+oXytz9o/Lrv3KfI49927UWQW9u+Ut61i1/XuF5bcxBBYnx8pCLuytoicXqgMd5nMsIG0hzE4TrUeAtmSSxMD8DEEKulaiYzocbbHxudVR0dTk71hxQbaar1fG5wQXZiZE5uWmMzutajpUCZX34dMBcZCZfWU16I0LrsqOfiEj1ocxtKMupMc18daB1oapkZI/E5wFrlz/d0kurQMyneK4muUBOwmigDg68J6O+h6Qwl5xfhqAx0Psm9gXA8z/Ay5ajO9zc9teuMNb0tjQOq8+OWpkOGJoMqhqJyC1CZUTOYwI0M85UIrdUUV0J+NrGpt6ald2JhpW9ksqOtc7S+tiXYF+/tgHl2u/TB0aZ3agRMEVB4sAnr0/TVGTJvgwb05b4iv6ZgVeiOY6D1Cm0OVKZZuLv4K2oFDo2JQABAg6XKRmo+ejHCFwpSAOXDzXCcDNdo9HxY6HApz/5CpeftBt+HpTYnmGUmhASl8SDZQbf7DUYXZgPUyZHGtOaYoQQnen05a4yAHyEIeOL5umL9A1tHba8QPB/PuD1lxupRA5VJTtdX7E4tmu4ZV/5o5uWWJfP9zLj73SaH6lXPw0w/jjCxvslvqWoQjOPF2Epqkjc/yZEfbwEVAYRIQ1FVCODyYHWAQSP0j/aJQRgS4pURF9KUEj0ZH7wa6SBMdyEn2OFT/IEwNT29NDuFXxyvWeqJptfbZMh9QnE6zXc8vWZxkOV9diPyArdSTjpqTOs2kAw6tgbeznO9ulhoG6N+fTA9ntI7tNY39PbEoQoD5ZVgrSbja/q7kDT5nbkv9/heRmA8lFCsyWp3BzJqLFabV+K7jvaGkcoyd4Or3yGnfkbsdZ+/uH02ysdZ8e5lxmyfifwFtWt78nz0vN5ci7B6KXPj/PTSRjtucrynpTHeFev1jJpg2en6EldgA2SMqDO7xs020MAkML3SGzsdMcjGDmxmeHhrntpSZ3OV4PYACo0hS5sXoQDpOqK414xQxSWPR6J47QT5vaWG53LVD9WYX+WVurT7vKhylWsKULc6/43xMUTuR6Ql1meiZWBmgt7eNU6mUjfXV3p620kLU0tDPbzWus30iBq1223aNzfRPqSqtNAgb6/sglmAYaE4FJVU3VQ4WuG/XBW6gvIcDTWfRIeIF0ZAKBRxgM/l/dV6LZH+oyosFUv+Ef+pkREAgP+vkgLvg0RirljC+9f8USzhiSW8v3ZzSaX/3E0rEou5fPI0XvbGiWeX9p3ZhuQ76r7Z97HNyY+hM3g9RYWfbwhVDtNRmlYnPnn4KaK6CxHUZ8JCPdpRMUz1RKevSqj8vpZIjY2BxJYiRyqhGmBOKiZJgTW/Nj9PJf5tRAqBLQahGCRCKYhEEilfLNpkcZYpnmoqmqf/zNZXbbRSH3bWDDrzbYfRXazBjWHjGxBrtOomt+ahII7VW/JUJHi+XAnWmo2ywli/1Ly4n08eJ5MmeBLWOpcqAD6DQeHSSBzi6OnvkNGc4PYI6wIrpRSd+2XvXzjeOeArfzFE6V6ZtVG0xgs7pTvJ/hYHv0aCtBWbXe3zFRS9fvnDEPki5sTlCnk14x07683No58/f/zRx3LIZ2JMZV9Q8OXPPo5wcQOJcH2dSFkYHMqPGgu1YsdaCSININN9szhSNNIEw128UsxibGJdUERhUkZFWjI+M2gl2YqcajGQG5STlxxagI6qLo8pc6wuUBY1yELTU0nS3dXgJ/xULch9u5L1BnqDaA1BE2Ux9Ml+2sICCIC+Lpron6XNTAzkRAqb0OKS2MVwbW6uMiPvHL/rD+g8slK2k91/ETpu171GFp33TwedJNnfnXV8VWLyOszNKgZblEwai8fPJncSogtK05JjcHnBC8nmhHC91Ux/QnH+Uhuusrqtf2hmCD/XWI9tyEON56dBaxk7LZDub8JChcFYH2t6HpgAAmAtb6wQ5oCzQuzLrI/S4tWFLGcb1Adeq0g1P3fyQnkzeXxaMtRFrE8vBdIajAxJS3PYGRGQ6MmNsqZGvZsMUm+yvV9vc3fEX3U5wYSebAYlHtOeSn0W9xb81Pvey+Ec1KAqMd9WA+NsIh3HgxDGCbTVDRbwNrV+/yZHfvdSqDot0ZSbaUvwUZy0vkKwONYm9/GkCrKpv4Npd5QWdqPf8lifyT2Y6+8a7qGLoau1BxYJjFIUVKfNWcn3vTo5b3h1OUQbygNhrAymG6c7yjqayzfoK/FpcdXlJW0FeaPpyQvJARto34k05/7ccNggVjS2D48PDnTnjjV4w0hw/quvet98z7U7vWZzEDJkGRl3KWXPgBHImHakjLnxybEOb4/NNoalOWlH21s3FFWIV2juck+iH13rsbxHTTJsdbg7FarMRZuY/4YMhT0Bdh7MxY/Eq45Fa0BbvKA8rDvA+Oku5NEvSKqXvpPuk91bkPQwHz1FmXgvCweNeypXdoeby/fl+MU5aD69dz0uu8gpIDYqyJ/cWdYeok9J9egPMhfMlwooNQP5gTHvjSz09VxTSgMHVsPxojIsOcXZy/zOPkKyXsfbU/RUZVqyIjHsMT9HD0rModSKHKOyGKUc/vDnjFeHMPrnMlQOQk9so4vcYKS+oDlO5Uck4tkRz4e/uyk/mO0fXyBxVzmitqGupeXJgfEOysYsebJruTabnOoJRf60WMNyo/vZVq/aKvM7J6frZ0nFvX1phZkdnRWDGP+FggBmTuC4r/l8RihQCMDnCnh/nX9FIolQKOZy+QKBSCyWcrn8DzYTYrFUIoF/lRT4UuBLgCcGrkjKEUrYAjFLIGb9u4UKIJbCB+B+6M6RSqVCkYQneKsmf/LXbc8vHVQ4vkd215e2V3+1OInwK82GQ2/NJTzfyNXr8nwMzRG0XO8bCEJDhwKhzubqD/Evfhv3k5sOfWF9Gol6s8vwMhJhe0u8XCml9wGQ2dzFFdr830akQMyQgEAE4r+ySBEAmy9a3zS5d0du/+5sfdVKQ6VStZtN2rd8Dn9U++Yc3vweJJiueymuuD2VxL+lBqkueCuTQzRHA3RmkuxldiEd+XFU4igAi85e3mAvgYQB4o0s//cXv0fKvfVn0d4+skcCnx/PN5aJUbtqe/Ngmr5i3Gv5KndrjWtHKrOCTm5DUt5pFutpYmSfd714HfL9nuFXOpCen3ruSoe+MTUuTh756DmC1BiZiupqHnz3ZfB7WxBzGbQ5wcYotR2FCzSghBtKU6wA5c2vjV3ryOW1VUFpDTEwvtI3tK6qsq66pKUwrCPFGJtsWJXnm1mRHVGPCW4pja/y7sCawagedLxmhd0ZNLuCd7hPDJSllVrAVDqjI36+OROYSyAWSnnSjuaenqb+9tIiSmc5DNZxMLFijBfUGfDKbnAHDlBbd89U/kBtPQLDj6mJB5fDjzbb/EALfDnno1nnbpid4JXZU5wy3Z08Op43SokuqEXn5jSlBY0l2k9EmE8m+syXFo+UNRJmKJ2dI9hWXHNT21BLA3+sldOQVmr4oEblbJ3FMxith+VpIZk42dHVUIrhMqiwuQBC/NpARo3/21qP503RT5N8X/s6+7TNCiu6F8dmafjeUaCsigY7obdhNiWIl+7DSveUVoSxS/1mki3H48zGoy2n420hJQASfYdMleecdCAvnBhoW6uv1GSuEazwDOPqONXcSiSujy1zB8cWgcet87HLUDzeYPWky0MzU/VijsoptOzPVc+/r7yPCL0OQ8h1pvWRjfC7cwH3us1lRJ1VxcXo/lnK7BRxtq623dUaUKGEtw/W9W/jH//K89OWJNgxU72rrNTxGeGM0e6OhuqK2obeYVJzVU9dQj42LAqfHdubE1WaEd3T2ZLX1EYV0Tu7ULPdIesNVhP+V3Bvd3NdLkL0LZL/CWhUh2mHVZx5Z4NuY4dVQPKTJwoHnskcyEn009fW0H77js8QxFtYWh3/o9XsFjFWh1vhSE7XI8Wph9z5rNnp6kKODvR4D0UpraFMJ8O1RoN0i97JxmvdWq9PMnh0VF/2LAXfonDrXH9twd1ju3qKo95c2/3q8h7OSMWb20fMDbVGSfS28ZWR4XEuaawtypmWn4JPCgTe+Mx4YWmyW1akf2hirGdOXeKixKub0TkqSbD30j67vS/gVeqtbZSMVytpytPRT1lFBswiQ2La6+r3Z4uM/jTZj3S7KnS5yZWbXBNX+VRZPRiJMJI2xjke35GufMFX5pDWpYNCGrMG24ebn2sdbRmfbhPBOkM8vzjb1IX2afZRh+5oUYVtrcOTJBOZpYF6NoeeX1ldVl9HJk6tzeNmqhJmMgK4qMj5IKe1/FSgL0vpGyKBUCSS0Gj0f/Rg/yM+wPH/DAnwJMD7AMp/lUjIEQk5YhH3g0RCjlDAFvBZ/7DN/WcWKQGQQGFm7OUjux4e33fzp2+NL5y4gCCWFxFuvYmk/d1spvxkogI0uovKPVZTbGeC3wVc2W9zYssTBBlyeoB3vAYoDcybbzsdj5OSn2KjFV1e/uKicbo6y32wI18k+PtZpEjClIJACv+xp0ICIJQAi2N499a7m5edb55ps9UpUb1Ro3Y5697eZs1L8w7PIN5kM0BlxfO5MFaHHq5O9FdaDdcYD1CfijFzf3L83eNzouUxYJEANjbXpxjzA5kBNjIHvw7WvpPw9q7v08Oh8seCnh0ps3iWY/zk/bX9oUq3k7ReDCaFPDuxs6U07uXtI5ZPLpaa6zru2Q3h0XmnL2Eu3vD77qdZK9u8J0+mg3y9rp5/+glicug3wHVc+ebjwHdGIFrnbo6ACA9The2eL+aD30iyLNejzWAGI8UXblRlQkn1vE8CxsG3u6oChUooRnvW5ZvXFlkWYfwz6lDxXdXhfdUlnWmjo0GCcTNhleKc751WoxuVuucLNA8SCsyZbWGdGXajNUnSjTngMQR0BoW0EhsYi44KA9IwLI3MpYdScj2hy2Gj9A5z+Pja6AnK8ClW1znAPYX6hzNxx1NUkDHHe802j/JdVVFZLtmdGekj1eiJ0boldkxxe2F5fYqfc5mnSa27XmuIy1pr63B542j3VFN1V3lpU1lJZW9jBbAnYK6kzPpaneaR4UAl2GziTZTC2ggI14GxKhHQgLUGvCnKeFWer1V3ssNsjWt1urtwQ1pSjcfj6exVKWyKsbGJayXF0poScUkW1KCkuRFQEiPEREJtCnSW8EvTNlBxS+7u0sT4WQfrJS9nTlLkWlzYmL970N3r5bauKzVNm5Pz61TB0ib0DxCWBsdpXa3jiZ7uj87I79lyCUG0DnweeH2H9xFk0fH2ktthCH9IMjrESHjBzjOsN31Aq80bH+hs6BwhTi5WBoWE37narfZ4Svk6WCiI9O5C4LtZdVnUxWOx548NOVst5WWVJqZT6TC5Cd2jUIOZzY+pqMksLsvNCwqP8ohMjKmqH1knYOoiJ3oCe9LlN9BKC+7nuH63BEl3oE0PRq1XOkw2JrybG61S6yyiu5wLO1Aapi/CEoNHiMTg9Lx58iZw+XqHfmswuQ6dURKsX43djeEAOZujSIPdRXq5RZf/PVrRO2mNCx/jLC737/HRoJWFFtq+uLgdQfkaL/VVH9z20cX9P9SmB4eYKxJb0mdb0OI5rPzFfYU5Gc1DC43j61S2BFtZmmxn1h4YUObhzKEMLi23MEg9IGGsSPmNRE74BMunm1lctxRv7an657cp6icyZXZCpTUkqS95PoBkbUjTI3k+yXn0Q+ylj159i2xkO+D8VHu8Xmzm2RfqXZmPNSMl2Zj9hDBTXCvMnlo9OA10OratF1NXIYAN8kIbwNLgeMXMVBlsts1VuJa635jKU6dhfUiNoQ1ZPo2YzLkRHGtpUUCcXmyrobcVTyYGrSaGzob5rJahYY3AWiWCRAhSyQdJhQIOg85lMiQCPoiE/5RYBGLRh2epUCCVcv9x//if9d9nkVK+WCqQiEQSoUjCF4j4fKGIKxRzhevEyWfXThz5GlE4tM9bTsb+9uHrnyGb9ebsFn1OsxG029IxJox8qxGfV1AdIUB5DTsrd5nfGba+1qCxs8NwNxSoEYOv4N1O9oQ/IWHe57s/f3Nt58s7h4JdDP82IgE4AEIpSP6iuBRAJJGyOXle7ma3rthfPdHtZND17kWZwmmc8UOimwrRXZEZoknzf7Xq9Ww9SGk1UGnBV2EpTHXQS2E2xijf/NkJBHl9+aCztvzKSAuwF1I8TG/t+zzF+uUYyqPGQ83i7NaQ5wfDFY5gnVVLLOXdHh41OLGryEpnIDFA49af6HinrxAk3EZtIMZb8+tPe3Q1Nz3cHb7eSnSwyXl0v9XKKFtH6QKCPNiCBMs/MLl6XP/WSe+3r4AzzdtsAUkrEDKwXvdnw5XWEtWhM5pS4gD4TBitwvn7LycXCao7AhVV3DWUE+yVG9N0u4ttqrO9C/JS0NWYpPrigpKEjjbfyQ59QrUKo8IGGuMktZEr+dbtsTpAKoOFWmBNUWf6Zkd68jJSrU2NNRTUEnzdHx7b/XDfd0tlOYLW7MEUlen8+4PlBwY6T410np3NP7yRe47b8Hy9Wq7D6+CI+8MKm9vJrk/jkgxD8uwds92t06McUYX+WU1J2ZWOxsbuas/iDV52xYfCyipnZnljniNlwtzUamVJRVasD3uiCIiZLb6Xa7S/Lzf/FSaCqB2+M7VBI5Vxk51lEu7y4sRYT3tJVmJA0HvLinD32YaoqbbiFTwdVzzWkdaeaxdT8M479LZ8vpxK62tNiovLhrP1lLH2iIF6k6oczsJwOch/KSAU8ssFuaWSwvL54HBaciozO5NXUgwd7Vh394HwNHbnkJhIBQ6sLwNtUbI8vLDUOwAU0kZXOw5TKJgcFg23wWCl4W6kWuMs1nz/htvdefOrG6m60OpXaiLTHe0LPBafLmrLK4tQ00Q/fdL65N7gg8sdp34Vv5Wr3/8tWU15XFVz+I1Oj/prdm7+DHY0ILZWP3rwfcyYV8yoT1BjQmp9QW1nUmVrYn1/UEUNqqsa0xI3Mx6Jr9CcSnmAcznWpr+r+t23K2Uv2GP2xB67qVa34kLLouHo9BVUP2veJzO8oKOhl0INq2hgAJAHh0NfvZiPMOgPVJO0h3QEyvf5Pol58vVExFNmmQm/3IxXZjkTpcLNt4XagBydy74yv5qc/sLq6eFoS8WiCKfA97rZIS6RDroVsY5AaGrIDLJSuqz54CSLttY+tdY8x1vmwtoqlbNAwKMweW5etOVRFnuMtTQgZKwuCdjTIrAsH3CuIx079cb0oaLxtX3m5z6y3Y8kPfoUrbgtU+6bDPlt7qcR7/NIpf4JaPAyPYDQcxyxjo+7fRToRQ7F+hfZOS6ddvKx534atZPvdlQ0/X9Yu8vnuI/1bfDfwAk6duzESRzHbMuMMskgg5iZWbLYkixmZmZmZmaGETPzSBppNKCZ0TBD74vzPL9TW7W7VWd3q64/oetT3XdddbfIxaXudjTiEIc7qKlKPpxpjgs06WhLQOw0V2dbxTgLG4lDJTFPAKVaT+ona7U7gsO5g5Hu1oSoo662udy06eSobh/n+dhQeEnm8UwfIB0wCEggYGERO4DNAHzOf8KiAz4HcNmAwwJsJmDS/0/h0gGXDjg0AZvKZ1F4TDKPSeYySEDA/k/4LMBjCrgMPocOeADwARAAvgCwOQIWk8ehc3l0Hp+Cpx+seerLPvkeevoV5C1xV/w01BEhy51wAlPu8BINZvsXMBicKn1m1EV80O7dsOXrCvlz2aJf1av/kiwCNev/sh74dMxRaCNddzvfei7rC3Wypjc3IsnD8r8nUkD/dw3939PYfxPJp9H3ezpfn/guXOZNi4Vqp6HYsMmHCdN3hHATVLDOgZ8yLlwDF6GCDJFFhisexKofpRr2Ob9B5zuwOlJWckOsRG5avr1vKHLTS0vcUel5oo1CY7DpTLrjYVXAYrKl9W3IT/RMhaloi6t6jNpzk5unyz/rt4Y4+xlLu9rI373xjYXik9G0AOeb5/pNdNBBXgWiwu5//ux/93KY6CPP9/dvQ5DMaQjfVOLy4ZGJ8DVHlZcAP0xGVwFiKdiKnoz/gC3UWoz4QJ+OAfsFiyk6A2HGYHkKTK9PeUWWvVfIfytarvRiyE18Lkxn0OdzZ0B4TURSkn9gc0nu6EDC6IhtT70arMBiMtOjL9Kyykt2vSkQYLo3ejM6S2Os9GSHOurmRvuDfdx4OHJTfkZ3SYqFxBsXOan+lMC+dP2DIXPcgvbGts7Y0Mfp9Jtjvn9Ppj1erpAaDLxTY3gxWuNPf9t7CZnaWS2uye2RUS0FoY0NPpmdwfGlPo6e1rISsaY6Bz2tgMYEVP7xNoONA2N9c4Mdnb21KYy1QrAaUu98esjh+0Gf38Gyw0GXKXk8DKC7mPtj7TVZTdVNsIHO1cUFxPwecmziaLZtb2yot3wWVjJa6JObaOwbJK6Xr/HJ/9ajjGcvB3V02xSkaiXf1cqKp4k8yZMUL1RRrzG2Af0zx22w9fyKpbRcQn0TpaWV3NrK7OnbLinfKWsezy0pC4/vzG2ea1zi7gEmktPb0NlRULs8MN1QXEvHELkHCHAEV/sNKtd9c1DxaT9Y7cBXYzXJBKwUd/jqOYg+Qk5PAgy5OigqWFRsx9vv2MUZpa879Pge3VgXryq9LKM4JqtP8Yyoef2uy855rn8jqxPt2c+NGgFlC6B0mFPUv1s0upw+NJU7s1W2ulm7Ojp72I4/LiVu+q9VyI+HPao1/rXc7gTY9QP0bOZhLgNeXpLrmNQRmYSoimgpT2yvWaAdq/kHbAEwhsQABn2jotD55r+WU23AYfNqvkWt7YNGS6Fay0uCni+CVkdBizMyy4Bd547MtlqONXJ/+mOnl5KDxIUPF6Bwa5XDqa5H537UfC3koPx0tjqatAlzUBeJctTbWFlsntzu3GK2TOwgMWQiCjdd0dabUUDCbAn4CC5qAZAwLACqhpf8O5aK18Gb1+Y9SXmEnjx6dyRoCwbzwWAhDIz7AXgq2EwBi3GUXm/BRHjk+7OEcrd2l/ewIFl4ltmghwS72rdI6Ub8dQgUuoLmkEDJWwL46tLA8HRvG+ChwNZYX0FIeqRFQqTBaHdoY4mhhChka/u9me3ZkJBXSaEq1XFfpgsT59OSpqIilmOje7w9x8JDd6tKaMtjfPq+ABD4bAJgkgGPIaASiMgdPgXPI+O66iuz4iPHetq2psc2JkdWRgcXYX0LQ70LQ72LsL6l4f6FcdjCOGx+bGh+bGhudPDfmR0Z6O1q/Z/0dLZ0dzR3tTd1tjU21zQ317U01LfU1jVVVddXVdbVVdY3VjVa6OofLo3J3D2tcP072b8g2T8hqT8hc5ETYDfmuN0cU2+MLNEnVllO+r2HuYiwK7506NwOuQ01G144TJYFA657SbKg1ws0uzAb/cBOExdWxJ9pH8lNDDBU/6+JFHApAj5LIOD9uz3+v0YCDCZneeEBBMUofmi31qhTe7ntqbNgI4X218VHGm17yR1HadMSdVFh8pg4VXK2MavsM2j16XeXaLKXWU7z9ZN8FqD0/v2Zr+9AkNGrS9Gm4l6yQoNRZvPJlh0esrgK7zCxP3yen+n01EzSeeMheitBQ6LI0TjR1UBN+o6itNDf30AHzbmxH4STX9xjpER26ymkv7qbIfMGzPfXeJi6fLhHaClmdVV/fnJdR+iskegFBqIJu5tF2ovmrPis5krSGw1hPg9Y8DSwEN1gc6/ZQxGgVtmzK+NfAqaldIk65ivK72a0Hs7ovxrVVB3Sd6rU/OL1Wj7KzrGxwn983mtyznV+MGyjLWO3LQ09mIIZTllujQz5LO1lrXT17LfdjaUU7F5eahx6eX15sIu0MdWWmVwZHlYV5lEUotieK9mW97SwSjgn+8ZM8hN4wktMuy5/1ZvcZLqbptoWKlaaptLc796xEFsxnhbfmuNWnBeUB/OLKctMzHHSVEuyM+etLgEkhndIpO5yyQhee03v3MjwSEvGbm8AWPFClomwyx6tJ/8Nlo0x3erEYVewVkzb6qnIjshIyFdQULh+/d5fP9+49/sV6XsX1V69DbRMMzV201Y2l38tJ3VbWOHaTUOhG1Y3r1hd/dvp9t/mF05a3ThrdOV3G+F7GrduKN6805VeIZDDAAAgAElEQVSeB8ut6k7M7k1ILXRwyra07ggJgyUmLReVDkSn9iVn5XsFNcUUj+XC1ho3DxfwNWVNIx3TEwMr4SGZ66tIQGFTF2fefAtlqr4Bi2kjTtIz9orNbrLguH+/NvbD6X/1l5aM5pUNRCcmiMkgPHy3DD8d6BkRDE2XJWRgD24uKGoi7UOWTZzirgghc4unR/fNk8cchrmeMJC5BPLnQNoQPKZ7JKi1M3Z4IgE2WjDV1TSbN7sSgVrxZMx9YQ9YHlfrEvsNWDu+mJ3QtZHgwhBtF0uJlvWm/ON+/7qyUSI6rLaianMzY2YBDQCbggf7ay63f8JWBo8lm4HNwlq7h422Qk02l0GPHaPaErQ6bcWrgOnkTOULfR5SGeo3+31U7MX/sRa7VBRk/fHm79qi9/+CoHeXv9npyWwvjNF6fS0v1LGrszWvfWrsCIzu0td2j9pau4/ndgGFDzhEBmkV4DfAMWZta9PIKTCobTZpEKeh7Bmq+0n/7s8ub7/v/PxyxPXRSsjHWd83S8Hi415vZvzEhj1El8IUU+Uv0ev9+rwlR0PlujxEV2O1SXn2wfeg7HtfbTq92wtTj5a71R4fTtuEHy1MM9ZgC2khozkhGyMlI53xVYVWrfXm/UOWqkbQ5xChilbz9kbXvAD92ewoUm35Vmwsp6KKXFUHxsfA3ibg4QWAQAcEwCeBYzSg43PiQqVfPTZVl/O0NX33+JaFthIgY9ioXcbBNnlnDb+xeLQ2j1tfIGwuEbdXyAd75IM9ChJBPdyno5EMzCETi2JiUYDD+J8I2HQ+i8ZlULgMCo1Ap5OYNCqbSmNTqCwalc1l8AEL1BaUY5YnJG79FG/+brs6yvLpOd27p178BGGazcBKKLnNBl9jii01xBUZHqSqgUaHrDc/VKv+xa6woJYZgpVY0OF2mGUM2oKYDWH9vrqpOu8S9BVjjXXLA7z/6+o4X8DmCbjc/z0b4PEBn8cRcJh8IvLJme+dRe7W68sOm8oQI6wnLD9u+2vCfZT2ApT3Q1TQkWqEZC1yps5xujoqXpZWZtXn8bbXW241wT5L8Xmc5KNYtdeR+u+0hc/d/wrSuPZ1sNTVUtOXm8mW8BTLAXfZRstXMeIXs3TeZhsrOr17kPhJpdzfQuvJWXOxm/cgaDLcpeuTRvzDK9gIj25DeVZB1Ky1QY+HOW6wEqCWQV/rRohvgsIrnfu/qr+A0GNehClj3rIea0IN1y5D7lah9alyxj7vFbzrcP5jLEYS051Cb6pcNjJnaZoAQ3WOiQpG7e2erAhFT51j47Kp71T/0WgqyHtnsBB+3L6Ard9Yrd3sKTgcr+Dh+reGs1P8tEwU7gU5atXlRldmxxWmxHTUVg4N1mP2VgR4DP/wAKARcc7G5QlfYA1hlQ2mpXVGdamqE96yezEGuP4g6l42QBYyd7I51EwKtwDDqBxaDczu0o9qdrfLSndMr/oclFlS0B5s69GekkSZHwNHGOL6zmLvTl/lfEpQxdrI0mhT+kqHE3nKgj2tAxYUjlofg1kFbN0rsPCFOBN2vNXQWpfY3tM/PL6wuIzY2jpAHiDg6yuIZThgATaDz6Ky6UfHZMQ+bXebj4ADxAZ/e4mDnOOhlwFxF1AwPAKKhULxMQRAZjNwZDoKx0Cg+HtIsH8IdneYK0vHM+PHG8uUHThgAEADgA6o2wzyGom6RsITGXml9TnFzWQa4FC5BWGhOncvOr8S4s9mbcWZTn/60Kj8kNGWBHaH7IRv+j4WTleQHfJw59Y3G5/6I1r4Q7WsIdIzeUjFoUtRr+CjbtJrgxIJ80oJg84vwYAFtD2z7LupISPAsxSf08VIrV0KyK4JKq6JrGuLqCjNasuvH44ZmfHY3XDnoEIBIoa7HEmAh67Bg6MiRP207vlrvo9LCuxAzEW31ZSiD6vmtwLKmgcA+FxVfgwA4LJ4JGS+4dMis5drWXZgNgdZ6VhkLpRr8AcY96XUWFKqrQ9yDBl1LmVGdwu0b+Vp3Gm2+VDnpVYXaNqZEij0E6Qp+vTyd5CVzLPJilgb2cear6435icHBYd3ziLGDwQHbNAGW6qubj5E4QSAf4RdI6NGAX4O19+0VVL5XlQuDbbpXzBTUT37xUJf+08oVegnHQhKewOFPYCSRaFChVOZMicqdC4SCs0HXV/nal8CXWEwB7ExN7l605crYXqkFNuwi9CknhDe/xU3U7HR+O6Xe5filfW8nr30vH/B9dFv69GeywXRMyOFWFLXzm5yWZ+yfPzX01jX8Q2H3najYEuh6gA1gBgF8/2LBano2THAIAAaloSBs2gYBg2NPlxnUtGhHpaf1MU7yzLGGksQUwN704NJAW6AiuUzUCzqHo0CZzL2eVwsn3vMph3TiDj+MZZ2uMcjYAAJR0chWFgk++gQs7GM2VqkoeC49UXM0jxpfRW3uoReWdiZG19Zm55ZnN5AHCzDUbuHZByOuQ9H8qncxdG2/dmRpeYKV/kHiCY/w9uQxjno49ffFLo+B0up2HYnwZgrtlF9LOYJmA1D5JtbXYXi5E9Nxqhw+iL2ytzKrT+qnoaM/vna8e1NR9Hb1q/vNkf7A8QmIOH/vxLJEQAej8PjMgEVq3D/qtf7J7myL1vVXtFi7cfM3iH8tXcDVPeD1ZBhashIVUyc6lGS6mGc3GbYe1ym0UacVr+3/KCHxqSvWeDzS4VmshWeenbiQpH6r1OMX5tcgxR+gryEf6y3eIvKddlOtinQfdnva5asLfn+BBSgId4Q5fxF4bHxi3Pu4rfLzRSnXD95/PVTlewrmJVm9yeVIKE/TS788P4klKIjtRzgFvPgusZPkP6dH5UefoedDD+EGe21f6DAFASTBmDKkjdsRu/TAf1a015/NlhcAOMFoLuhUOgWQVEVfJammomuS99AKb4AxiYUVZuJ56Z8t7rtqIy9jro9JGx+uwO5MQJ2V7nbk9PtWbXZzpril6uyPENd9QAfIyf6IMDF6mB1BggImL0VEmIb4LGATfU21zJXf0XY7RleiO6YCGqrsB4KUl2M0t7r82McFQB6PSC0AmYFk1d0zK0eWfdPa1ENr3N1LSyySWxyj23JSOsNtAlZbunf6RsEOMoGbL4xB1YY3Rnpnj/fN91dETVe9wk3bsyY0QLT+pROaTCig6uWAfMBhNF46nZvbWFiTnVZ38TMOuIIhSOyeXQBl8IiHQM2YBM5XCKbg6OwDtHcAwQ4gAvgy6zVac7eHBe5zD/a5uORDDSSuLtH28MKMDQ2jUvFknHbB9jlDfzaKh2+wUHtCo4QLNwBj0zgEKlHO0cr45vMQ+7BDBIzjxKQQLBbRHF67d4s8mhqc7W0wvjC71IQVOssDNr8EO5SB8EqOzk27Mm8wajPOr9+pfzT1zLfQa5PnxDqm2IVdYb8E13vSfkJqwS9kHN4LGsiJCn37dUgYWlYZDpiA+OWXhU2TUqcYLnnLyVVrec3TKZVNGU1tSTXN+T3t9RP1w5v521gE/DUaDIhEj7nBqszCvC5kpgvVVdv7aPy4Iv4i76B1mE8snBqMml6Nr19eF0AbBsbkzcWMDwO+wgtIBzMxlr6vfuD0hqBq/dGVzmORkqnqZ0QdDnQKw3g8RKg4fOEy9PRLy8inkHlukIH6ebuEr/PFLhLXvk20dVI9uE/hh/vpbhq20jfsJJ+GGqttjc7lJSaVTe8tcYART0rRc0jjQUNVCwNCMDEeAuXPAtQIwXOxkPREc6frFMHJ3XC8yc3saW5YU0O4qRw3SbbF/1mV7sML9RqnO2xvLkXr8yosAHd/uUGl6cT1EF/RLXJo0EPuRqbV2uJxluRuk6/QSBNhxn98Sj0xbKv9Kc/flT49hebvy94XjlrfhaKeHIlUEp4ZiAXvlXhaXPD2fVM4aRs44GTWfBFC+u/E1xFJ7K9yJ012MYGMDHLOIRzCUguGQ34RMDBCxhYwCMBOratLD3W20757cOnF09LPLwq+eja29sXzVQkvqjKOmvIuesp+ZtpRdmbZXi7loaH1yUkFSUn5CfElqWnVOdkVmal1+RmNZcUNhUXVBVmtFYUNRTmtBYW9FVV9lZXdtVUtlWX99XVdVbVDrX39zT2wzrGF4eXNsaWOEjSaFdNU0FaiJW+xoPTBo+h/mg9jX8ghdM/5rv8xZ1x5427oOq0UFWqxAYzMBRr9g+UqXkmz/BijsmNRj+Z1yeglz9BenfPWr0QApsLALkF0PuAyQAsDgdL/K+JFPDZfP7/FZEMvL+Bmtf7J+niT6qlHoJ0z3HjtwhvjQ0v+R1/JUSoKipaHZ+sRc7UwaerHybKIeM0MBlmU4GqMFclQpZP9OurCUrCe9XRFT4anjJX4rQeFJg8d7z3jcqPkMudfzVZSVR8ekeqiyu3UPZ+/0jz6lm1W3/VRTjH26nrPjzh/vFa6MdbMz6WUcJXe8zV40XvG56GZL+CFM9A8n9AOmcgQwjyP38iR17Y4cUZqdsQZtrzeF4TOfiQvSBKH3vPHJEHS8bsAXkwIH2cfKvP9Cy7xBsUp8T+fmJDRnRd7/yq7sVdg7sHqs/QYuJAzW1b2H7qttOMQ2JPSOLqSO/Kwjh8Yoo8s7bX0+f/SScl/JO+0v3iNLf7V78DAtTTm78XpYYAyj5goRbHe8Y6GlkoJBUBn+xpfvnoQl6af/twWXF7SlG232SiH7M9DxwNAGo/DV7NX6/ZnvSDDVvOb/lPwd3rpozS+/w9CovtEgfDcxYionorM/vwS5ipxh7OPmlnHF4U05UW0JjoUzrVOdKY6zNSbUxdtOatGPMGVFkdsoIuBVKNDJh232h0pu22VBcF57dXdc1Oz+/uHxDwHEADgCjgEQVs6r8vfYDGBSQKIB4BIgrg9wB6DRC2AHkPsHCARwUcFmDy/n0CuFzAYQEOncch09hEAptyxKJhWMxDwCcDHh11eMDnAcAHXCoAbMA94rGIgIIVaCqYyr9WAAis2JmTryFI50coSRICw/4zxpeWHR8NeL5gj0SChRL/V+cK9OQ9Re5rXzt/PDyi9OCF+O03/paBt888vPbd1ZfXPsa4pFl/NPKXN3JX0pKTlH1vaJg2vpDeu+idUB+ZUJWfX52WllJYVpCWn9Uw3jSHGUCB7jVSUuOYXlzuc6/A6w5OV+LzxMKL5WOT1eLMZSI0NZISkqtmlpq2Mf5VjVP7lAkC26SmvI6F61uZAwQswO2BiRrNP6DtfOfdYjtmt+9I2IcE+W+4bbb4fAVWqRZotK2R+WHdTSTsLjTsIjLs8yHR6E6cqfDrs5CpmJCJ2G1bxUdVkRZlwXqSt042pgfAZwY8fIPrJ/bzh/Yz25bDcppX53YZfLCGQrT3VwDyDH+8skRDeszaJtfXr2BmNBQ2tERA1hZ6h7/+npdlgGqzqVX8qUgCqlH+pcP4Mr3EDPT5rUbJJ8ucILR7AlhUisqFbJ2bW/m2uwU2/sJQjsSvIE0R6Xp9wvBXVoqx37XTpv/6pV1Ve0JHq/T2lYyL575cOZMebJyZY+7ufK+iTWOI7qOR85dSwE+JOaKdRUaT2Y6I6uTDljL2zDDl+AAAGgBUBml/caJrbx4mQG3CynNqMmLNVSQt1SVnumuJ27Nb451Hy6MDVTmDJXlzTVWIkc7j+RHS4tjx/Dhhdgo/O43f3sZtbaHX1lCrq6jV1Z3Z2d25OQIcfny4h0fA8TtbpJ0d4u7u0fY2cn3zYHMLt3uAR6C5NK6ADQQswKEJcEg8BUMCdGxfbXFrdpyvzjt/zTsVHrKiP0BaF36cyZICC4HoGkNkmQqxXgMM2q2naxich8B0ML7ZfjBBQ0f4W5HzkIeBLHykm7O/wyXR2Mc0wAOABzg0AYvx3y9DAzy2gM/lC/5DJJfP4fKYgHbUmRln9ehKodq7aplHIMtn1uzDjrPSiovUprfcfogKOkaDlKbLyDOk5eoSM9TQEarIWO2NSM2daKP9KIs20/cOQv9idqdvVfvOZNo0ecgWGD8p1H8SI37R5gpkdfErF+Hf4hWE6+x0yj/rWz6+oXDp10A96SJ/W1vpy9FGb6yf/DYUZJ2l+SFW5rnaGegVBEXpfUj6JJtoJP7l3tnge+fgoQ7ric4u78/J3IPwCzZchCJ64jzYvS9Ye8KefwnWJUmDb9ldL0j5dxY9b5AzPrNzI4reCO3YKcFMLyw6P9xyebX36T1aVW7locTaI/29d64jZpHMllHawkprUUlVUn5RQEL8Z2cXDeXEaOuXD09G+Bs/uPHD0litgeILwEcNNObQsGuAgQlytUuPidhamCMfIR3tTFuaSgvz6gurmutLaiaT8uH5RUdTnVz0NMDObbeFdldqFBa/7BzSmN42hcGNyyd83TKTQkuXI/MXPPwaVqZIK8OrA9VNhPVdAZbVkTfVmj3Zlje02A1rynJbarcDu76cZUswqAAG5UGHOKNJgtihnu99c2HAOzfbOKw4PqY4Ozo7K6e0qLwur6wqub4xp7WtrLW+s72ps62hqbW6sr22pL+pCNZSONSYO9lfPT5YPwJr6R9qb+/tbOnsaensb+saaWmDdXePDQ1OTI5MTI7CBgfbWzsralryW9urunqbuvo7RiZHyytqKkprclLyWyvbN/ap4gr6N24/g6/vOhnomr++2+qln6f9NO0JxIuWmNT4dcLk7+0YKTAcRm4OGAnSLtD4GC3z+vOrx5ztbQMVvaKSzrV9AfTrEwi68ePplzl5wzZ6Pnqv1T5ce3j/2tU30qJ59aWFldUJUWmF8dn1WZmpgR6V6bH1eemZReH5NQFpVWbeKS/NA859Dr0cmSte1Gw2iUrUCX7sGCzTHOftraAc4Bs2sH+c1b9YO7WCZ4PiwSnf0d4uQHVPjAAchgC9e1iR6vjs3GSCFbbBczFdo9PzSZ3VZWy+Jpj0weepYxMUG1XOtmperta8POAp5vfux72GoBc/QbrCv78+Bz06DX1WfL7RnV8dY/f04vcTLYVLk4PeofFpLfP+pROd68yeBTycxFyg0srmBvcpawA/g0713zAxbrorslXb3rK9lDQ71D3T21vqX61xHZRZgKOENU/hNp3fDqPE96OlQYsLaHbOVzvb5/ICLGfU2T6tNL7f7fJ+N89iOkrZ/iI06/gSpImDxHdY9wcgzz7++hkbCEo6d9UDgkaFHtSduxR594q5yj3nULlFVN4iKJDIvRE+9qxz33AD4ZQf+TTZ7gFqKAGg+7ZmynaQ63Q2bn1jKjHa10xN0tNApSslMsXKqDo2uCw6oCE3fqS1FFD2ARNN25mnbs+ikSvYgyUccoF0uEA/WuWStgV0JGBjWQf7nEMkBb5N39sFuCPmPoK2uwNoVC7hiITY5mIPAR7DO8JwcXg6lsA+ph2TGUgsHkU8PqJR8SwaFfDJfC6BzQR0AuBSbdUlGxI83/8FVXqqtAXqJGk/WUq2BIMpvW7vaTWmrBY1MKje4H5yq1SMPuAClhPrwpXVXvwKa85hEVFAAAAfsADYx5GoPICjsdEkOuv/xb5IwGMD3n+IZAPAFnA4PCagHR1NDypfOFGiI14sfZ8aY7duJwd3VIB7yO8HqGDCNI6iNY7jNYjJ6rh4xYMoyaMghaNoDXiYMiZOd8VNGhGqH/r8l4EA9a0yJ3ixIxhOpNT5V3962WQl1mglpf4LpPUnJPENFC39bCTYtdRG3+qpkPbDC3HWml+0HuqL/uWl9iTVQjbdXDHDXFnv7tn91oKt3kJzsZvW76+PxLs2O+s2fNEYiP6s//iU8atfKDP+AOuIHnnEXH7J3xCjzH1Yb78zU30DIHSp3R+nwp9gC5yJpTHF2iK9X8QHPT7MRSjjC21IyZYYJ+05mfdUW7usPy+N2HhPh0cdDXVh56da8gpLoxJT3VzMJV5lJjiIPDqdm+QS5K4DBAcBTlqY9X7EQgd2Y4KMXD75LRTo4cihE3lM6oO7QjmZKT1VbeWlZQWJcZ0hASs50fvDefvTWYj20M1257Vxs6lp9dlVg9kNzZFNlYZJR5+MwJz25eC09tjk1u01wlBbx0JfO21vA6DRSy1LiKF91DB8p6e7L8vtsM8brAYdtOjDk95hsmUoJSqg05Y34FHi946H76CQB3fpe1g2EYU7plLpdAqWRt4BgMBkYWgsNpvL4fCYLDaZxcbxeUcCPobHOaCQ4STq3jEThWPisGwijsMkcHlEjoDLBDwG4NH5gMEBHBbg0QQ8IoeLI+L2gIDOZBI2Npd5fBaHxQY8sLWwOQ7b+PBSQe2jKjg8evw11GCv3WMlvuuv0fvu62n5X/YthA5dn7GzDehl9jupNqA7A7SWFOkrUwY6G5JTz5+9so0BOAB6twB0RuLrM2LhcV3vnps8+EvUQEw/0s1L9Omd2cGG+d724fIaFGwCPwobKc6cry/b7u/u6yhKSbE3tX+gYnnmc/itjFadjoUA2EZifr9bYINVQW94kJ12qNmn+qb2uPqOtLYRFADwQ1JUfskAoDk0FZZ2NeLg24BFcxV7FaUrWe+vQ+4LT9U/d1ikP+X3atpbhNDohKu0mwyUz1G+VKh5r9lJuvizGJgtNbh75vPb2+HGKo9PffcnBHl/0t8a79KVeqkg8bKpuhA2MtwwNB9cOjiCBbXjqPF1IuCBuR1E2XAHA2DBLgyR7E9NjGtX00O2T8PgOz7ZaclhAW5iD0o+XurUvERe8MIkSE673UfESuAy1EG9/X6KZo7yH9vxWrxmn1y5c4tesoho3Z14rUqdi8nPIFKY7LL933ifRxsm1xe0HgX8AIX/cqLk4s2KP641vRDpl5EZ8bY30Xh47TGkpndZyuyvUxpQ96JV94h5Q6lmupdoZ9ZnQJriMFebe3L3MTs0Bm5/b7m3sbQlJyHLzao72n8sLjjT7lO2u+1CV9XCcOPOKoyCXgFMLDhGAC4ZUA55uC2A2wDUHUDbFeDXqfvzgEIEFCJAIwEWBRhUQMSDw31AIgAWDaAPAIMEKEcAgwRkMiBQAInNJrCZeBqfSgMsKouI4VAJgM8VsFg7c9PUvY3+iqzyCJfD3hJSf153qOZavsVCpBZoCV4OVgRtDoQiqf1CkSKrb8G8E2kkAN7uaST2e0ao5eHWHBDwySQWCkXBcxl7xCMm4FMFDDQZywX//d81gMsGPK7gf3/XzQaAJeCw+EzAJgDCrtadP2Nkn6R/vLHipLrvpbXrrHTorYIP1qRE6lJidahxmpQENXyUHDJUDOcnyUrR3gn4uOkjuuP9kRSvO+76zuU+xBuIOarx3M6y2M20GPZWLNR6VGn8tsVOwfb2Kfs7v2n9CsVICI+Futa7mfsqvlESOmOp/Fj33dW35yFH6ScFzoYeMi9cpZ/NFsb150REWSi//wsq9TUbygqwEL3hr/kxVF9W9F8/lznoUQYjOVPe+EHz+Rr5A5g+esaIsW64Pyy9N6BEn/PriTY1vPP725+gBOOHJpch+TOQh+iJjTRTQblXmfiFFvUHpXK3kmVfg5mOoYyAz6ofHI21gxxsVV88CP2kkhZu4WD8rqMyyt7oo7+DRnGy5+poLXZjAPDwt/85YWmgMj3aNTMxAAQsBYmPEQG+BSH21aWB/U1hkwVfhtK0uqvVpwcMD2GmyAkn7I7tLuLTNsIOvv8JjjYdW/WOyw0obOpKzK2enNlB7h7id1c5h4sAu77SXrPT3sNb3AarWwfN5ZMZzpgWb3yL+1iUymGiJzrenZjuz6lIwJQnhhvKw2cG9ndXJ2d6Dna30RsoForGxRwJyFjAp2GROzz+v1u7LAAYAFABIPMFeBYbDQAVACoPUOh8Ep1PYQEWi89ksOiAIQAULiDQAYYAUBiAQQLcITg+BEwaoOABh0JEwYGAwaNRFsemkiPiMj7HG96XAyu42k92TmdPIh31e179Rbd6i9G62vUQwljdBem6IN+CmmIBGqJBe2afi6XG2Z8Bal/64RN7Gw86AJtEUD99fPKartBzy4z8GXOTZKG/5PSlvqT6Jdw/+9tKZ/VaR2tvViEGNrXT091dkF6fkdReXNRcm9vakdk5mdy9FtOyGlQy4hJbbe6XoRNfZp84GJoznBQf6xLj75ZZmV8/P3HIBwjArW1qa4fBOjDbAW1lPTNjgAcAl+OmpnX7e8hH+3mFryS2xWk1UXEh4MOIzWMwmc0ZSKp0lgpSuWX65KS3wr3hdK+D1mzJs7/mOdq7KCje+vlUQXTCHyd+sTA1OfvH6ZiMjMHp2b6Z5bL+JT2f7KyOzZldJpMDVrIbl7tG+AIW4GL6skMzzFU7ksIPl+b2RxBxGUUKb6XMr91PlxabN1Nct3tHHnKilusdF2mNegqjMjR5dV8O0wzmA+RWQlUnXT4sukkQovUxEZqLnh/SRCCY3j/UgA/owOfHPqJLmneKr/3gCUGpZ890PXiBUjJdfyA9eup+zbfnPSEoAvo2D/ouHoLGtGRwyy3TTen1CT6tKdHwwQEOlsik8QlkDuCyAIe2OTOSGujRmBxRH+w2mxbJ7Kxp87abL0ysTfQZ6SwGAI/ZX2Qc7RA2l4bTMkaTUmaSE9fTEzfT48bCfUusDCKUxCMNNUJ1VbyVpTwUxH1VZdzlxWzePTd/9TjZysRXVSbFSi9CX8lD8WOUmWGIqVmQiZXtaw1vWYNEQ8tsc3NfSTEHEREfKQV7ETGtD+LVKXGAilJ6cKnUy4Y6UNziLQnmI+i1MphsMXaxJuh0PM5SmfR/PR6pJhjJGiyyVn7+r2QfXUDeBSwK4ALsDgrQ+Uw2nsUh/Pvk89gYARfz3xPJYQPuf4hkAsAScJgCJuARAe0wzFjOQfhcioRQr7EoPtQU7qSI8VAmBWqyIvXZsfrsBB1OohY9XoUYKUMLkqTHyGHCP257CeNCPuAipDAJKlYXIXytF7Loy1aq6VHRl50U8343uWZ7qQz1h4326ibnvnISOuV047TX44sT0W6doV+MnpzXf3v3xW/f6D+56vhBuOXRyqUAACAASURBVMrFai03scHFei07YSEtLklHUe/O+YhPihWxHnXJQY1RwbYir2xuvFI8ecr5xYUadzlkuw9vMwGQkxcGVVEDBrRtJw4uLCP0/d0T0Nvf/vX6NCR5BSrRfdboJGVwA7J6CIHeCACLTdO4EKb4W7aFaG+MWWWY8VxXvucXk/fP70s9vo4db3U3elsSa7vcm8c5HCfDh2Z7SrKjXVjYZSOFd+dOQEBA9POwAoAKWMR7l84VJMb15YU310U0Vnu3ZZp052n395nML1oiZ8w3Rj6tzOqOTmjPztpvrzkj9x1X1yILi2OLK0tb27r3dzEHG5sC/B5tY5g43TlekLbfnA8WYWBheLcodiHRbj/fBZ7qMOFnwi0uJGeksAuyQF0ZGOxoT4gUkHF0JgVwieDoGDe5C7YY7DUMamqRiT5CrG7ziChAPQLUI+4xioE/YB0fckhoNhEFSHj+MZZ0AN9bndmYHl4b7Z/vbptorN0bGsaMTByPTOF6hpCNHYi6ZmxbN3kAtlbbuFBVDQhYwCG3luTwSUfZsbGAxbd4pVfrnQaGVwIfP3E6ASX8CR3o3G2+DG2++3HgEXRgegWUWoAMI5y/MiPFYc5NM8tUYzQ9lrEyK3L7Tk5WKZYG1rEgq376h3+UFA0iYpJ73Tyq/z6noaMc7mDk8/HW47m2evTs4kBFG3J+e6ClpaWxqriisLqluWe0u3+hvXWlJGMowKNC3zFfM7LRqXwyYXy+ch/Ay9YqWscrumE1rsme2X1lSCaycr6ve6h7cXlhnYUrnxlA4PCAD7AU5njbkPLbFzdPQmVBinM5etgSswrVc8tOH6h14YGSF3Uf/uuT+Hkl4ZPtae5gE2b3Uuj1L6fenPn99fnLF747cevSdSqTc/XJ45uvRaom14r7p+KrupMaxmtm8ENbbAobtNW07Na2IWZmAWAA6sF+R9VWVfFoU2PL6PjC7IGDnYfnc+nI324PaGrHXfh50/rteqrUcb0xokhj0O/FWoLydqLWXoLBmKtkvf6jPqtnIxbP2elWtBSThGdQkeS/aLHS6xaX4V4iS2bCQxK3Cy+dyrl4pvDKxZprd2v+vFtw7VnDP0/Lzwjl/SPUdOdp+/nbJeevFYu/x/T3AuQBwOAA+hhQATgG4AgAKgAkCmBxAJ1aEx8Oy02ayY1fzo4iNuQ3WmnNpgY1JHjODlVx+WgUeg1wqeZa6rHqegmqWmmKKrkK8oWK0nnKkhmKYkmKYqkGiin6CmmGSqkGiqkGivmW2vmW2gnaMh0+jqU2+uPRHp0+1rUuZos5SUuFBXMFZfDaEURdP6q+idxau5OXspObzmzv2CuszPAKKggK4GwvLNQU+ytLP4WgjaxPyGIV0Pp+O0qIlSsPivTJ6dobkeqcjlQw3ZYVrm+q9GC+r6KlKKMsMSHE1t7X2LQsLLw+J66/Jm+spexgpp97uAYw6/8/EMkA/yaSAMiIzrQAgxs/ZSk9bNV7SYqxWnOQPXJTovhpcML1OFG67GhNVrQqOVwOFyjGj5Q/8HjKSpEhRr87Cn6JDni96isS9wFqdRYjVnvBU80Q6RagLXQv3WYuyhhT4ltrqZgged/y3NehTy9Znf/e+OIPw3FuC4VRb38/KXLiu2gdVXvh+yaX/54I8pkJ8SWW5A25uBj/8Zvbq0c+GpKlcX64pYkMe6c30Emrq1eztaW3C3xyLJ8p34SCLE/yyd4Crj1p0IG46NbTqP3iPvTPt5DO03uiZ7/y1X7gKQSlKV7s8pPONrvj/uobdJXzWLJOrvOL45HEtji9ygi9iY6sG5dOi754+O7u1evfQC6aT6bqYnj7g4C6DI7mWoujKYgZLn7DWkuOebTJIu7ISz2Fr44CHkn46vmMYL/ujPzh3tbFuZ6NwdLx1qjmHs+W/i8jrVYTXRpjw2qDgwajMLfRbtuRbv3xAf+6ssza2tL56RlY5+B4V9dsV31/QdxwVgyyuQ7bGgdm6sFo7Xqqx3K01Va83Uak005UALMo9jDe4yjF+yg3kDtUMlYRyWOu7WDH+LtrtaFxn56reUvZ6j+QvQSdFLnyUOKpuNS9K5J3r767fkH477OPz519c/2q5ONHCi9ENF6IaL58pfLsqdLjh+rPHhm/fmYqImz05L7e4ycWL1/Ziby1fvDU9PId6xuPgkRlsjRNDG488JKSl79+9dmfp8TuXf/7+68G6upWYRPPbr1hHhDB7l6OpQ4YLd/2kR/XPtf8Clp+CsHlf97S+53k/mRa86/mD780y1+DWX5MsNUDiOWypMi7164sre/QAZjcIuo5hEN/fPzsXWRun6qmG3fuqlls4qy6vOPlk/8UJCSsjMw1lrVPjq8kZ+fmN1dldzY2zM+UDbTm9penDqclTsdEjPp+qTRV8H//1OROdJR9Zn8ajDu9TJsb3ek5APtHADO+0pk+Uj06CwOAhWDidjnkYyoTg6HMItCAC5Ymxt3MZSxlzubbPRjx/zDn+qFL43aXjVSx2dsCN3lZ4e87Sn0BalT71plQqZe3IejFr6dv/vjzzxBkZWXl6O8vYWogJPMxqmU6sLwnvWveJqZcyyO9rHt1cwMNKLSNzel9JhLBOZyENWebGNRbOGw1wApzmoYXd5UkFI2gMwN3xLD2X9Kvn0I7inXbnJtKES+1vTKXrLCRqjkfrsyt9R1zkV0L0qvRExqwek5KNJl2fBNwBxp3vDdjexXj9XDPV7xb7kbm3z8GQVD+tfONTx+MiErEQ2d6oTt7J0SJ/8jQ3+ivCX3cvCk+9UbxPQQpXPvNTUPcUOqFzIvbjkYaqT4e5cHhbZEJg0VVsJJKxOBQlKVJpKFGgNL7KBXRXr/P9YZyvT4WrYnu2/NtPHC0e7ACAKcwPW2lrv6wvZ091A9GegCsHQw3g+lOsDJAacmntOQzO0uIjTkHpQnk5jxmZwmiOA4MNlFrssB4E7k6aSs9SNDXxOnrJbZ3sbEM0vbO8dI4QM7w1nrp0x3k0d622EjM2GJrWgp+ehDAV486W19A0FycJrNFD9SpgXZrUGKODpbaDviwn6J5WOa4kO0g/focECD5hJ2RhlrU9ExXRuZKTdVKRfFUZQFmtPdwoIOzMg0Q6+Rp2H9RHQeADwCXz6cDwOX9Ty8SAB5PwKQz+Hwql4ggzvdYPv4zVf5escI9dJQVIsBo21UWG6SFC9EiRelSYvTIMdqMRL3jSJXjOFV8hDwuUOw44AMxTAIdKj7n/qLN8kaa2kVUsT0iz2Y/z4HfGYMp9trJdMKXBW2k2K4nOkd/fKz4L8j6yo/h7266P7i0n54Ii/Z78z0k8i3k+OaB7fNbxncvlDt92ihJU71z+uXPkKnwJbNXQnm+Nt2pESr//CX9zXdVtvqbOcGoisCVTPO5dF0Xsa+UrkL7nZ6HfY4LDXZyjyGhM5Dk4z/eXvhW79GvNi9/q3R8r3MJqvossphsWGv/2vfdSTCU6vL6109PT8SafywINJd8dP7Do8v68m81JZ7d/P2bxjSPsmj7h2eh19d+PPsVpCfzWOT2GcA+ZFH2s5MCpd7cKcmI2JiDAcC4cfO6h29AVk5iT1/j2ubY/HJnZ392RX1wSY1naZ1neZ1tWa1NZb1DbatnbYtfZX1gTVNMS1dGflF5XHxiVFhohJ9PjLdLeWJYc3p0tt+XdH+DxhSn7mzXbGelZHOxMgeVagetbi+LnhC75i9GxZryVRYGraHeGX6Ox3tLqM1Z7OYSvrlrq6qOvbAIlnYwfUMAj+WOziI6mg46mtaqSvea65DtTVt1lfjBbvb8JH15brutea2uZqepEdPVhexo32ioO+ju3KquXCrIX8rI2i0sWU3OwlXUA9jkdHRiraPnUXPHTH7+bHX5YEWxtMhTwOOoKSnaWVtxcCiVx9cN7pwiVgWAZk9Qb3UQ/grp+wCm/d2I5rdNH6D6j1CZ2IkmbeEixadNcQEAse5haJAdk4zHsMdnjnYJ4Px9jd/uq7pHtuuZZN++aaUmFx7h1/Dmhdbvp4WuXruoravV1tUdEBrh7h+YU1bqFx2SX19aOdxcOlSW15+U0ObpW2LimKrhkqrvn2/XOVS8g55kARQTYNgAzwNUKhu3Bp8raylHkQ5J9GMA+Hwu72AfjTumHh6RMEeHgE1Y7iz58uLvOW+dUauPWyE68ORPjUlmltKn39yEYjwMuEMlEVcgh1+hmdS0Zz98cwmCLkDQC6F/PF2tfzn1tZaBio6JpntMqLm7u09ESnxKla1tqJyEkcQbpZjARBNVBTlpkS9OuoGOuoE6CoUOX8ZLq8c7B+ZGJz69Vfr0y/2Jj8YMTePqc18Pa97YiVM6ajJHVBrOpynsFhnt5ZnQ6l3gacbToUpVltdWguS5GQ6ZT3+Y+SI85flo0e85p9CoR+16642fW7/5qunnM3Gn/oi+ervttVLPDfFdIWXsQ03OSz0g9xl7S2zjqUTH6w+Of5xWfvnP1lBNf3F6Z1b6VksnrneM2DlGbh89HpgC23sAg2jMiW5KD6oPc5qM94d5O2QpvRkMc6mP8VibbAeATCMhOYTDnPCgzsjIpewsSk0VaK3jVxcc5cSji5IojfnD0V5N7pY19kaVtvrFnzTqPhuOBrkuJwQv58dzR1vYo42HrXm0kUYAnwWHuxM5mWAZwZqaJ/S0cvobwVAzo6kSzE/3Z6ZtdbSkBQUCLoe1tQRmWjPlL3fZPYNn6oJR+8N8WUS8BL/4EzJWG+ahSGlLVL/6FawlfX+x83hnlo3aBSQCwBHBPoa3tgNWF8DyHH9+ijk5Qh7uJw71/tdECgSMfxPJFgC2APAA4PMBi8EEgMnE7QLsmpv4/RSVp3lyd2ec1LZ89NEBWtggHXSABiFMhxytS4rWYiTqMRL18DHKxGglUpgsKUScGCGJjZLdDhGf9X2TKPcnItuSXO1xkGNPqw1kN0VsJdu2fJYklPlQq6Im/Kydb/1m8ieUq/bK7c7fJr+fGA3zGQ3z+fLkpsqfP9u9vKN0/pccO4PPb+8/PQPpPj4fqCmmdPt3pYd/6z2//gCCDP48S6nOZDVlriXbb2ZYIUrsJpN1874807gFDWfrWUv+evFrSOgk9PzCj3d+gj6egzykr5vf+6rWSdLoKlRq+Rxb7bWYauX65tRUqnVfok1jlHVndmCEs7HSu0diwtd9P+tz0KufZO5e+hZSfHpuZ7Qm2t2wNjvY1VwR8FEYxIKe6ofEMJf0aO+Gimz4xryMjNTi6toRHs3h0wSAxgd4Bm+PCTY5YIMNVthghi6YoPHH6fxpGneBwlpm8RAA4AkALBPQwxvzsKXxhe1pIgPJ4qJ2EVMLKw1YHIxJn0ZsN+2v1lERvcT1DvrWAGusbTsvecjbdTjYd64goyzGH1CRgHqI2Z7HNrZg27so4xNgbI48AENNjvIHxgAMxu3vhxcW7peUbubkoqurEaWlk3Fxizk58xmZE7Hx23mFmKpaclvHUnbObHbWVGryVGLCUEj4cnzKQU4JPC1vLSFjOixuMja11sW7OSi00NtLVeTZWEcrGY0SEX52fIxnHqPv//btm1+hbMMnLZ+fLIe+B1P+YMCBV6yCi39FS5ei5aiD/nAwmGF983uwtzxQlGWurLS3tC3ggpVttnto1Y/nxV4qeWjbZFh8LrslZG5lnOPnVv74jryUmO7HN29UFZUIGPzq8sbmxo4AgLXtdRqbygIsGsARwQYOTCLZfTvUrn3a8BF3jsaCA3AEAJ5C3yNR99hcAp15hERtLMLnuICFxuwDARdweEuziww6B7GPPiZgWUQUoCOQDRmuN34atJBb9jfOULoXYvGeu1UDmDOAsGR4CYq5DM1Zi+Fryx7/C1K5e/nOya+fX/8jLz28rib/q6+hkDBPFAWzhTwgUnlbm/i9LTKfBphH3NXxlZ3Nhe29hcXNof1NGHNzWrC6DLAEQGUO1zW6Smj4XntHsAiZfPA6/xco4+7XCR9+CNL4NvvzxTTzc9nmFxbS1MfCZRYT1LfTDSeCPjKK7fqMHi46v4V9vjnr/oibqQ93/Nj3/J+ab6E+6PuR369nnr6Uee3x1DudzUcaOy/1lx8rD1x8Pn7jVeNvVwv/uBD425nPf51UvnwC31cHNufA0eHhxDhtE46emT+aX2KubQv29vj7G7VJgbC86LH0YERR8lK0f6Wh3HSif1O89+JIE5+Dw2O2AZ3QnJe5kF8wk5y0l5VxmBaPSomcC3SBeX8GA3UCWPNOQeJIuMdYhCc8O5beXMpurUAVpe4XpYHRdjDSvJUXM5UQsJadiK6pmE9JAVNLYGYaXp7N7CgHo+2spgpafyeAr63UVg+VlQqwKMHmdLmF9JizRPRriNnw5ahWF1moisvVOIhXWQ1RReY6l9nK5NjKcbAzPPwSoOzjNxZxq0usrV3MyBRpapE4M0yZH2MsT3E35sHOCkD8Pzy0/2+IBIAJAJcLBEweYPH/F5FsJgsI2KzjQ8DCVfrZBkrczVV91qD3Zif4EzZY78BX48BPHRuiTYzSp8QZ0BIMmclGR9EqlHh1erwKKUIGHyaJjZI9jFXcjVPKUrvU7yFOqfKg1fggs+0x+W6IDIflKLMeZ2l6dcRhZiAi1TtR8qbuKSjw6WXPu1dUvoKIRVnw9Fh3kXvyf34v88+Pb//82ldH7N4ZyFzika+2hK30ky/KIuIXv5c+BR1kxx7nhOGy/FEZLqRS770cW2yNL6UvvtxdRuov6OH3kMS1n279At3+BdIVEVK7/aviZcj8zg/WD38yv/O1t+gZMF0wl2kXoHC1N8YM0ZZcH2Mvee+sh7m6yyeN019BbMy6zNMrt09CVfGOADOZE2JVHO+SGmy7OlrfWBgFAIGEXo0OcrQ1VeHR0AwK9sP71z09XUgMlsKgcwCbwSNR2GgaD0nj75HYm1yA4IA9DtjjggMGb59I28MdH+CJGASNcsCgkACXDjhMQGcDKhsQUKR1JG6Sxt0AAEGizzDZiwAgOMx1HnMToPfgVeVDQcF9QUFTBVkZAS6AhOCT9kjI5bX8vPn87IWSfE5zO39keKaigN/WRS4qRySlb8YlHWbm7iSlrUbFodJzVsNjBI3tlOLKIUePPAX15k82I17+fZ4+LU4uIxHhU9HRhLIqYkn1QkhMv5NPi5VTk4VTr19kb2AkpX/Y4t176Xt3AZncUF4l/OApF/B3dpZ/haBwG/nJXOcyu+crqRqg143eZg0GnQ+LVI6rDUC/B7kzAJZgHm/yDtAJzroasV4+gAs21ghoAvjtivSpy3KWPuUfVIIUtRLu3rUO8m3XVPQXuihm88lPSVLu+t9XSSgichsNeOAAjsAgDw72thDwZdTBIo28CMAqACs87hyJNHl0NE4hbZCON7DoxYO9ORxmg8M4AnyKgEPk8MgAMDAHcMBhsonH8OUVLp1JOjrmUEiATwOkfeZke7mxYsQLoUlfu6kwN0u5Z+pPTkk/+OX+KShfU3hI8Swo8wDDjeEGCg9+hP6AoLt/fONsoVaVF/f26bXZkTbAJ2+tzs8Mj3GOWXw8T4DnLA9M7U4vog622Xzi8tYE8WgNvzEFjo8AFouDwx0+Svm9k814IYf55JPx1Zm+Zw/rJG76C39tIQ3FO/ztpAAZPYVSzf4OlP4m1/jSWrrWYoRMo4nQRrDkQaL0gMNlTKwkM0Sr5J/vuk6eXP3jWh90ogU6j1CxmpExbvrzBeOt5egz1ZZHEv4//RZ85nc7CPI69aM+BAU9uu724HKnp91RRz3Y2zyYn6QR0HgCehcJZ2OxrIMd7u5yVbDLaHLQfFIwsSobm5/U+El1LimgLtJtqqeSTkSg9pYB/bi/vHguO3cmMfGouHA/KXonKqD3/2DtLZuryrr+3UU7LbQAjbs17kGCJxAsbsTd3d3d3d3dIUKMEEKMEPfsHdtJtrvbOC/6+Veduk+dU3WfekZdb9b8AFfVGHOs+bM1iH0q0R/sNJ4Y9NbFtNhE7Z2TyUJ6JL+5glSR/dnfucxAnV6dz64vrjPT6na1ge730Nz8xT94NScXPrQx3pZQqtJXkoPZ9aWMrlbe1Ffe8PDn4iKg4wXDLXmKF1F+r9IefEMqMoR+H3Kd5VScHLQHz8TrGR5HNE99D9OthNkuoC5gpz8TZsfIM1OY/kHW9Bz+89Dm8IeNoe6tLz3E8c+MuREuauL/hyK5/yqSLRBzhCAEEIuBz+UBnw9MOpA3KMOd+hf3pijfKVWTXI+2X/ZSR3morvtrrPqq4sO1eGnmjAR9aqwOMU6NlviGmaBGjnyNDZXZDH+1Him3Eq1QpnU2U+7QZqYFvAtDJ5ispVjQS7yEdSHQHjMTbkjO8ydk+3TavfC6uF37V2TA1dL4+21vEIRXkc99W/Yx0kPj8r7T3yHKtw89PPvX7YM/Kl856PXmiYOSxLND2zwfHIf3+fxsf1KiEzvXcy3ObDXJmlQRuFkZCkOlaid+UD61Q/b0nps7f9a7f8NC+sbtHYjB9b+U9iH2N/fI7URMzn/vLXPkQ5xZntNr6uf8dwkO442pIy2Fu75FXM21UCNdr+/8c2IHEmTxnIvq9jZ6aqF4s7cueWm4ITfWpTo7iEVaiA93+eUbBERkENMETPwjyZsDfV1LqGUanSkGEU/AJtOwROoalblBZ29gySt48gqRukqmYyi0TQqVQKHQaBQmMETAFgMPgM0RkvAC4oaIghGS1zmbM0BFA3uNix0Vk6eBixGTFoG+BljSTEV9Z3DMW5+gnoy0FD9noK5S1ycWxzqwDdX8gR4Y7ePV1HyJCS1wMqUV5HOLypdjEvCZOZiUdExKequ51bCHT7OBKbegDEqr1yLiqlW1VqMTiDn57Nq6mcSEHh/v0YiIuej4lYQ0dkltl7V7+nNVfnVbublro6t/Y0BYgKYObGDJy5gHtx54ewSS+ez5lbnffkYkTv/mqnmzOlQdZvLWGlyXqm0Fg5GwUSQeiaJ/iuB+zc1yV8r301/s7b5z6iTq6zRqZnNoCFPVNIt8e/HyI9vg1E/SKmH/XLV8Iu0XF913+rD8qUPSzlaRanIapw6dw62SRSwAAYx8GgSRgLKFEZI22ZuzZHQ/camdttrNww8Caw5E68DaENFWhdQ1YGwAhwBsErBJwCaDiLk2P8YlbdHWV/CLcwICgba6JiAQgcPBzk+w1qaAtgoT/YGSt/zu3PGSvCd/7cKjQz/ayN+89AsyFqgFwc9mjc9PhltMV6f+8x1yZBtyed82qasHLuz/4eGFA2Od1SISerq3jb26RJtbnGrrWv7YDzS2aHkVmBT61ipwSLT1BeBQgEoUr6AbkhJkfvjZ4vBxkx92lF26X37s2rCcUuL1Q243frTS3pYbcz0n5GJp2I36yDuV3pfyrY9R2uxy1P4OlUTIxVpNNntHQi9AiW77o8Pp3yId3+7uQv7u+eZY667LbddfVV+SzvjmWCNyOvjbfVbIz05HD77Yhlgc+s3wd8T58O9uJ3dZndhlf/U4vrUG1uYZawuTo5/xpLVV3BJ2dR43N8ZfGK31sfsY5DwY4LiVG8esym4wVPwU4pzvadbfXCxkbhEx80DBNWWmdoSE9wQFjwQFvjPUbtRS6rTSa7bU7g90HAxx7/K06XC36g9ynU8Jp1TkUCpyFpLDv0b6QVeT4F1VkaZijtLrHie7z64ua/GJMyEB0FoDPbXotKCpaB8Y7CZ0tdYnxQjGJ9/Gxwumv/RHORQ8Pzxuca3H5HSWwu8NftJLJdbc7nBSg99gvEmZo4KRxD6Y7gDsBHd1FJhbNNQMdwUNNAZreg62cLCFEqKnGNPDtMlB1uwIf+l/UZE8sYBGp6+vAJesce2Ys+SZAo1H4/4mi54aaB/trVCjGVeFFX81cZ4TJ92SEm9ITNCmJmlSE9QJMQrYSNmNKPnVcLnFYLka7Yux93fMhqpDrd9WqgW7xJ1d4rkQobsSrzfg9pqY6ULOdiZk2vS7vrLdj6hvQ5pey3gf2KWAIHPxAbA+CjOdHuqSh79FtJ9dOroNufE7onRp7/39iPOLM2MJtnMR5vR4Gyjyh0K/WZ83Gwk2zIqIyQSH5cKgzep0o/P7Xx34XfPSqX8Q5CyCyOxHriKI9qkf73+HKO1HpHcg2ue+bwwznm1KUJfY7WcgI3v9YHVGeFd90cfmSl25h7dP7Qp31JloTdOROt5THoEdbyTOt/fUJzeXRkd46OOXhwsyQu9dP759G2KgIbc8P6ImK704MYjbwLBoZD6bQSPjCNh1OgUr5FFBzBIKeBw2nUzCYjdWNlfRxPVN6iaZiWXyF3DUCTT+ywxtZhEIBGDRgU4EKo6/ugDENWDjxIQlIKOBgeHjUcDCA4G50vxpIDG/IyyhMzUtJ8If2JuY2c98yjzxXS26Mg/mhmBylFhduFqfBx0tzNJiUmHeamYqrjSfVlv+NSyoydwk+Zn0clwso6hwzM+3ychwPjYKut7D/KSgu0XU2jQRFdHr5tFmbvvVJ3grrXAmPGUhNjNF3bTJI0Trwo0ke1egccb6Ri5fvL2whKMB4NlsIQgoJHR1fvgb6RN3DiHakn/pS/zho3w+2fJRpb9aX55njqe2isTh2fflQU5OUjduAQ8+986sYODSLd2/jrxWN0t3DW2TUgi5eNtexzDbza1m144H54++DPfOv3v7mcQ1KSpOIGTBeP/E7NdJJh63Pje1OtpHmB5gLw0LVoeEa4PclQHq4mfc3GfW6gxzZZqLWRTjV4XYVcbyHB09y1lfAgaRMDcOLDJzdZE4OwF0Kntpkb20SBqbABZ1fvA9b22C86VX0PvJ7e6TABnlQANzWBhVuHzwn2+RBqN7kCQPmdqtrsr57rqMsbew9rm/JrGlIMJR99lfCBJsq0Ga+gAbs4zpYcBvAA4L6+us4S+wsgpYHH9ikvS5HzY3YAUlXJyKNzMwuXE59N5990un9H/9xn3XrsxzEpEnzshu3SJbBgAAIABJREFUQ579gfh5HAj1OVqR+bA+61Gax7EEmz1OL5CWyJueD5AuX4lyi/2hr5ClvCcr8TLR+5GG08fa9pz+dPja5C3Z5qvS/rtOOG7fE/TTwZTvD/t9t9d9z2GPW+ddpS+6PTxZYyJbqyEdeHZPqMJtN5mrnJFOIK8DcYM4Pwl8BtAJIGQCCQNM7Gp17lZJynpmxFpqKK0kpdVMrc3VNEpfvrsyA4RUPgkjxmEKQgLRpRWY4pKF2Nj5AJ9Be/OFIA9+dR4qJXQwwKXHw6bbzardyeyttX6nm9VYpO9sQkiLtzV8aoGPrblaSu/sLaZiwtApcfD+LTrUG5pLATVErMnCVubAzChjarwwOWG1d4Q4OtmWHPXeQyfr7m8432cTLnetTyIzlT7MgSzih6SZCv/uFDvt67uvbke4E524r+30ucHusqzGrJSSqMhIW5t0d48oC/NYI51QLVUfpddeCi/9VOSCNZT/9xptPtC3KLQtLHCZEVb6amd2x8neqjF4sRZksuyvj4uyGHOUm/VQFuS6MNOsWek2+HhtQoI2PkEdF6eMjVPGxathIlWXAuU+WD+Ik/ztk/0TqPalZtsS0ixoOXarMXorMRrQHM4udBVXehEzTDDxBpwCf1kEaXwl3aWjEnLxmPKPiO6xXzPM5GCufaQy2umN5Ot//jiFIGcQxOHF5fmqCOjL45UFbIZoQq4zI8mKleZEz3CjFfjz6uPHo21WckO7/K3MLx++/S1y/2fE7v7Jj/F22LcxMFnH6cmC0fLJAm+TO7u6szxg7dOtQ9+MNeeFOerJ3r80Pdxja6wpefGo/qvbQF+a7cysT3Wa+5Bbk+r2viyiOsuvrSLOw0IeRPipwRbg4UBIbqopYBJXJa+eAhEFOATgkIFJENOwwCaDkAlsMhu3KqQzgM0CDgvYDOAwgc0GKgtwtP9ZRmXygcUFAY9F3NpAz+DWFkjrCzzKBgAFBFgQ4sQiAo2OAWACkYvrHhlJLvkUm9UUHVOSEA5C8tbiMPAx3O7WjboSwVDHRnpivIL0+yi3UW/nfn9PdFZSZ4AbDHTC+GdcTVGdtfF0bPhIZAC9tmQ4xGc5I2EsOojf0bBekVPrYfUx0AN6O+B96zsLq/RXiplyb4q0TCdj0vkfRgutPVxeKvMXV3lYanRo/I1bz2ZXaEwAMh84ALMoFINOAhFNTEJtjnfNt1QttFVuDTSv9TWVRnp3l2URp0fbS4uO/b2/LL+MRYPlZU5+SR+CnH0k5+cW1i6rmXD9kZuqfrqBed4TKY+j+1/evvgmL77l4F/nrp1+AFyY+DAz3z/LXsUDjclYnOcuTgoXJwTTQ9yvHzgj3fypQeHSuAA9Q58ep06OMmYmuIuzvKU53tIcbK4BncxdnIaNZS5qRrC2KFpbBAwaCDjm+CgsoYiTXyYHmif6GoFLDFRTDVbW6EvK2+od91FRkNyz/Z/vEfXfEXrIE3y0nLP00fowK1joRnUV0uc6CTPt3ubyVw99L3HsVw/dF/SZHlj+SuhtW2mqWa2vHs3IWCgsQucUrOWVtnoEbr5r68xMLw31enVoh/fjq+GPJXHliTNp7ob7fpJBEOXvflTaj7ir7Pdx368ih0QFHE8IOJ4ScDzK4a8Ep52d2ffz3Y40BFxO0v7Z7xUykHI3Q/vX4EtI6oVdQdt/yjl+Mnz3fqcdu3R++uUlghhu/833wNH0UxIhFy6pHtqhef1vxRPfFBk/bbaQ9/7nj6A3t51fX8v3NCvwcfDTVPFSVrR4+Ejj4iW9R/flzp+ykbrl+PBSjML9PK1nwXdOZsnd7bXRrbPUcpG5VZsWBmw8n7jOXVlKdnGazsydTkoZ8w9gZacv+bk3aSl22xulv37QZm343sao29G808m808l8JMRjKTl8NiFkIS9uuSB5tTBjKiUWFqf7w3w7vexgsn/O37nOSHkyNbjJzyHOSLM7P7ejsQn5/qfblx952buf/uWbIlOZHoOrokTtWW+ZCqNrV7Yj2E/FgOmZeBt/7wjSnO6NG3yb6WpaGOiU6mFVGOYb7+aY7utTEROd4upcGR5a7+NZ4+lW7eFa4+lW7+NZ7+P5v3ddwwMOgcWhcoDDnmhvsn5yw+LCvgy5W5hQy1kPHWyU9by31qKfJjXZZjVEm5pshY3XxSVqYxM1MLHKmFjljTi19QgVVJDitK9i/ouDDZoX6Vm29CzbtWgdfrELVHqx8i034nQFJa6UTGN8ija3yGYrzsr90M/6CPJO/VW3hWbMk8tGx3/NNn6VavZqOC+QPFzFHqr7mOidY6s5WxWPa0n+HKiFSbSEOm9uts1KkDo7w56Z6YJNtsdluXU4ys4nOXCbkhmNqVsV8XN5gbN5voyOFBjOIzRHNvgqYluiF2tD/NSvozpyQLB67FeEtjQY6GAQ5mU3+KHl+tkjB3dsay2Kzwm2NZc735jukuSl0ZLv39eYmBJsWpLqEeamI6QuyEtfO39y16kjO29fO708PainKG3+5rmT7gtnvZeOOi8dtF+5GSi7GaiYKT5Tkrwuc/2a6pMH5iqyngaakXamiS52cfY24aYmDsp6bhomtsra5rIqFgoqZnKKnoaG+VGRzbnZHcX5/U2VvXXFnxpLexvK2soLhlrfkr7MDmWWF1m4N3gEJ1nbZIX5g4DEpazwCXNb1eW8j+2w8JVTXVppZ4Bqyqk3Vm9zsmI0VQzEB200FMHCF1xDcYe3I3S3cDvrhF0No3FB6Oz4ifhgTksVfGr+HO3L7WjAVeUL3r+Fvk8zCcnt7n6Ykhphd/9wSlGkpmlNeLxgFU9eJ3j7Rl659xL5/fj3f1y6eEf5hapVTkUbgS6k0zjA4pHQqwz0xlhnb3tV7WBn90BXN3pyfnMJY6ptdvbkeT4H8DhBdf3wTUm9n3c/0bcpMHervfnQ897zQBv3egWN+INHVM7/o26kFpgcVHf425PXdkm8S3rrpeaS7RzrKW+YaGzrK6/qKfs8REk+QV01Q0M9S0srRUszSEHe/skTB1lZmxcvLJ89M38qZSr12OTJI/OnUtYvZFzkX/tpqxlISdopvfQ31PTWUI4x1vdVko/R03NUe/VGQVL2xaUdCGL4+Pbb6JiPafljZW3KZ04/2L/D7NnN8OfHoUCvzfZGZZwDbH0dLYsZrIwF6lS8n9Ff3yCf3mYx1r8M1KbJXTvorvqkyMOiyME8VkVhKTs7TUn1nYVVvZ5po6ljgaV9gLH2kwt7Qg1kEt7ch6lB+UOIieQvX/N9lff/qbh/d6D2rQSf24Heh/U1EU/734tTb7aWPgl3+T3M/ucw2x/LE86HGP5U4XnBVxZJMPvT5RUSpbIz8NGvHmf+1PsV0dmOxD2643r5rPHJA3EKMhbnjr2V04q8d9f6/tnLOxA7mRNap7b1BOimKVyRO4ToXfnbV/FBtr1JhoVJjJa2x5On0YqqDR7eEWrKMXpKOfZa2ZaKVXaqzhf3ZL6+/cXVrMlKx+HJterEIGBguVvLrKW5eAe7iZTMweCwFjPzBT/vBR/XaqUXTQaqgz523XamQ96OowFug96O01H+/PoScXPlclpUl7s1vjiTUJzbYGUB3e9LDDU/+DrCxMeNxOBqC41GX/vJmkJUdyfwAUvj/n319pXHqtfvy1w8urfOU4uSZLzh87LdRCJU5vCZ75CHx7bXpXndPbO9PsevPjNw9G3BUGXOcGXWYnv914aKhZ6O9aHPs+2tix1tkw11uNa3uNa3+LZ3/4JtafpfW/oBDgAP+CwhiAAYxDQH4xc7kDT5OyuB5sM2iluRVpsR5hvhppuRJiMOLzciDLHxuoRkPWyS5mqMIipCFhUmhw5WWPKXn/VVatO/USZ3fNz9NTnVHMo84F3YRoweO8+ClmFGSTMhpxmIyiw34zSgxB+q0zQQJP3hVXSUV6GqVMjjCyvF0e0hVj4vLxvc2Z1jq0TvKt96m9cZ59IRZtYXoEnOcqBlGnNyLKDcYzVEe9RVbtBZtkLz+lvThyOBmutZLoyaqNU8v6kUx62q0K1q/74orekie2xz0OdUU9mjyFJzwnBtfEdpnNrT6zI3ThirPKVtoc4e3SMtea2jtsDmzdNoJx21e3tG3yXWpbl0lYXVZXsPv89uq4zJjLRfm+zKjPMBIRGAUV6QNtDVqPxMIt7PJs5ZPcldJ8FFJ9xaLcRcLcpWN8rGMNRcJ9LBJsbZJtbJPNbBKMXJLM/LLt/TIcvRuszCv8IqMFffJUvXPt/IKUHFKE7JoMLGo8Leo8zWpdrZrdjaptTevsLRpcjasdU/oiY8Pkhe+83+sx6PXmhcu+6sr0FYnWYQlyjLo+tlpYCaEwx3Dwd65ZmoA2aEXJrebGMKc6NbNQWxmq9huBP62ynVRbz6ioWC+MEo75Eon6+RPtTKXGJ5Fox9bPe2afCwXK/IYbXVLWanlZmZv/cJhIGvMPA11cixMThhsq4NuAB8iErIMXIKPHBF6vx1zUcvbe+9NLt0V+X3PRf++PPEtfOSSaFpzTVdGYmFpYX1vr6R3r6RXR9Genonbt1+mZGez2YDiQy3JN/8fVjq5GUdc5cKiafet5/46VkU23g0PZMP3XtA7uolndSIFg/TpEvbLmhfVJf6406hVWKhRUToc4MKC4+P/tEfgoN7/AI+uHh8dHDrd/UZ8Al+7+ZfYe2Ubu+Q4eCY6eiU4+Ka5+aW5eSUZGUVZWRU5uuZbGMepK8ZaPAm08O+yNslxdK4wtO5xMlR6tT+YF9TyXuHHt48yEGNlQUH4j72JZh6Pt+/P95af7gqm9OZvhYjm6hyQESZGi2KHCuPY013VCS4Hf8TMX3zYGuxd6irlDjV8aUxK0D3Jb2/OVRJpifQp0hH752l3Zi/37h3UKGq3lxx+f0zB821n3wuD3V4ePDVzu88FU5H2lyviNQ+9y3y5spJhdu/ZiY8CfM95unwl9JzpDL3blfd88yIY+mh+5MD/7bQQyrirsSb7HGSQkweIv6Gv0ZbHawNe6K6D7G9/IfGbqRER67L085N8orTk+sWDy5GX72do6micWW/tfxFg0d7lE8jiTo369wVvR6eUPgbkfkd8X35cL60sC8uriM4DFVYSiqu6fL1rfG27Uj2ynN90+Cl53nrULuN+qyfQ5erua/8w7a8eBDQREQMb2Up3dVlLDFtNDy6xcSs29gA5evebaLdYa4DbdWswkxRTTExN3nQy2Ey1Bu6mmCgA5MdPxHoIaopJefm1Orrw9hYjbFuq6MpJi9uOT4IcAui8U9A2RLi8RHh8SdvS+25//yFWcCvxy+rK73OtJIddJBa9XrVYyv95Ackwlzj8q5tgbZq+KUeYMxtTnXxlr8CaQ1Wp2F1RrSywEcvAhYD2A0RehE2V2F+CuYmYW4SZsZhegxm/z9mkf8vxRTSOEIWT8wVigVCEQgFwOcBjw0g+vdfXSGIgM/g42dmzSSvWJzflfr4+Ii7xnKUBTrSFB1pik91GPdVQ0cZrScarcTroWPeoKNUl6PVVqJUUSGqC4EqK8FaIw7Pi54frFM5Q0szgUpXZqYJlDmy08woGfobKQqbcc9piQqQawmlPvzyoFLTl0+3ITZHd3zxNgm+vVfnAALrA3NlqeZPTz3fg9hc2VVs+7o3x74zxXgx15GY7oT2k5/zeNFvfrtB9eSQ/YNprxdj7s+gIYBd54CKf4NLNZ4PUB7zeI1Pt8Dl2+DL7NsCX8NozvsovQIPVcD0exrLXjjwi66C1FhvI2195t7Ff/b+8EO8r7ePteHy1/ej3SV5AVpdhT4rn4sqk5zKk1z7m7OpK4PExf7q/HDFZ9dePr5269IpWxPt+HCfuFA3PPorFdVJWuggznWS5nvw0x9xk330pXHx1jKfyeRQsVTsNHahe3Goev5DNeZzF2N8jDW1TP8yT/00ye6Z5HyYpLQOoyvaR7NrqqMSq0JjK/wiKr3DqnzCqwOjq0JjKyPi3ycm2dx+8PSn3y2v3npz7bKrocb67CCfvAKYSXRtMbmmCtraobdnITcVBjopVfmhGk/EY219iT7xGk+n00Ohp0HYUt7uZFJopY6qTEFVpnQFOYjbq3oDHGD+06e8kP6iqLmaTBj9+DEs6J2HV0dIJKAxpT5B2d5+iR4+IIDlNQIbYG6D1NT1cYNCWyQK0WTxhxG0o0/CyQuPf9t5/vzl57KK1pduvEa+PXpfykhN2//mfQNbt/Tsst5vdpz+OD7DAHAJTEJ+OXvhpr65XYm8atL5K86v1VMcfFqUDRLP3TI6dUldUcXP061USzlU6Zy23m0T6cNPM11SgQT9Zc3i5a3Vj/1bDXXk1mZ8Y9NWXSO5qYVQ+472tgO+zjDn0YKVDcHKBntpmb+yCltYDmoJMzQopmNWpz59qMuZ6q5uyY5qTo2oDPGZqCr111J+evMwAKqo2qesyGeso7ggyIs9OXvir1/OHz2cl5IE9E1Ud1mI7v2l1tSF9tyVnpqJpgLSl3aFK8eOfIMs9L6b728TEJbwo11hpurqV09f+BkB/PJMay3MTol7+9gfuiidXbCAyouM8HW3TE1wGmiMKPJRML+AlHk+9je7evfSd0cPIJb6Ty8eQiyUj4d7n8tJlHC13VaYfTQ57reK4tN5Gcc8HBEXc6Qq99GLh9ueP0ZcHX7xtUFSnfaN5RjHvv5dV/Ynnec7424eGFZ4XKH95PxexMZeWeL8b6WRRj7396Q+Pv58L6KkeExJek+97esuKy3Dw9tt7540uHZ4rDAR5r4QR3tYmCnmVN/XoqS+SM/51KCJWLduR918qRuL9qZT7hZfPK2j5R4PlaYDE8MjrQqWF3uSUqbTcyZi4rusbXtMTWY9XcbcHKbDfOB9LTrKg1eazi3ILHwm06yutRkaOWRuAcVF9ZoawroKbl15qYYiNFahgr1HfB3YDQUw08ub6a1IDWtuqXtpaLz7mcpPr0wOWUddsE2QcHK9qiqTEuIS+vxIt/35AX856R+/u3DgF1U5yfYPFRwgzW99FQOJS1nhYubFSyiYW4C5RUAtCjBoDg4twC3DFoq3NvUf/NeKZIno/09F8jmAx7JFHAC+mEFmCpgCYLBa40Pld2+Lv3Oo1eDpfKDxpI/2epzVhK8GNccFl2qLitZbitZailJbilBejFBcDFVYDFJcDFJG+atPu8u/Vb/QoPLPcpCSMN9GWGANpQ7MZENqmg4hXYmYKsvOUBFkG9OyrJeTLUU9eRp7EIXvkI8O2uVa919+h/SHWeMbcuFLNfSUMKoSM7Xumt78zV/2aIH2tUqF832Oj7qt767FabGKrBgFZqQc/fUkFVapMbVIj5CpQc82gGo3aPSFOi96mf1MwpuNWndCS0iqmeR8U+zWYE1TbsTXrjoZycuaik+Ia3Mn/955dt++grgYW20FEGIL4p3rkqyn2pNqUx1ddB+MtedWZfo3l8ZMfaoZ66urLohrKM9g4ldImEVXW6OESE8AErA3gYEB+gbQ8UDCiQgEoNKBJ+KzeGIeA8REAAxwF8TkaSCigYIDlgCoHMAzYJMGm3TYpMMmDTAUYAqAwgEsHTaosEkDPBMoHKBxhVNT3VFxmTqGbQHBBZ4uVWnRwFhnbM1y0APUz60w3E+tq9moLB5JjhJ+bBZ21qaYyQNuYrogit9TI+iqgo/1azkxH31sOM3Fog81gp6abl9rVHIIKiUU35AD1FnuVCMs96zUps3kxn2M8BcMfBopyLV9/rQ9N78oLoHP5FLYwjUalwawyRXSAVbIglWSgAWAZ8PsMr1/dO3T0EpheZeTV+zN+0oSj7TuPDH4ff/tvw7dOXHtxaX7Sm39Y0NzG8i2Pdt33Xj80iUpc1z6RcSVmx46pmUmDlU3n7ieuKLzWtVfWy9aUc7nxWNnd92Y19f0Xkto2mu7cTZYQ209wBfQ1pZBSKBh54FPBiGDh18HKhH4XKBTgcwGCgcINOEmTozFA40KFKJwCwMiGohIQF8DGgrYGD56DIiroqVJqbP7k8JsauvCpKX2NFcGRzlpzbyva8vJ/A5Brt++ZmRtFhXjH+lpZK94UzTX9T4lkDDYCcQVWzmphyf2lMYGMlYnObglEFO0FR+e3vnd3cN/SRz4IyfSG3gkWF+A2Wn2YC+glgCzsf+XH9jMDR3tB5Zvrmx9zsjQP/82TMFD9+zFo8i18zvUXl5Rf3pE5+nuzOS97c238zIP1ldfTok/EB50wMV2p8JzJCv176zUS1cuI8Gh1wL8Dpi8QSKs/yjxujqbq26pu+veVST80f7qR6f9b+xSvPK75ouLTiZPzF+dqLV8Gn72N7uLv+i8Pnz/NBL+7GSntXqj/Zs3J391eHIpWE2GO/YJuEQebglwc0P58W3+dlNJfl+jHcdCbQplbszZ6s96W4752ufqKs02lQAbJyBvAH5rrKgUnVqATctf8A1CuXqIU1OgIIuaFkfPT+nyNNooiKVX5r6zNP7gaLsYHd5hbbIcF/rJ0mLYyxmGeoZ9nJZCfKG2ZMjXYSDUdb46A9vbUJMZPT03flr62X4lvVcptbdjqvcZR8nEJt811TDQfJlqcCtN9gdsiX3QS6m/EeT1w8uvXt+lcNcnl/rXVsZHe5oBu8qYnOKOjQu+jrMnx4lz41vzX7dmvuAnBjam+/6D/1qRbBGLK+LwgScCoUgMIiEI+CDgwuL81r9dNn4Dx2cJgC8C3Irp9aM2u5EsqfNjHroDDqqf7eUnvDV4Jf6zQbqoSF10tA4qSmMpQnk+TH4+WG4uUH4+SGnRSxnlo9pvdr9R+cyAxR1WmjGUOvKyzMSZpuxsXUqOCjlLnpOtys83oBVarudbw5eS1eIw7d3fJj693m2nUqYlaX38e1JJHL0iHJvhxSiKnI53StW64y99pELvNtSEbeTYYLItGZVO5GIzRrkx9LhCk8lG+jNC5ithqRY1RQ4K9fi5eutxysxyW3yxxUC8zvtQNT+lf2Cta6gu2c9ai46Zxy3PYFZm//59+6WTx2cHB5xN9KsyYgjzvT4WcsONkb1VIYGWz9a+1rQUB8f5Gg605gY4vGmvz7539Uh+ciiIaB1vKx5InMetTwNQQCQAoQj+nVywQUT/Nz/t38EGH4AGgAVYB9gAIAJQuFwun8sTcXgiOltAYQipTGDzQQBiPEO4ReWvEHgoHB+NF6wS+Rtk3gYZyISV2rpWT5/R5NSW2PCOkjQQ4DcWBoCzzBjtnspJ7Q0NgqHeyZyE9gAnelNxvachLPV1BFrDQBO/rYRWkzmX4PclyBGaiubifLfyY3tcTArkH7MrMjYrkmG8ZaIupMxfoyPGriPS6WOCf32wW4TRm7q44EgXZ+Bw+Hwhjsn9uo5dZPKIAKNYEobEXsUxuQBrRO7I7PrMGpUFQBPBBk1E4MAWE0bmKSVvh9eZMIcTZFV3FTR+fKFpfezqq5/3SsprR1yRdDh5yVpJK9ve472Kbta+k5pHL2jbu5cZm6aeOKIocdnw5RMHFVm36xflb994tYzCUigUPGFDBEwMdUEAFAp3a5OIFgKXw2esb6ywWAwRjiXGs4DABBINyFQgE8VErIiwBQw8MLcoy6MC/AxncyIrwmWwuaQ2PfLulT0i7lxqkmVCsCYH9b4w2Hqht+nOxWOHzh07eOvKAwPNk1I3ZORvp4XYrbyvmS0rwnV/wPV+VLl57faxAyCggYi2MDsgL/vg/LWj+TnRwCNyNxdy4v2Bs7U63AWbKO7MF0DPehroBHs5Dk10JqS6HvkbubIXSdC64Ppq76ntiJTErzHBZq/uH7+4D3l8GrE1/jbUe7+f+x8ZKWeLC68mJx2KT9zjH/h9WPgfEQn7FbWQ0ISzgaGnrE1/iHTdE+f0R4HH8djI67fuIlpXkTy5YxEP/o5Qvix35Ptwp+fqt3ZU6D/KPL8n8+FJ1XOI5s3thkeRFJkrPX4mxlf/frITUT+zr8zPBXArPMKKaH3ibZxPtZvJcJzbUKTtUqJLqZzEnIPuoL1ul7VupqbcaEUudwtFXUcBkbxQ18wta4a6dnZiNtY3ELIyoKIYE+r9Xl+1SO3ZsI/9TLh3g4Fmnd6bVnODclXZel3lLhO93FdSs5H+H+wt6tSV1+IiOt1sYHFkojCZMtwppm51Dw/+cPnmSTP3m1Glh71z9zrn3I7LOKGnLv3y0WJDVPBThN0Z2hLu+/jCmV0/Im4e1tLyD9li2gpqanlkkDU/J0SjYXER5hdEi/PMlXnS6jRpaYI88wW/PPIf/NeK5Ig5PDGXD4L/yYIUgVAAQj5sbjCYFDbwhCwancPis0lU4NI6UkJdjv9hf3h7ve7zr56GDTqPo2/tnQnUx6U4rUQZoyP0l8I1FsNVFsOV5kOVZoLkJ/3lxh1eLPupL3gqvNe63PLmH1zUGyh1JMdrizINePm6rCINZoEyK0eZnqOJKzRcKzVnf0oiN6dYnt2ju/uHFJkrk4HGOj8jJfI3yNmuwppoUmnkUm5Iq79JmZ1cf6i+qCkaPmdDeyyv0ZdZaUMu0FpNlNpIug/VSrxiRajSYGW+4GS+5uepMYv1hI0u5ArbyTy7Ss/XsPRuuSP70i7kn90/uJjrgZB16vihM8cP15cWT/T35sVH5ET5THZVZIRYA7EvykWhtTgAREs5kdab022d1YmFiR4bCwMv7p2/dmq3hZZcf3vdk7sXAWh8Lo7L5fO4Ij4PeFxgM4FBAwYV2Azgc8R0Op1EWSPRFojUaTx1ikCdpzDRBBqFxmLyBHyBQMDjcDksNo/FFnC4wBCKqDwhkS0gsIREtojEEZA5AjIHVhdGcrLqHJz7IyLfhQc2ZUQDfRk93kWd7aX0tYl7uwfCQrp8vd/7ubV42LY6W2SoSI9He2cpS5doy74116zWVWy30W8x1/riYtVho//OQmvE16FIXnojNWK5MG6+KokyXBZr9izK4PmHlMClxmLLp/crIkNwI0PxwcF4DEYIUNvEhDSvAAAgAElEQVTRucoTLHIEs0z+53WCEIAjBPQGaXBivmd4Ck1gkoVA4AEToKrtI4rAxXIBywMaQF5j7ziGFZRUg/x27qKk7kv1gBuPHH/5W+6ChLOuWbmJTe3tR347D705L2Ht4f/W1DLz0AHZ+xIWDx/ZvnztYmAccvT4ncGROSaXR2GSiHQMi7RCxaJYxHUmbp2IRrG2tkQkKnV5g71JY21QOVgKn0Dl4ojMzQ0OblNMI3A2VoFDIS6NAG9zc+GjkfrDD29zUyKdNbXujI5WGGpcac52m61P6C+Jbq9M3bkbOSV9876V/g+PbuyVldRw1ClMDZ+sqpotrIZlvMalW49PnPpYXz079nmwvzU9K1xD+0XJ2zwAGtC2sFODjSUpY/3NWNQwa2MaM9qF6n//7OZ5sZCSVhSFoYzqa0toyBzROrftKIKc/RNxNXsU4WuYFeXopH337hHEx+a4k9HfJho/ejnuLsq7ERv7V0z8934hiJP7d7Wtkp0jLwzsEb+wk+Fh52OCD2TF7JSVQOITL6vofi97H0nUPliodvyTs7z5gW2Gz/bYyZ3yv3v03cOrlbePWp9BQpTOGBxBPK7tKjB+mm3xWmonYn37nNVDia78VBDQ2EvDteEubSH2/VEOYwmOs4lO5Up3Rq3VP1i8qddVytJSnKouBjqBT8ACjTlf14bJLONVvKWm5awFh0BOJrytpmbE9TqYjDlY4aPCcJGhCz7uKH8vckKkKD+Dn5MyFegmqC0WNlWSi3Img/2ZFaX0lgbYRDGH++gzEwQ81iE2+YCaMfLCAFF2+t0zd5dfzT6/WOTlq7MP7+PH3hW53CH1p9YmRP32yx8Hjp6Iyc8++eCmlb8bQ8R631gPFIpofU28jIKFRSFqgbW2SN9coK/OMtGTrLX/5L9WJA8EfBAIQPivIsViEIlALAQ+D9g0jpjFBpGQxxdTyTRgUgG/HHD/itmJv5Nf3x8NdqjQeupw5Mc6rccjbtpTPnoT3hrj3qrTAcoLoepLEeqzQSrjPvJdhneWgzSZGTbjri/qVE+Mu0nx8ixpaYbM5DecfB1+pQGvUoeeq4pNkUdnqCwUaI8XmcNUDboo4QqCxEpdEtfGfLJ+Hnh6G6XQXdyZ1uhnGKYj4yoraSF5Mt9OvjfOfCDc5KOvxkKSGbfKjVVgxCvQhCpdUbYsv1gdqrWhxZiR+Ww19gGn0pDb7CHoCovWk3B8fhzdknpjN/Ls/N/Aw2NmhoFFeihx1dPBWswgJQR6tZXnfmoobC6IHmzKWvlS1Zjj21sfXxjnMNCSBVx0eqgtUBfaKjLLUsJUHl9/fef8+/Lsh9fP/Pu8GFvA4op4fBDwREKOQMjmi1hcEZMjFgmBx+PxhTQRkAVAYIgwJM4ynoGmkcgMGp3H4cK/EZQiAIEIOHxgi8VMoZDO59F5fAZfxBAI6XwBjQebqwPp6b2BofPp2cOZqZ15yUBGby0MUoa7ie+bOI3v5uKTh0MjklWUAh7d/eTrWqmj+sXPbSYioNZA452pXo2u+pCX83pyTLed+XpGfI+XAz4/DZMSW22kGSL7oCPJz1XxQbabSV9eck1kqMHjJ52FFe/yqt4V1FDwZD5PnFdcxgKYwuLIAFMkZu/SOoHMYLAFvQNfe4fGhiYXSFzx9Bp+mcwanFlu/TT27wPoQwv4oUXSzKYoJKV2/z+yyPYryI/Xje3z7z71unbPLSJp3Nmn64lMxMmzFhduOD1XjLZyrNAzTLt2zfjpY6f7kpaREU2mJmFXLj3zcA8FMQwPfeZyqcAgiKhY4DGAxxYRcECjAU8ANAawRUBjC0l0PoHMweG4eDwwGSDgL3zuBzpZSFzmkxbW5rrfyF3HoHpsTF/OzDW9a4g2VbtWG2M9XBiKH6iLDLL4bT/ywETJLDtawtVUxt+usu/tYHfzTE3TZHZdV0j6ReTXOweP0rdWGUyMtsGrvQe/VdN4wBduiYnoEn93l9fPnp45uPcnpKY0aWnmA9CW3sjcqitMnJrswbFQDDGaSfs62p1TGWAgXGoOtJYa7sr6+rGyIMFzZbha/cHuniaF9MizRirI7bOImgxiqIr4O+10tfypuvzu0BfF4QlFPXMkNOpUXNzF+Jj9eVm7nawRN49f7Tz22tntdlP7MUnmlwUP+czbB6QOIt66dx3vnK55cLPh1vGi18cSlE6bnvzG7dbOcIXzRQ4KKXpPbW8eN750PEhLnjY7AOTFweyIkWT/7gBzdG7gVIJrlYZUp+7rLku9MnWFDFWlkYJcYNN4+C3e8lpvVtHnhLSFwpKV/PzF1ITN/HR6bdFWWdZUapSwsQ5aGjbz06fiQwbDPAYi3KdTQ/rCXWtsdT5GuDd62nQGeBTqG1Ta2n9ITgmxMP1Q0bS1SjDziUQOXkKe6SFqrgcj6hEV/21OFXtD8/4ydTgnp91cW7Q+nMPDD9bXNCM/Hzz4SO6xrfNFPd3HVmYoLoMp4oNQACQ8bK4DGsVHL7A3UAwcirW1xFufE6Mn/4P/WpF8EAtALPg/ieL/FojEYjGIeQBcNohFfDGIAeh4LPAZMD92BkFSDdXVD/zRaKNbpSfvdnpnv6Nuh8HrTqMXvZYvh10Vp/zUZoLUJ/3VRr2VGjQvo8O0oTaAkGLarH+xw+wqLllHVO4gKjLhV5hxa024lfqMPHVqjgajxozf7VEb8Mhd5iCts7zGyVx917bUl//gk0zT7/zice0nRnfmbEuulbKMpqSEhdTdmmD7ilDTgQSnEsuXg2HGnOrAuWDV5YBXkGeMdr0jLDenZqvBOxN8uvRE2A1qjSmhyX2t3ud9mlu625u2TF9P3Wd3jv5qr/Vyqqfp5ok9p3f9zNmY520tFsT69zUW1WWGZYc5uhnKxvuZEBd7PtSm1uWETHyoRH9prUgLEhMWcsN9ru3f8eryiSg7o1gn8wg3q/X5URDSOHyKQMwQApMvYvJFbIGYwxdyODwmiEEg5PAFDBHQREAVAkUINDEwgc0HBkdAZwlYHOAJgCcEJldEZgCDL6Jz+Uwuj8kVsPkijkDM4IlpXKAQWyOj+4Kjh4KjeyJjPuSlC7EoLh5FH/40W1BAKmtYzyodTUiltrYJ+z5+SYhaSk9bTEul1tWsF+YvZKZvlBRhy0thZhKGBuDrEPFdPb6uCro7KY11a801wMUDapYw1AcYzON/LnkYO2VH5mfGlMlJ64lFgMWzWXxgCMRUgWhyFdP2+esSnsEVAUcIvQNfB8dmZtGbXAACU8QFGBhd3aICjg6jC8QJFG0OI+4box48/eLACZW7T5yevPC59cBFUT3hwjV7M+tqCUkviTve1297KrzJ0DEpVtRIey4bInnfXuKGiaZ6oIa6b3hwifwrY4lrUhNfZkAEK7NzcyvTDB6FQNvCk9ZEwCJT15fQ40w2lk/aElNJwKQBkwF0mphKFVEoYiqVsoQWEXDAowATQ9sYeX7/GAM/8uTOwax4+8IUp4wQ45HahK70gJGGrMcPT9+RvXpLV+qC9jO5YGetUJf3A20lyTG5Lj6FtsFPfzx488e/1gYGywuTI2Jcn8teNjB8BLA8864wSF7a7NB+iyOHJb9B9iLIRF8jm4bKivO4fWY3CAiLM70f++vLaxMB1ktTPD6XJfZWxDYW+rc3pryrTG0qTelvzlZ7cmi40WO5P0ywnrE+7LLQY/Kp7EVB8Gmte4jMFSTU6ed35Q/RszZNDdImxoiDPRIV9X1O0am4iAOhwUddvPZ5Gf2SLvNDh/zJZvlL0ruQMDtVc+nbUdcu9CvfK3t1sMTgis5BxOPhHjvJnf5yZ7uDTR2v7FXd9Y3Py5s5bvow2TuaFtrkqJ+vLTMS7ToYYp+nIJX7+M5ccGCTgVHM81dlHl7MpYWt6XHixPhwWUVfefF4fdXSu9r52pLxwszBnOTPWcl9mcll0UGVSSH5Ue55sc4Fyc6FGe6l+b45aS60r63ELy3oztqtrlbGxz7Ch0Hm4iplE7eGhfCc978+1N5tEno69t2eyOYjaYN/RnQiFoXbPbN32oQdV7S7dOuRhZnSo1dSh29rSPsVBPUua+U1ahdWI1evRTTUE0QiOpsDTCoQtmBthb+6xMYuMwho1tYSd21WPPP1P/ivFSn4d9EH4F9F/s+pGMTi/zM+E/E5QhAAcNhMYFGAiPU31t+HIMPZycy2htmEMK+Lx4IunyyRkaxTetxh+LLPVmHIWXHYTWnIXXnYQ+W9meRUgCqz0Imaazvs+bTLRmIhQpFdYgO19rxaK2atOavKmFOszyk2FDbZQZ9PmNYuP+WTWy1Fmw0Vcju32Zz5ttfhYZ/ldfvz32VZy3WUpaYEBaW4+N/6dee9nb8FGclN1sU5vTwnewCps5eHlmRoS4a6CE6yDbSEL0YqbaUrQ7OZuNMGvoavN/tkuTyLd9Urj3XTeHA2zFazJNr91dWj9alhd4/+6WOoONtR1VWSUJngs/CprqUgev5TQ1NuVKyP1eTH+uWvHWujHyrTwqd6Gjsrs3tq8+WuX3BSlS30cbZ5cf/luSOARfMIa1wajsMhCAQUgYDC5ZK5XLJAwODxaEwmkUEnkUgb+C00HruExy6R8KssKl7MYwEPQADAE4q5fDFfABw+MDgiMgPoLDGdKWQwhWy2mMsFLg/YXGCwgUQuc/ft8YmsMrKrdvLsLy7kYlAiIga2MOLxKWxdK6ayeaqs+m18fGVEcGW4X0tUdIGbe5GHZ314eFVIcEdG2tvE+OGKspXW1rl3Tfj+Psz79rX6JmzL+/6SoiR/j9qEmP6qykfnLiYERAET0hIrEmKrRr+Si0o6BGIQikEsBhKZ3va+C72MEYuBxocPg19r37UPjs3R2SAAYHJhZm5j5Ct+YobW3bt056F6SmbL6DRv1z6pPQdenbtgduGSxQ0Jh/MXLd9oZBiblNx/4HdTwk36abiaRq62QYmSRs7dJwE37jjdu+904aKOkqq7s1u6g2O8rq7rpfMP+nvHOTQBm8Ihs8iTC5NYMkYMzE38/NrGGIm2gFodoCyP8fGLQN0EClZMxIsJJPb6FnF+mYbGUFAo6vIsCAiDbfmPr+0WkUeVpE5SJtsbM/0LI21bsoLm35cMvcv/5TfkpyPfSKjevKsr/cRMNaehpLQw1UFV8WNGgY+iocKfxyO1jD5WFDdUp3//M/JK4R8a8WNtkWutiZrj7t+i9h9MPHHWctdO6b+2AxENQHx0dX97RcqHmuz+jsrYWNe1tYEvH8rD7TTyI33eV6RU5odEBlu/rclpKM8wVH5gpXnv9LfbDiDIw0PImxuIjQyS6/LrbKUUuvZlqtU3SZZ/ad9GYpwOVuefS0venpbya3TUrxGpf5Wk/xPre9DSeruv2c/F8jtyL257q3TR4Mzv1lqvbPV1zE4f71Z/kHrvpyrTy153/3J4sNP01i92kjvfuiiVaT3W+A0JfXYuXFWC01Ujbq/q97Lp87BayYreLExrNjdu0dXfSsjsc/ZJV9DKs3XkoJaIi1P8dRR3dgKIG0DCABMPbAIQMbC1AUQSEGlAIwOPCkICiNYA1sWwygaUANY3VnoBNkFM4KwvwSYRWMCjiQlMUVDx6GmN4P3mqQeCm/6I7DxZtIB4NyPOdb94vd/hW3o6sEwnqUfOyN81PPyZpadByqhvv9j0LeasR/Yxm2Dk5NW8z8NMADabyyVscNfR3KV59vI8YxNFxS5SVmeoC6OcicH/4H9FkSIAkUj07ykfxAIam8f9N16bTAAhb+JTj7b0Iye55+S2pqWMJExaQtCVc9n3b1XLSXcZKfTZKn+ykf9g/fKjnWy/s8qwj/xn95eTIaqYVBNUvOaw77PRoBfraTrkfENCsTG9xlzcZA81VrRs7aUEudH4V+sttlV+cqOFMWtNVYEv7+geQur0zmGi5OOkT8oe/s5M+bmRkua7xHLDq9KSv/2RYGOg9uTY6Lvkpji7KM17o3FOjPIodn4IVMTyqsLQiQaEAkP47LWQp/gh7vVck3dDonGog25bcYKzzqtjPyPv8+OWemr9DBXO70AYYx15fua5/ua9ZXGFkY6s5aGsUKfZT01JAU5jXfXJgc7hrpaliWFpQe5jHQ3B9iYOSrLvEqMdXjz2VnzuqfaSNvUFBEwRkwJCBgAbgCviM0R8Bog5IOTw2DQ+hyzkUUFEB2CDmAsshphOBxZHRGbwKQwOg8lms7lcLp/N4dOYXBINCCQhkcSjkPl0qojFABYTaHQgU4HOqvYNX0gtabHx7QqM3uz+CFvrnM1l0tw0YIkwswJoLKxssDFrwCCyMAuAJwKRDAwmMJkiCplDxAOXzSERYBMHHB5ndR1WNwFDhDU8cPhcEgG21qlzMxKnz5w6cEIshI0tobFlMAYHnT3o5VUuAc8HEcyOTw9/7BcxBCKGYHhmIb2oYmhyYQ3HYHJhE8sSi2BthezulvFU2vjRY71nMianz74+duI1su3a8RNaTx4FnD9r+c9pM803Gfq6eQ/v+d264fb4QcBr2XhTi1pZxfRbD4Iv3nS9fN3+6XMfSUmbN0Z+zr4ZuiZ+EpKKFy4/SkzIQy1iKSQu8ACYHC5uE+gEEJCEhHnacj8w5oG2AKwVAWGRuDhOmJ/mbmyJCTQuhoSfXwaegLg4BUKil4WivORREKKtNe7A4kCQkdxMV2lGgAVurCPUzfCHX5C/zv52R/mSlL60ZYBdc0e91ouHGa6O8/XNjq+1FP46MppfujLU/fzZxZPnvptdqBnuTdSVOxR/4VDSwb8L9h1K/WNf6f3HekcPAGFl/kvHxUM/sFe/LH5qHO6oSIh2BRGmNCWgPT+msSAzLcor2Nf0XVNu69vy6GCPG2f+BvpsdaSD7asT8TbnezKeZNvsdLqH2F9GnK98u1bxAIYDaj2fvz6NZIT83Nq0r7RoV272Cb+EXyJdfgqz2eHputPgJRJ/Bym89l2NwplAqWvnD+9OSkmW2bMzQWJfidzeyKe/tnsqKJ9EzCR3aP2DFBs+/OKl43zsW7PDSKXty2ZnY1ZFVqO+ygd7k2Z74w9ezmGS91MeyHRZejQbOeWqGVd6+AGNysIs8THzsDZPXZvFzX0lzH6hzIxSJsfYcwtC1AZrdh1mV2B5HTbRHNQX3tYojzBGXOsH4ZoANuc2BkenPoCYTZxf3pxZpzPhw+Tq9nsOf6pEXEvo/zP8w89xAz/FDu9Nn/0x4MO+kL49wXX7XAteB3dquOYn1LQ7FH5MmISQKZDNm0deehy3jUUuS6W//0Sg8xl4Cp+CExM2AIsBCha4ZBCQxPRNMRYFuP/kv1bk/1v9T8f9f/sUiURCoZBLwQqIONjAnEO+mczJoTfUbOSljQS51r2Ribl5LP/5lXaDZ6OuamOe6m0mjwddFEZ9FftdX4x4y44HKFDyrPGZJh+dJGfD5VGJipQCA2hxgXZ3boUxIUsFk/xqOUaq8P+i7Z6ew+Daxt+v+q4Vp2ls27Zt27Zt27bRqEGDNmkam41tG2sf3O/s2fPM/h38Zt5n5nNyrT/gO+tgrbk0iYwoH7fGOQXqynIiv2Z9DLQRwZynwrC3sCQCIADATdUg1tg8xdyQHw9dgJ78Z2GksyafugBBe4nvcGPYVH3wcmNIc6TGTKHRbLHlUKrOar7ZQ6PLfLrW7yQ9A0H0OBdjCTpccVockg+AHfdTS060MidFmI320lBdlKe+m4lMcaJ3abLvw960g67M5dqYp41miKuRh7mqk76ciTyfh6Hi9eKwj5EyyVugxkririzsJMvbmhgCL/YuJ0fgxgrc3bjdWIYH2xfLf+HB9u3GMjw7hGeHd8e79yd78PgIHh/DoyN4sAP31uHuEtzZvN9av9tcu99ah7tbcH8H7m3Dnc3rzfXL1ZWr1YWHjRW4vw1PjuHpGTy+gJtr3ZlZv6ITyq2dq5w9e7Ky4c3Z8uzwzuTE+dTM7fjMYf/w1erKxdb61szk3vTU7uzo1tTQ1tTQzszIv44Wpy43FuDJ1v3O6sP22v368uXc9NXcxMX04F5/22JHg6mkKDw701XSePXi0+bGWU7et4NDuLJzObe4+/AAp8bnCrMKr09urk/v15b3iiobdk+uJudX/65uL2+dHF/Cju6/OgbeNAyS9Mwyn5GpnrzA++c1BSISDwuLmZiYDza+PimlpaBoqJBYGJ9QEB2TEyWtrZFZmbhMCCunG79wsIh4jLBYJBmVJQqGoph0kIyap7N3PiunHiOjMh2luJme69+R5cvdy6WJoYPF6X83qMCDWbg5CG//3i7/ONvqhHezN3uj8HYX3h7Dk92Tpb/w+vx4exze78PzLXixKMWBpi2GvdKTayVLvzvX5KjJu9ZRWuxjfTrUIcNGwctFrmemaOZrqOOsaWinZWqo6mliONXUcr+9Q01MKMfFvTk6lB7qTYLxam2m9U9lhLcIWTArXi4WSik6WvHLjz++EDeSMLihoMHJ/hArTS87jeP1oZmBhuIU3wBHrbFf5f2tBeEehoWRjqUpXn3tefPjDfkpbjoStOKUyD15ES6yRAGaBEHanzZaVOCI/kAc8Z9AggLNJxo4oCuRcSiPLd0Mw1scoSX3U2kporkTipwL8LB6YS8P5JSAlsHjVAvUekP8OKE3mZai+E9Bsp+nMhO1DvbrTH6sBLq3YzbSql+ADttbGYbnPiKEXdrS5Rz0btRfrSWoAjWEpoLdd10cVqzNd5LC14szSi2MxwLCfrr49gVFfvfw6U9Lgwc7D+sL8Hzn/nTzfnf+dH74cm74ZmrkamwALi/C7Y27yQk4OXEx8BuuTN/P/Dkaable7LlY+gOPZuHR4tnq3MnWJryDt2e3dw9weh+SSzlRBBd9sU6hCf7xxqoU2FW9jel7HNhOW737zL/2hWsJhlcxmpkftoF95d6DQ8WIUniHbMWqUEo/s1cJoYH/IwYhGRv3799/VqUUNCcnDeXmLZVVLVdWTVdVjFaXDJUVDBZm9eQk/4f/eiLhxTE82oebW55Kylzv3s6mJx2X58E/zSthrkXS7L6knysVmGY81f9Yi3eYCU77aU4FqP60EWw0ZPnjJHyYaXaYaTLgIfDHhWclQWkjSWUzWfmq2BB+t7sr099KktxJkqy0YIhQIilw14yx1eTD+hAkxyEEQKsR93qUSoYamxAKwmH3oCELuyAmMg3S69gAj+JYt/PlHksNLgsNlngfFT0xrIEyz4kqXzuRD/YiiH+Sjfa+ecwlaa/mWcyWeqqxovztrJagw8X5B0gzEkjS4/kYKeoIMVYnBsR46Ic7a3mby/tZqsDbjZlf1ZEuxvM9DXb6UsUp/slBdh5mSkHWmlUJ/vB4SYaRwElZUJQEVYOZ0ICT4nd6ZHdGQlWof1dO1lhpWV9u3khxyZ/snOmq6uGi4smKysGCwoGK0oGKsqGyqqGyquGyipGS0uGSwpGS3LbkhJaE2O+xUY0xkY0xkQ3REbURodWhQQ2xsc3xce1JCT/TEjvTkr8nxpdHRuYEhRaFBeuysbsKiXvziydpGvxMToXnxyfr83B7C84vwOV1uLp+t7IMD3fh2RHc3YF7G3B3He5vwqMduL8Jt1YeNpfhztrN6tztyvz10t+bhTm4tQ5P9/eGu6pi/cMsteHRJjzeXxifQEZAB+Dl+SU8v4RXEN5CuLq6m59b1NnSDu/g+dFlalL28tbRwfn9n+Hpk2t4DeH0/BEHjyolrVRQWCExuRAAqF+xuYjJJMkpVBQVQzk5HPGIjITEwjR1c9m4vIjIzChpbVk4PPSMijR008WlI/iEgmjonShp7AlJTbDwNYXE/c3scpQ0Q2kZtCXEbJE/UOsoWCwOLn0v/JYc4FkQGZjl71IU5PwzK2ywNLI2xjLfV8PXhDvZU22sMX1vqLU9J7GrMB1uLy+0N66ONPd8y4HHyz9Lo7mIAS8pmPgezY3z5Ga9O9lDtz7GrSXGB84Pf3kMOusL2FiJYzMD969X88tSgrzsV//0zLW2NRcWvX/xbOL3r9nfHQQfnhWEua51VxgxYJiiPWuW5u7CJ2z+gDL6hfgvIcsyv6zLy/ffbE2YEZ9tTLV3fkuD9xtWWoLBzlp1+WG5MU6/69P6qlP2p9p+1SXZG4pQ4zzjJX0fYSHflx+RZy/sJY3aGs69WCb1O4q4xR2pxwcH1islqAEqACrdcKcLuesCPqjTgapSUvcQBG13JCVBwEcIDAxRI2KZM12IS43wIiU/FVqL82C8MpWVtJIRUcT8J4oNJZ0duVaaxpcTTQwLqDC9NqV6l8pIOG2mkyzBSvocsGI8EXkNKiUE3VA/25FhOfExcP7zyJyYRAURTQsTl+P5C4bnT+UoiVkwkUiR39jqKlipiJlK85mJ8tiI8rlKivkpKLhJSBgyM9uzc+mTk1ky0VoyU9ry0DkIMavR4CnTEsgxU5gqy8uKSwoLSVjYOvPJ6YKvLB/5zfCDClHsM57qxCN7NWGmTACvJuBYhRDWA2zyXjoXY3gU0QTk4Ft7urQNCQaXkppn8qSNqJTMS8S24mh7veSQYlLQ/vGjJ8EjtDM6fiwpYzk1fzEtdzwtszcl6VdMdHtQYH9M1H/47yfy/ubh9BieHO8PDOox0avhfx0I9734lrse532YHtioLZDIjp7Dj9tlKrAZadpuKjAdoNHrJNVoyNbrLLYep7+TYrwcrdHvJtjrwbObpn1WYHSSo3teoLefprKfrgRrLW6+e29/81tqStgaqBmuTsu0VpZHAHECWOv+slVanIrIrxu8PXNtre2lBJnwUIW4GSmx3oZ4GBWn+/5pzkgOMabDAgIU/1jIkBrzfhosdltvjh5Js9oqcXXj/CSKARZb87QE6GWYCN10pHsq0vNDXaQY8J01JTb6m+20hLLC7Gw0BODOxMHMr9aieG0x5raSRFlesoHm/Jr0oBA7zbaCmM7CuMIQp0ATpRxfaxdFvvJAOyt+OhWSLxQApJgbdScldfZCx4AAACAASURBVIXF/gqN6Y9N+R0RPxCX2hkc1REU+d0r8Lt/YLNfcJNvcJNvcLNPcItfYJu/X5u/b3dkyL96YyMGE2NGUuJHUxNGUuJ7Y6L74qIH4sIH4sJ74yN/J8V0pyf3ZGUNVFdos7NbcvBoE1FKo2Aqk1I4KyroCPPrcfEoUdAYs3A5Ssho8vIYSIjZKMgb8PBZiQhbCAlaCgtZiQibCfDrc3LocbAbcHEacLDZiop6Kin7qWtEm5uXBfsX+Lv56ytNtxTC653RjoaG8lJGegZ8AtLzK3gH4ezq3vbBWVNzW3VlDbyH26ubHS2d9d+aNvevV3fO1nbPryE8vYYyiqY0DNLVtWPkVJIYWJzcfLos7Bqs7Ho8vNYICEIIn8VkFBJ4BAJYOT1pGBzomJzomJwYWV1VNDKEJYIERAI5eX1JKaypaB3Yub3ZuDzFpSOklGM0dFMpKfWZqLRxEVj9rMKGG3ob00q6C3OqIwOqg93XGvJGc0IzraWMWJACVKlNuD9r0L1yliCLM5KM1pO2E2D0lObLtjXozAyui/FUZsBxV2PX5PoU78ibH6DirsZcHeuY72syU5WWZqHZEhPAgPR6urPu8zOw+rd/f3MmNz3yeGn6em5upbOLn5rqK9Lny9MdxKfAWIhzvCDZnYPcGuWfMhrCKV7OVXSC2dfo4wBp8CnaLpeM7z9vy7RV5QlR4OXC4lA9PJ6O9jIoSXDtKI8pS3RpzA1IdtU1l2EUpPyM8xYocmGne+lUBJvVBVv8DFJLVieE4xGwz67S5PV4GMl4EFGGJIBd1lMJbCoI4GcYSokTKPYiUmLD07MB2vafEkKZUwJZdQ1eUzECf5vXf78pu8o/LjDidhCmEyYljrWzVCX+5MPwqViIMIUKJUWORgoT2AhhKaIBq8+PZ+1NU2W4SR4DY3kWfqTHnU7mFdqKrb72g3lxFT6O1S6OlpRUvoKCuqQkysT48hSEQoRfqRBfNeUktOXG/8pL/Jka+zspZjona7mgaD4nbz4n729i2kxMwnx8wlx0xHxCzN+k+MHoiMXcnJbM1PL0jJKSmpr2PoeIJAYtC073BKaAkg/emR/dcx+bpCMFdmAkTwCHKmBejODT9sG1+r1dyROdCDzXZCQzV6mCOr7keqG0Xp3vh7JZ44RmCYBWhljNUlDX8ujgujalsDcoZio0cSUifS0mYyk5ez4tazohZTwsasgv6D/81xO5Oj+/MD4GT07hydHD3BT1Y+Anxl5jrzsb6XJbEbcT79BlzJfJgxpF97ZGibbPQXrCV2PMW63JiOeXjchUgPJmguFZnu2Qp8Sov/havPpOqs5GgupemvpDudlDuelRuupSukGDj9Rxf05VkkN3eWS8lawMKnCi/jhnJ1ynSG+E9EgJ4UWGiWahvysXBU5mcvjOwmBcsGOkj2VCgKWzvthQQ2pVvGNXUZC7AnmyrUSGk5wd31dJRKCEBcq9DeDBXyUOcnbcT0IUGMaSHKneVk4a4j/yYnsq0ntrM6NdDTaGm9eHms4W/qjyU7kZSJvIcZoqcvTWpzdkB8e46CS5GfwpiXdTE5SjwzTgpfRQ4k+30ZTGel/pal7lauvEzz2cnvY3q2ghp2Q5v3wus3AmPX8iOXs2o2Ahp2QsMXk0PmU0Pm0kLnU0Pm08KWUyJXkqLWkuO2EmM24qPWYiNWosOWIkMWwoPmQwLngsJXoyLXoyLWoiPWI8K2a6JH35e+VOV8tYU70+L4+vgnKQrLI9B58lG7cNv5AhF7cZJ48hA4siHrESFTUnLhYXIa44MbEUDr4MKqY4AprIR2Sh94gCbz/zv/kk/AFJChlDFQNHBQNPl5BSh5RaAZtQjYzMmo/TXVpImBzRQJy5viAxOsjbzta6vuH7HYQnF9cXEPYNT1bX1K+vrsH7+4Hffxq/Nayvbs0s7rd1jV09wNXtSxNLHwxsFk+fbEOTcEJiSWpaZTxCERIyGTwCyX9eMmNjK8rKhPEJBfEJBVHQ2CCiKpNTWyuqpkrLx9MxOUnKRgmKhtAxOWLj6xORmXHy+ItKRsoqJorLpXHxBgnx+rPTmLwHxIVh5Zu//9bGZE1XFg/lpmzU5J005mRo86lhAXOGtx1hWoVu/NkOvFm2wu0xVkvV8eXuBkIoj9oinULUeHToMFQpkYq8VZTpgB73S7j8baQ82F9XKEBLGI53dCcFq1MTWAhxjteXmUgKwMvjQCsjUyXpsab68tCQgdIyClSUtvpqKwttrFdgujArTpjX6BkoJsHrJSQaQcGYBW/v0SnnwMeFD/hnIopRiMgVesqOYswP+2NHfzvg1TzcHx5tTmvJ9eMieCZE8Vad5SvVO8CGAULMRLI81b6FG280JcoRPLUgA5Ein1OlPxSpvq3U/KdCFQy4fLnMEzhL1VxIxG13x7MnfdoRhNAVzytACCxNngYnfknPonRy+icsBiW3hCAh9lNyGKqjMfDiRkzQERP4gpFobaVF9cWZ5lOFJHUBI16GIqMF0ydTdlS+F8AE4UmJjIAtDZYSLSoPNbI0GWqanmJ7gEu2tW6shUa5v3OWtbESBqq/qKAFM62XpJA+C7WFCIc6K+VYfVFLathAYcpgZmJfXORYbGxvUEiPb8BMXOJYdPx8QspyYtJCVNRibPzfuMTF9OzzxtaeiuqMuPTC2l+avrHMJk48gYlIViFEUd/ehhQ9dctGj2x/7l4HXOo+RfS+dmtEd29CcKwCmolAwuOpts9zQyfhyh/C1f1GozeqdTvk7lVYhtGAWIjRzINUVGFpaWemY/D2+09Y2w7LW26L607Lag/Kqzfzi5eT07fSsv7Dfz2Rt5dXD1c38O7+ZHUJXh3bS/JRAODCTVFrpTwbZQtLA08SzPtNuWJpX3rjg3Yjvj4npVFPzSZD/hYT/n4XmfU44+si13FfhWFfyd+OfCsx6pcFloeZevellrDGdiNG7qHBu9VXOkCLtiDSID/awkWZRY34DRMA/hhg0UkRloaKAuDGTemlJoH8FNAQIvrb6+tIc8tzUBSHudTHeiZbqRmxEhS76kWrsCngveRDAibMqJKowIQJcag4Zq6jVpIe7+tTkOFnO/+zxkyG20KOd+BbTqS9XrCtRmm818nf3/B6rTDazctEPj/SxUFLdLQpY7azwNtQLNpBdbAifqEltzHOTZ0Z216SxZiD1F6AJkpd5OB78W5dMc/bF5O5mSO5BQOZOT0p6QOZOcM5+aN5hX3pWV2JKeN5OeN5eWM5+WM5+aN5BeOFeZPFuVOlORNlSZPlyZPlyVMVKVMVKdOVqTNVabPV6cPFSdOV6fO1WfO1GZNVqcOVaUO1ucPfi0daGqzlZaLNzfOdXON1DAOkFV2FxL0lZN2EJZqDwtsiYiZrakab6vtrq4aKincbW6+qmk9L64+Kvh0W1hwUVB8UVJ+VNdzVtt1Vft/PLt/KKF3PLJmKz+yLiO0OC23x90r3NuUiQNSU5DncWNbT1T44PN0/Or+DsKN3rLiidnpm/uri+teP9p7O7pnx2b8zS/0ja9cP8PgSOrlHgcco9s4JXr4FX77yIyByA4DPwWVMTav2+g0LIaEqCbGOhHgwDYPDFywtTFxdLj4/AZEQOiYnDh4fOaUkChprEgpzYnIzOiZHLj4/UYloWYVUcalEJdUSejofKZEYblprmi/iv4r7ZxuHewtq52vK4ERfd7iLPu5LDxbkWlvh3+GaOWbs7SmqFYFiMSaMg3kucPIbXO/ykKWVJ3l13pnvKUatTvamKUIbrhYp0YFke96l1sTF5uwgPbGqEHs410v2FHChfZyqKfFWUyh29/BUUykMCYiytqyLjtZi48B9/bKxvPDzC9CWEp0gKZrDxpKLjV3w6vUVJ18/eH6BgHP/hWwMvO59gdhFQhH8FSVbT3qwLBoej1upcjBggmBLie9pLpHW4g4KVJ1ZLp6KdPHmIk0xFuYCGHxowEYANdmY1ZjunyhxlJkYlQZj4gZdjA5D1Ag68E0F3ObwnaXwjHsxwQ6BjQw5NyqkOLWPow00lAhAVgmUNwn9Htcpr2L183kZEYNW3ywfHc0qgw7yTGQc2XgyDSz9hTlDOAiqxBnaRTgKVTj8efDlUQAfALZYn7wpcVVQXqmQIhP/A+RJ0bXJcdqDfbKtDav8nAeyE7oTwzVx0WOVpJx5mZMMVI3ZqRwkuewkObPczNqSggdz4ieyE+Zz0rYK8xeSksYjolbSMqbyshfzc/+mpSylpa5m58xkZPUmpjVHxH4vqkpJLxM29sBQNMc088Bwi8KKKcfM6PiU2AjsMz6Htz/3bQYO1QQZs8SRA0A+HshFAKUYPP9G0pg60oQSjaFF8qxmoR8b8vXb7w0TKd3zAL00g50vCodgYFRiYWJ2sZNbmbVjqb5lvo5xlrFZlpVFhplpqq5OvLLSf/ivJ3J/6+Du5n51cel4ewOe7RWFuptxU/yKcfXhJ17L9DrJchm05oc5tjtBqgFEjwvEiMuV2X/bKQy4qPQ7K/5xlBnxVN5Ntr7Mdx/wlKzVo53wl4GVLme5ZgdpejdFFudZhrDOp8VdKNOe19+cU4L1ozYvtjoFgjzKk3hatCVHxSFd9u+qzLpYz/PdTGhRnkmz4sU5G+X72Qapi8dqSJ1+KxwIdA3lpjNEf6vzEdhToGXqiNe7a6nggRA1Jni1CO/2WnNjvjwGeSHO8Hrry2NgIMb6qyTZXJanMNwtP9SlIMwVni1p8FN7GUqv99e35Ia35vi56/BVxdrHOygfDda0p3uzIQPSJ0CHHivVXMGQEXsiO2y1Ig1OdIery1IC0JmXk+DkoMzKLEhMKE5Jbi0r7aWjFWJm4qOr4aOr5a2r7aOn42Og62uk7WOi4WumEeGiE+NhkBJgkRPhUJLgUZMR8D0//EdJTEtZfGtpbEtRZF2Wf2miR16MW168T35KUFp4gAwnszwbkzYnhwo5lQwmnjIOkTM7vw4V7VBG9lhp6cqfX4MdjfX56cWB/n3JaXPxmTOx6bNxGX8TsmbjMqaiU6dj0uYTs/fzyg8Kqg+La7fyKlfzyvcqaxcK8tuD/Tb+fO8uzXI10cVDQ7U0t3l4gHcQ/umbqmn6vXt48/AAZ6fni3OKh/8Mj/ZP/p1ZmZ4//bt8jvyFCjxD5+bXsnNMcPfMB4AYPKLG+CqBiSWB8VUMCVmQkFCdg90RGVHu3ScZIjIzFg4Pbn5/Fg4PTl5fSdlYTl5fLj4/ZnY3ZnY3MalIceloPsEwPoEoaloPG9sufp5oVlo3HAQZMhRRc1kHLV5lN3UzM36uSi8HL0FaN1b0wXD9bF26HBPmtnCVEFOiSEuavhI7a0ns89GSbHflscpwJbpPTcHGVd66XjIU3or4y81uHRkatpIY3VluJaGWVTFOBSE2C53lBC8BKgDtqbHBOuqxGnrjJWW18bGZXh5wdk6SlFRXRICbhtRMis+OnSmTmyefkDQKgA029nEklE30ryfoOL8BmHiHOElAPMjLlcRK5iPBsPirYGukZn+8rirBPtVd2U+Pw1mBIt5KIM1eJFCFKlKLQYPykRIRcOT9mKRLvlxiM5tj3BctM5OoclJgBCssYLE2LFK4SeOZ9sAolQELoazwl/NkPKY7OY4+IWiN4qyK0ML4DBr/uHbP+jvZoBmrABUNQM0JMHCBucCzTANhGwIqGfBZHAC1ZyCGFK1fVrSUjzaJkcAO9YUDyht3NAQXdEQ7bHTxF8CHl82egVoTBzNKVsaEnCxAWEgVB10M6Y3Ym8dWNIQqWAjW7JT8yC+4UZ5LkaKoMuE5irGZspLrkmNb0pH58XMF8HP78HCFigpbCHF6yUvEaauXOdo2Bwf15+VNNDbVZuVkpheR8cpz2EVwRJa8swlGCMh6E17+JKLukX8pcC545F6Nn/P3n4COZ871JEHdgN7hpUXec9PcL37fgaoPkDcjzqlDj6tWGr21WYZIroVUIeWAUfKrkS2hioaOo0tJUfmvgry+3NzhjOyh7OyxqrK5H/VLnU2rP+r/Fx79/N8m8vYKwgc4O/sXPtzC+1MTWV5PVf6lmpT5vEA/HqwuO2FY5bXlJ3MepXOTYpPOi5XMT1ogw9RpITPurTvlp9NtJznsoQQbY65K3PpcxMtUybrt+M7zLGGN20We2WaM6kKQ/FWN52qd989ip5WBnNv55ofBBvEPwPHrmx5tnmFN2nppQtVPwEeGTZYSmQ/7mZMka7CS4E8/+zgBlmQ2Ol0ArJ6BMk6mOWvtGHo8fZSnfrz4IVIkkyW+D+vdP76ln870hFprJXta/KnMIPkAiiLc2/LjQqw0j6d6LOT4iyLcH9ZHeqvTtQSpS2NddUVpE11UquPshqqip+oTV1qzfmf5wsWf2U5qnpLMyQbSoqiP17+l7bUU/E4J9FQSDjNQhten8GTvbHkO7m3cbq3A0/3Tpdnd6VF4uAWPduDxITw5gqcH8GwPnm/Di/W7i4WHqyV4uwrv1v4H3IRwC8Kdh7vV65Ppk62h/eU/B6tDpzsz1ycr8P5sZ2lqpqfj78+2kfLyltDIH/5hS9klIWoa02Xl3+Kiq3KSk+KC8tNjGlMTx3LyhzNzBtOzhjKyR7JyhzNzBtIyhzKyx3ML+hKTRzNyJnOL+lMzf8YnDWRnDRdmtydFjNdXrHR39jY2RgdExESkjQwv3d1D/4Cktd372wfY0zNeVlwzM/L3bO/yZO/m8hQ2t03TMUmraDiycCha2ESaW8XS0mtQUmnQ0Bigooq/ecOBgysrKurJxmr34b0oMqICKaUlAYkJKaWlqGSkkFgYI6srJ68vObU1GZUVHpHhFyx1WkY7Tl5fWYVUB6efZuat6mplSJ80aclsBFicvr5jVxc2G2sdbS+qX+tqvxj+acNFrIn3OEmVMlQWq9RNIMeZ10keMd9b0E+T1FIII8tJfrI8vCrQOEiTO0yPuzrYoMhbSZIEeGl+qY+T02J7YyNKFuuilh5k6moopsBHpi5Er8hKyY2J9AUAUQS075HR31OSHhbn11p/SBAS+err8tOQJRlqBXOwJuASZbxHrHz3uR0Jqe3FsxUcTMjOOfT0Rf+H93/wcCZkhIIoMXylaAuCDODxaKC5GC0S0OBAKQ/RgXNVfVm2s5U+y5UeRgxPknQpNyodp7P0z5vdjuvtBmIk7gcD4HwKHAzfS1QcsCDJYAcZnACWiU16oecpAjdGMOCjUmQAFN8CR3bkeAtcUmQgpU9mG86rr/zEWAZ4hyC6xhPZ+xF7mXxN1ObM5JWJJxKMIqT3/oIQgPwmDgWpAB2lGAezlBC/hoomFQM7AQMnk4LO/MkLZxRMC0T0Wn3TJnP7dHGFb3rGtSbGLc62KQqiRQYqJZbaVa6mWdaaXoq8SfaaY9/S1uoLuhICGnztf/i7tPm5tfq5tgf7/IwIGCzLmW+o2Gv7fvn751Zb68nkxOX2dn3NNwpOYSJp3S8G3oxpTQTJtcA16UVULQipB045z3xqnrrXE+YsvA/9DXQyPpuWABbX9+5VX0I7KbLG3/mVvQvK4m2fpK8a0ZyGGjMQOaiKKrEeqFo+VtRAUVJSdHQ4vX+Ah9twbwtubsD1ZbizCo9W4f7y/frMzlTPf/ivJ/L87Ob+AR4enUB4e7Q1L8lCLEuFttqQAXtKysyEk0UwD6M1YLb5QYjydbL1epBBpiitO/H7CJavnZbSB6muk77ajQbcp9lusDH8rtSjVpcunvfzmLfkQ6njUbrhYYoeLHaEDX7bTX5/Kpy/pVklOSqUuOhZ0OIKA5DLgbVpx9+jTulL91mbHJH9I9BlQM63UQ8QZjRCe6sGQAkrXQs3WxkJUQUJQcArkECCEUD5RRUB2DJ9uBsr/FkZ9vYlEKHC3B/rHKrLMxRnU+GirE4MsFcVibDT3er/4a2v2F2a0l+dMdaYL0CKJMeCm+ptEm4pXhVjNd+SuvEz96C35GKoqjfbtz7EfDgt0F2Ydjov7PZPVXuMa292ONVbEGSkPNrRtD09cr42D29O73bX4Nk+PNiEV8fwZB+eHsDzM3h5Dq8u4NUxvN5/uNq6v9uED9sQ7kK4Cx+2H+63/l3gdwd3H+AuhNvwfgvebsKrLXi1B68Pr8934N3Jw/E2vDy5/TvbGZeYa2JdZeEkhoXpKCkuSIYvzs/EwEIsJ8OrKcApivlVhJyYnwiPBx/7X3yEuGKUpPJMdIYC3PIMtAqM9JpcHKrsrIosdKqcdCpc1J5a6qEWVqFOHiEeYXNTW5vrtxERBYuLl1cQbu0+DPT/Hfgz9a200dMxINArioqMHYeAW13bzdo+goNH3cc/z9g0+vVbBlIyFSQkMWxsRQICFTo6g48f+Z8/42BitKWmtKKkteXg8WHl9OTg8aFndmZmd+fm9/+IKE9IYk7DYM/I6iQmFS4sHiYgHCUumYZP4ERB6kRB4sBEbc9CZYbymlmcQxNeQXgO4d5mTZQfDwKocpFrD1KO0SSpD5ULNaKKN6eqDJAqcpcK0WAOUeeACx1WPEQiXx6zoICqCOPWNGsjwY/qHGD0m22ej5yTLIO1GrsEO6ajsZi3verP2syMIBcVNpocd0fed0jsn5Hxnj1RYmHiQEMjAIAG8SP22+d+gjyxLGxpmIQ/CCmaUdAbP7zt+PzmVoB99PmzwX9etL149peFHga6hVJhZBiIcqCB3GCjhY7MudZkuNKy1hYfoc8ca8jkr0gQoYo3nKa7+81lLkuv1YuzM4CrJ4wPjoXAvxFzpboJ8p/D2cCIHfVNsthuGM2UKwpsVPrp8jFa/GmwAPjtxl9jRi2DAHLs6XTFCd4QAgppEB2I0FqAFpUJDMJAXgtRfAiThwh+BCFLFp5QAiZt8BfUYJQPnk+e5INn1W8+t6LidBHRdpGzdFJz1ZOxJn3ESsCi8EEhOE3MWw5OHHcK7NC3OkhOG/LzLNdXLtZV7A50avGz7Yz1DNIUznDThdeL1/3f91rLYV8r/DsMh35edTfD0S443XczPXgz2gvHB+HyPJydhru7mwuL1vYORLwS0n6JtMF5z+xigH0s8Mt9n9LxIrnnVWDdG7/G5+4Nj1yb3gV3vXdveqSQ8JQ/8FNAw5fIrne+jY9c81Diqvg7Zvhbl5SH7jnaNoFp1HP7aFSvaCRbJxQtdWoVhcXDg4PF6eulObjw925++nRx8mBpbHducGu0a33693/4X0vk/2807+/vzyHcu7g8vb6G8PZsd8VURYQe/elCW+5AovVxTUCTOX2hyFuYpH4dpbXhoXoabrcY7FQky+lDiuxB9DFTmKJJl7/LUmI90uKs0v8g1/Uw3b7NiL1UhmDEVWQ9RuO6xOa4xA42uJ9W2E5kWTSEGYfqS4SoCNS5GvI8f276CcwYEC5YkGWJYaiiP1ZD/UfvM7AiBKbowPQ9CMb8WM/NVM1AmYf/pZQUq4CJ2OEzsMAEmfqcJz0Z610ZJ9MNbQVBaE+BqTzX3caIFAs+A9brua6qEDvNi6W+q8U/9VmhPytSixN9A6w1iiKd07yMQsykJuoTiwKNLETJDblwQzX5BJAB73sgjgxMmDDkCZ+XOMn+DNRfyfT7E+ZswUu7OdC+Ojl4f7R1sj6/ONp/e7B1sDQPby5v9raPDhZPDpcuDlavDjduTrevz/euro4ub44v7nev4P41PLiC+xf3u+d3O//au9w4ud25fDi4gcd38OT2/ujm5uD6ev9mdw3Cs52jFQjPLmanKl28fnmFHubXNPmH9hTk76/NXVztrq5One4sw8sDeHUIH47hwzG8P3q4O7y72b+93ru72b+/Pbi+Pbq83b+Gx5fw+BaePsDzq9NDeHcPL09P19e2F9Za6zpXF4+G+pdPj+H+LoxJaFZUceXkVBXkVZOTNuDlktfQtCUh47ZxTfLwz+YX1mFmlfP0yPD2KvnnH7bXb/iJadQJKVRw8ORQUcVRUCRw8dRpmWy4BLy4BQLYuL0Z2dzomJ1pGB0paG0JycxwCA3Jac05+b0lZCLFpCK5eXzJKawREVQeAQFCPGse7kAmBnseLhsSHFFaPN61gc2DiR24PpXsYqTBhhusw+2vRmXI8Y+7PLKb/CdbTZR4L/YoJ7asAFl1btQfmV4aHIRKjHi8uMBdk9XfkJcFCyACIET9noPkhbowgZI8DTM7Cr8UkZQaAzMnBi8zVoavTZiBaoC+Gjw+7oyMC9Y3djEzxUD5hPbsMQEAip+elEkKdfALVmHidZGTbYjxtWG+n2PAbXkKBrHRa1GRZ0QF7zysSvkpFxK89Kix0n30ZBkQuPCBMCkwF0OC+/XnvbHlXsLFrpxlLvRz2YoFhlgbBUaXrR7Xf7zh38D5IrEmH8pKS8JmB3r43fm6WCtXElSpgp1iejikPRBO7M8PqqyI13LNpd6DTE22qUpXDhLg4kzY0qnQ3MCclYaQlIPunYIS5YIfzYmW8QYzE5BEPSGI/YRX84WwD5VwDKD1Pv9S/wy5+hV6/XvcwifoZR+Ihljly0i5QzEpxwzcbz3SdtziR/wieuzdT9zDMyR4Y/mZm631stTFqhx1HYWp420U4MU0XBo+/FV9PdwEF7tOB2vhZDtcHbvtazueaF9qLYETvUftLSe9fasDwzPjsx+QMSS9wwT8E/Ec44FhDHAoAR4NOHkLL0O7XjvXPs4YfBvZB/QrESJHsVx/ASqv1yYlr/0bUQJbnlpkvbTPJczo5m5bVxm/Vx++R/UvxQ6uADreqO5xpEFRFJbW2Kwsayurh7MTl7OTN9NDJxO/N0d+ro783B0dOB8bPxn+/f86Hek5Hfnfu0X+nxK5fnB6dHN3C+H5+Sl8OMuP92fDezNUm9jop7mS6zgfpVIth5zGBH6qEsFMl/sklzZjpRJ57gplvloNwWJZpmg2zCRevBE39fFQnb1sZ9gcu5dkVqpI3GTE1OsuHMb9yofraRD3k2Du53EK+FmWktkOuq2RnmcdFaIf8TfMnwAAIABJREFU/tF7BzqkPy5akc76yBhiPTVEe96sK16hTFciSZXGjFPGTd0kwlHGQhn4+an7G5DOilOlzHrXEOUvgw//VsKj7ukfyXC7Z2+yY6y1CG6PK3CRxnkYf8+NyA136ihNWO2thdvjfpZqDnpSVqpCc51lCS46qe7aiszIgsQvIkxFm+PsZQlfiWE82mvKnC+JlMN+zvEWXHXnbpWHfndQLTSWuxvpgIfL8OoYHu9sTo/N9HatTQzf7m1eba89HO7Au0N4dwhvjuHtKbw7g/cX8OEKwqvr+8NbeHwLj28ejq7uDi5u9v7Hw+HVw9E1PL2DZ/fw7O7h9P7+9O7uBN6fQXi2f7oO4dnN39kW/9BOl4D15IJEHaM8H++z3ZUHeHZ1tQfvTuDtyf3Z7uXp5r8uTjb+9e94sLtycrJxfL6xe7h0dLZ+erR5uLl2c3B0u7EPD663pnZ+NYzNjZ872SXLy7oICJgJCrvoGyRISziryLloKLkpStuSEorY2cZbOiWranvjEQvaOSYoKjoLClh9/sz/9ascKrYkIqowLr4SO7stF6czJaUpBZU5G48HG5cXB48PG5cXDYMDIakpAYkJFZ0dK6cnPasjNaMtObUVIakpAaEJGaklI4MbN1eAtGQSHq7h8+c8IiJuYoKWBF8YrTRt7jYv4PFGgJ1BQbSbnSp7aaRRRYyurxFtvAtvpCuHuzGFpwl9gqesnQqzt764hTSnHCMhIwqgQQRKHBh4b4AMKyoz/mOEx4DqKyAkeUvJhPruC2DgJ2DjIZITZQky1wvQUi/wcj9u/7lZ09RXUA4vz2OiwxoLcjRZ2a2oCBo0VXvk5DuYWQd42DvoCdLfgw5KpEps8J0GsZEFL58CpUeTx5f2w1ZTwnRHtr0yXbi1yMz3qKoIbQ4UoMvwxkkAGw6V7FTadgfylBt/LddFOy7SK9bDbnSnHEjhbA4myLX4NJIgACdCd3OVxwLo5iOoN+OpZxKw94qYL+ulqq1RwyWfN7kLSH0CnI9BZ4oBJyYwVXpdXsDmFQCEFICFNwhORwm0/RIvglOAQ5X/jjEFmTmPlKOWiL7uHWY3QO96j1/xEi3rCUINIkkbLms7GV8Pu1wMAb3xe/RSCW0YWTag4/bL3b/O3GrdK6hIWjBVkK3dWq9QU6oryN6Q/muCtUJtvNN0eRqc/gXXB+HCLzjTudtZsVZfeN/Xvv+nGW7OHbTVwa2Vs4HBy6WN5blNEioOvZhiDBWHrzaJaAF1T72/vwz9A6xqXocMfPJoA7E9/wT9fmxU89rn1wfTGsDoj+pcT5w0zJIxQ+T/gzyiQ7R+TbH7VKfv1qDrFsmpULhgFPCbvDX0FkzO53b1xKChvz67uVlZgkvzcH76fm7keLb/YLrvZGLoenTsdvDP/9fdUO9/PZGHFw/XEF4/wNX1FQgv9paHLNX5TeSZNmqjB2ONlxL1DhPUCnle5bK82vZV3fbXL5Hn9qf6EkiDUaXGNxdoPuKunSdNmyFK3mjOv5fheJzjfJzjOB6gVKlLXW/JWqxHnqKJ0R8osByjuJ1mdVqXNl2U8jM5fP5brgUjjvYnUMQNLsOEdsKU04WILZEfBRO8D8R8Ws5PVsZDlkmNZQiADgBmb0AGF8FJlstyilWTj6y7PA48bnvYqIc77fBkYKHn29rg94m2kk8AzP6qdNAS/VEUG2ittjPUNFiXnRHs0FIY96M4oTjKJclNT4z8oyDxk0RHaSmKl/meqpqMCH/SXNcbEtoiLKxYvoqhgmJHuTBpSiPC11485EQAjNblwouTm+0VeLh1sjy7OTl0u7OyNzcGT3Zu9lbvdlfvtlfut1YfdtfvD7bvjnfvTvdOzw7Pzo/OL45Pzw6PjvcOj3YPj3aPjveOz/aPz/ZPzg/Ozg8vLo9vrs/ubi/g3SWEp7vHq2t781dn26fjo3/C43/YeS+Ep6Xpm0ZZmD+c793D05OzzX8T+XC5f3m8/q+rk42rk43r081/PVwewoczeH98c7ULbw/hzQm8OIOXN3APViVU2ql5oL+kZaPSIcFXNzbKZma18/Bq9fBosjbLS4jo4GM1EeWx9rDPM9SM0tIJYmbVFpW0MbOKN7NKePSYAhNLipxcEzxmePOe7wu6HCGuBg25ORuLKxu7Oz2z87/faUgpLUkoLMiorEgpLfGJjbHw9IjITInJzShobBgYnWjpHMlILYkIzYkJzBmZnOgYbN++F1LTiMzJ6dFQtnoF3sIruLO76u1pE+ht6mgm0VYdVpxmE+QqmRat527K7GTAVBhnUhhrFWynLEqPVRYfmBvqWRRuk+iu05jt42Um+rM6PD3CUE+RXEeB7Ft7zhXc6Rhv/DXZYmil6uFkMlBfZSIk4KUoD0en+pIyQ0wsp8eGHF1sJ/u6CF++8BbkjefnK+HgaGBnauSgzCT9VMmG0SlO0quE1ymB/0uMOh79SR4togUa6Em1u97uSvVWS3CRhVdDl8OFDSG6OeaiLI+AAhrIVMGOF31Vqv650QAjU+yfmRD+H474hQb/tEaRdkRSjSTzndbqwyHvqwrlIV/c0wIO2MjXH4C0msU0n87rzg0saIAH31cFzEe1YUqmTE9MmEFVCl1JK5Vf8evkeiyfsBfBKq8cUUEgeFH+lrmRUKKKkLsCibz2CWYZQCx6gZrzHrMIlbQSgyYPgbQQk7aVS8oSi0AW5Uu2utFNUvVPbaeBsJi+6PDNpLg6ZYkoOuI+W8MCRSF/boowOfa2WBcJ4ne8aM+JnwCer0/zvAzg3054MAeHO7dry676upeqi+Fw90JN8W5P9+nC5uzYempmI4mEFbVhOK5d7iOznM+RQ8+CBj9Hz78OGEcPGAQBvz6EDiF79rzzaH+qlgt4gwkC2lHcmoj9fyEaF2I5VArmz0lVritX7hjWnD5VSpBIHQOC9jiGAVSWHmyGFkHx6fMj82eT01cjo7dDw1cj/SfjvQdjPQcD3Ue/u+5+/fwP//VEXt/DWwi39o93Dw/u7s4gPBzsLCNBA10pTnP5ngeFzrDB+zJJp8+Q4ZsUYYM8TZO+VJkiT640c5YkXaOReI+zap2BYI0uX74i1S9H8XZ70bkY/aMS58EQ5al4bdgTC7v8Z2Nlr7JNYXXodkbwcWP5dFm2pRCjEc0HMxwQRQ1golKfIX2vmUgAzqsogg8FDDhppKiWALi8B64oj8rkmYuUWSr0eby4PkQo4GvSPcrwEIVHP27W6xO8FcgQwM3a0PlirzQrAQve+73JDiUe8vJEH3gy/7A6WJsa2FmafL40MNJUNFyXBY9nFBjRa2JM4fWYiSB2jJmgGvW7zeakQmfFSg91Vx58OFQ5XxoE/xRPxjt3+Jpp035RZyfYnxldG/5zuji9PzO6Nd63Nd631P9zb3ro+O/U6dzU2dzU5dz01eLc7eri3fbq7d46vL6HNw/wFsKbB3h9/z/jHTw5Oj4+PDo+Ojg5Pjw9Obg4OTw/Pjg72ofwbP9q6wwewvvTm+mpmbS8fq/wvdSSSgf3EAMDeHd6er61uTl3d777cL4Hrw7uT7fvTrZujzfvTrbuT7f/HW+ONg5W5893V3aXpw7WZk+2FnYWZ45Wli+3dsca+8g+kSqwaQvS6TiZZtNRmbp6/jC3/8bA5kRGYcjNZiPIYY76kkGczWj2z3lG+Pfc5BZedm0lJQ9Ti0QiMuXnr5jJyDQAIKOmteDkcGGitcX5ooaHocVC78TB6kFBaYOHb4D+RR0ZRRkLW4eC0oqO3oGM3AILWwcDWwuPyOjfE0YGJxpKGxxMnc8fZD99FhOXDHJ2rU1MGcjI+h0UkIb0Ga04LzuvNNXSVs1Al0dOFIuBBCiKoorwfPZwFE0P067Ldd2YrBn7mfOjMkZfniPez0pXhstcidleh8dUlVleEEtRDFNTkYCP4xUjHZA1ZtVxFg/Ld28ZrdAwFaehQjVTFxKlwxHFR7vp7a7x8/PQ14bwoneiS1tZAhEAntdPbfAx/bGQUkjRWuWZElgQ04Uw86TwUimeZJO+raPFz/r8KuQxsHkKeoNs4P4MyjNQFmu325c/XOA2ke9YZMW9lGuXpUNrgAlsSME3Q+IYvqfBzCBXHrHbgwb229cFUlZ4kITLvzKlBL992aajebuc8VcT2GbCsHZzGfeLeO9bdcttiU1oQZIOG/srEGvIUGTEZEsOUtzQUuuJzfMeBZcihUW+yRB/HY4MksCHskcU6YAgCnyueIQ5icz8DYsk/wteEipOPDJO7PsvoS8QYpC+5tHSp+iqZXk6LNTWr8UX/TTz7AgI6k4KbfNzGDDVqJDg6rXQrFETFQEgTIy2wVv/5Gc+3Oi9GKjMdFJkRQZi+M970nzhfP9lZ+1ZS/PVz7adxko4NXg40Df4vb23Y3x0aE9Y3UfcJo3VtRjHvfa1azMwq8dK3H7s0PfBpRtY1H0MHMCNGH9nXQuEQgGvL6pL9UvLclTHukcqCS/10klDOgn823Dt6ihsvrP59KIqxCOLurIZB5DLaxt5B2xsHOzPrF+MzVwPTjwMjMHR8Ye5idv5sbuJwfuBP7C/93/0/fnXfz2RJ6dXdxBe38E7CI9O9iE8g3A/wMOYD/vZYLYX7M9dSzC6zbKGBU6/DDlKJIirtXgH3DRXou1+OymXanLmKjMUabB2u6uU6zF7Mb+NkcD+4Sqxnm9/3xaxnG/d7ic1Gqs+H6Wy4is/76ZarSGmjvaRAgCuD8CC6mW0IEooNdgLlln1kFpyU3H4ANIZsW2fAh+EF3avQCDee3v0R8ni5NHiJLHyVNGqZAVOgoq0TxZ/Jz/sdnRUBvfURp8v/Nif6oS3Gyp8lFRoz65WBjpKE+DpQn99NlwfLgh1ygtxLo3zGfteNP49b3+oAR0AGzHCtZYkb2V6J3GSFAvR45/ZXpIUhvQIReaS5z8yJ3J9xlLcjInfXTXlyuC8pvsETmYHr5bGhxrKt0d+r/X9ulqc3hvrX+//vT8yeDA8eDQydDw6fDYxdj4zeT4/c740tzW/urO4vru0sbe8ube8ebC6fbyxd7Z9CO/+jebtw9XN3cXF5enR0d727tbqydXOyv780e3u9dHmYuP3FveABlOnyaCEUjN7X2VVeHt2c7V3dLACb46vDzeujzbh8db94cbt/trdwfr94cbdwfrVzvL55sLtwRY83jlZm4OnO/D66Gx96f7wAF7f3W4esREycZDwk6BwaCsF4uEpvUESRSPRwKPRpGM3+PCB7ilADrQNa8j4xoPPzIlJh/scx1DG2soo3Mu7/CueAnjO8hVTnpXJHANdBRNNhQTXgIXSlo3anpzABPuLJjqKKia2xlcsdQxMtS9fVbFxtcgoTNk4XIVEAjm5vBiZHbBwNN+8Efn0QZIQX4+K1JQQRyc8pONH60Vg4E8aWlNVtSC/gHRKClpNTXkjYxFVJUo6YlCRpmIk95aTDIixAUpcgPYG0OIDTuqnVLiAlfIF4VeAiwo+vgTOZpyBbhJG2uQO1iw0VEBU9HVIuEhOkY6kMc4ncsCnhfueCPDK4mgZMKgqErnb8FGhAHVWLHQAOKlQMQheg9cA6R0g+QcwARDORuiGBLQAiKJ8aoACtL4CD87PPhSfrBH/iSUmTcMlSScg8cTBaPZzb8xO5qYnnumphRfTs9+CBjMNK12YJtJlB+KFLGgRjcif2dA9GYlUV0IAhvigyYW9zpnKihP4SH6YStODI2mJUl+i+F+P+/GbYwB7ItDviz8aTrWUJfw7nNeCBWiRPZXBfqRODmqtBTSQQYIzRtEvNskAoO4FUtPwvtnS1qmw1rLy5WGwJn2myP1KWYZGmA3eez8Gjo+APgDGABQQ428Y684aKKbTfF2vyoDn8/DmcCm3tN81pDcqsjctfDQ1cNbZ+Jee3Ky76Xq4o9JLMBCov1nmN5pq05Nocd6dAmeKz/pTm6L1dejfeYiTw5EGONoLx3rvejuuhnuuZ6dGf7Rvza1fHj7UVHRhEPCiM2vKh7dQenwnCuh/adv21qX/g0v3M/N69LBB0uRpBItyIBEK1GIxPOqe2JR8dqt7ZpT9zqGUKOEPZlDbR/Oyd6rZbG7duArx6BxGiFTc5Nw8V/Duau/gYHj6evzv3eAM7J2Co9Pw7xxcmoKzw3C052ag52ag57r/91Vf92Vv18WfX//1RD7c3V9f/8/GxIu7mwd4e3m5f397YCDOyIIEjppTYXtyvR7bfb47HC5uNxMsV2cqVKSpN+L5YSvWYiOap0YXLoSZq8XQ7i5VYMDUFaQ8kmg4mmTUF61daMJaYMRcocc96a3WpERr/AJIAGCJixghSJ8iw5IgRlhnwPldm7lNk75OhrRchNQZ9Yk/CYozGoIvPnogCXqGAFUkB3a2ElOoKJELB5qPBKGrOLEo8fO5zrzztd6htqLrzbHvedHfcyPg/rSmMJ2/pUqqv1VBlOvpfM+viuTlrqreyrTTmZ6yGO+mrMjW7LCFH4VRFrL+igwOQoSKBM/TzcR+x9nv1ifGqHOEyjGs5QXB/or2UNMmX73JBNdAYaoEPWEBnMcDNZnwYvVvew08XN3s7YSnh6cTY1ezs7sDA3v9Awf9A0f9/UeDA/vD/Tsj/duj/cdLGyfLm2er2xfru5cbezfbh/DgDJ5cwYsHeH4LL27g9Q28vX64Pr863T8+2Ly+Pzy93buDZ/D+bP1HW7tvaL9f1GpqYYOla4y2PjzcvTvdOd1ZhtcnZ+sL13tr8HAL7q3f76w+7K7BvfWH3bXrjcWz5dnjtYW7/Y3d2VG4tw5Pd/cXZq4P9u5Pz0539jXk1HkZRNDfUiC8ZRCVcKbkMMak06QRMdCzC09KLeOgZqlLTdPnZPsW4AX31uUJqNyVjK3UXbMz/hCQ6oCnXOgYKgDQY6AofX4j+Q/gfgrY3j8WJMLQ5mP3UpSJY2axoaUzIyXTwyfQwMVTIyDUJCbRISXTQ8dQwMJWwcJWwcNVY2K0UpQL1dVK1FCNIcFWIsHRIMYzePtaDBtbVl/fW1lFAxcXubTATZL3vZMexu8y+apouvZ8kW/pIjWZsi5m5EYq6CyUAB8d0JICBemP4sKv3J1ZvNwZLC0J5RXfePkxOriTu/pRuwfTMvABM39iVfuvgZnSsiY4alakrEJP9Ezxw6MFo8OEYvwEo7zETIyY5HXoHLyVKb8+VqVAtyd58kOb6SpQ9cxLvN+YKk74ky3zawk08LehMN3OIsvcxpaBw5GZjR3hnb6arKye2rsPr3ExP+tIMa13ZfytdpktNvhbrBKv854SACNG5AJ7seYAtRAZclVskKZHL/AO+EtiZegywtlq2JNtigXSxbC13oAUvs+ddjQVBv8Pb2/VVAfTrWt38sQViEISEkIIEtwJ7u7u7u7u7u7uwYMHl+Du7u428cmk98GzvlVfrap9tt9VdR/0L7hqjHF1j8a2owGBQmAoRrgtREICGwTJUQm+BtVOEpxoIMgRt2tJx6cY39j3mX8IvpbCKxGK+wyPABUArAAooQE9NKACgOcr0CpLBeMdYYrnrYfBibXsqCptBv2D0RBziBhem2r+Gxmeq6Lb6u3V4Oewmx9XpSzYYSiXxEHUbSHlTvbYne7RWLjSbbPv6R+H7TKLlRLjo79up13+7XGqIao/XIU+wcHqs4ZCuDHXHBdzMjaGmJ2GF0dbU72WUuKCFNT8jEKcfHpq7sXfNBKxLMro01ffu7d/smvCCe35FPr3lXrqA8Wo546F333rHzgUvXAqAUbJ9+1y30U04sR2fw/uwjQrFwgcBPiKzwk45bS0tg9m2pvyrpbH4frK9djyzcDsbdfUbd8kcmwcOT10M9Z1O9B82t+B6Gs/6W077vl71N160Nn8H0ckhNfnFyc3ECKurv5ddbh7eHALUVU5MdSYD1LM5Fo9tS6KApAFPgthBvBPFCzzXQjXHvSWGw1Qno/RGw5VbfeWXc20HorU2i11P64PGEzUzzZnDZLCS9egnUkwmXG3jKP7Jg+AC/b9fhuNHlvtX2L0VVJ0qXxEeVJ0ZUrs3kTPDR4D968P0gXoqvSUGi3N6k1122z0hz2N2+xUejy1u330651V/rjp/nwCvNVE4OHKzfbKTHfr5foi3NuAhzNwd4Ly40MnHfG0AOsYN8OL5b7d8ebSCJfhiozdoaaKBP8EV5PLuU5TUXriR8CM/nOQFGNPhP1sur8x1YeBKCdkU26Wnth4lE2pjdxqcUihtWycImuCEmesFnechYiOIOl6T8nVfBfcmdsf7ISb6+vtXciZ5avZeeTsApxfgPPzcGH+ZnH2YmHybGFif3b2cH7+aGHheHERsbx8sb5+s7MDDw5uD8+v90+vD05QiBN4dQ6RCNTVweXp9vHx+vHZJuJsC54dLNfU1rr4jIUlzsZndjv6F1jYoxbnr3ZWD5em4enB8cIUPNj8F5Fwdw3urcODTbi/cbO1fLE6tzU/Cc8PT5ankVvL8HDzeG3h9hxxtLfLKyRBTEyfHFcy0rsXHloVFNkQntlrHVoR9KvR0CWUX0i6paxEke6HHs3XjV/hI2E28TIicVp6eoLqVkbRdx+yvsFSAoAD/5vhm5eiRDgaNERGVN90ab7rMlGaM1FZkBHq0tLrk5Cp4eHLffsu+51AHgdX6tUbnvsP6Z8950TH4MP+IklCok5OqoaPJ/P1swjuF1H0u4w6CgnxweNJUfMZSVM+3tkc7Lz4+B/oyO/x0IEAc5z8APwoi4dpbpit+QKZofR1hYoJIUxuNjheTvjZ6Xx/W/XKK2SbW7TC4+hDY2gDoqgcfXGVDB8IqwBF44cGru8FlYGY1n1SDkDLD/gUXqhbfPOJZJfReBadw1RQJpmeKcYj9hCPHugY05lKkhqQv+8wpOxXw4PBwjBJflDnW7Hq93AZIsOfmFfL82eLK/ACwq3D6eZ6HwcTUUVh29iAbdTpD6rvWBiAEA3QoYEKb9nWSNU/vqLiOE9UyF+UeikMZ9gpfr8n8g50BOm4cL0usxX9660yFGK4kexg9f1ukTz1jIfCpKPEYZYDrPWbjpZr92HNMyEYipc3Y3yYacyujnenNVKf/jPQ13sTnkLtFPzJ0uOTgxeJpQsTn8AHOoJXHN/fSxChW7FhVphzbSeZXIVLzNj8HDGmWzRl3dD9uWdIvWFKMqzzfsJaAiI6zw+6B/NSCnQMh0KDR8K8NuP8XUjex/OSRTB/qdZgdicDUdxP4GDgTJTQXrb0ebkGHHQ8aTYczhDbaTLfbrDJsqUucRCDo5X7LX9Q0/Nb3QPHE70XSy2mcqTu/N8bPQxMqUlJwUt7A39xkzhSmxygEfXMpozQrvadZwUwTQA8LvflQh65FL40y33lXobuWHDXJAlYpd51y3sX3owf0fNIJ+urfiq+vAsaAeXccj+Ec/MDuXCjB66MwNltOLIG+xZQ/bPXoxPX00NwthdOd8CpETg5DCeGUGMDN6P918O9/3lEoo6RSMQNRF1BeHiFvIAQCeHyxvbG3BDbDyx/NaEgSfqL3xGwNrbDSX43w3UxXH3UV2YsQH4uSuOo0PGs3H05w3Qr3/asIajBX9aWG0OZFJixPG/ylVtKt3ZnwrBER7NGe9CkwDNkpRzC8C2e/UeHJk8+w7scHhKfH2+lAbD9+LhBlbvXVCaSiypfTylNUy1GWjRNWThDkTtCgCJcgDRFjiVOmrEzyMmI/ocI3uf17o61oRFjBRUVQVFmIlJPY7nLlX5GPLTl3qqdsabeyrS5jlJ4NNuRG9lVEH+10F8c5TnfWnox1SZO+t5ZntWJlUjp8xNhNMD/FAg8A4wApKoLtfmYr6Z5tvjoVLmrJ2hyV9urDYRbt4VbTJcGU74BpVE2cHd0pbUcri/Aza2TwQk4v42cX4SLK3BlFa6twY11uLkKNxZv1ufPVxcv1pYu15cv15evNlZQOxvwcBeeHMArCM+Rtyent4hjeH58e7F/ebp1erQGb09uIeL4eB1eHK3VN/xx9ZmMSx+KTGwzcyuzdj4fG4V7G5fri/DyFDE7Cfc34c4a3FpBbSzB7VW4twH3NlAbS5fLs8sTQ/Dm9Gpr6Xx17np7+WxnDaKu1laX8SiYGdgkTE0DxYUthIVs6FgM9Byz2RU8lJwiidkldPTNEEszFnz0gRJ0cK5+O8F+3NdS8vXzbLdwWiKxD59ksPEMAeAGgP/pfc6HgBn9Pjfua2lsNJGHgOEfQIf2hOfZc8ZXrzkwsfgwsfjevefB+sD/DU+ShFSJnFL7y1fJr1+lKKk0Geh0mJn01JT9gvwr6nJXsqLGJbjCv77T5mBwMNYP4eIUZGSk0FahpvsBdMVBfxFPRza1qzowlAZuZuhq4sBS50FSBHlCBElCLGlCPElNg2hVrWB8DrWtF4Z7KHZ2FVdqKbt1EBa3IsisE7Rw/8gjBeh5gVc0b1SWvG+cwFdqEJsv5pj4UdUCWLthqZtjqlkTmFrS0r0FPP+AfT+2UxfadeVXO9rvT72Yhl05A4Rw6/wM4cEFnN3e65+Hy7s7fT2b493KyuKNA39/tVX+HWvr661hwn/9/S4gAUAE+5G/PMcvW3kPCSJZQmDCjKFB/IjvOYAtSeq4wJf/S4W10HCQtsEXkCFGtB1lXCiGf51sAbuKYG1kvQMPqtm10Jykzp3dhfuFLesLO7p3Gc6SOJ+Amz99Zh5/cCipTxCtRxinrNRnMrw7BOh3FGkIUgzF+gNUh90E69WJh42we/Q+zdtQHbuyXzswQzfmcyfCfpW7xcxvbgeS4c1wU0rwLx3dbk/PxeigRg3ZQnWhUV/j9Wir+QA1ZyLgRQNgjTGqTB2WySHyRY5+i179Vb/qNd5u0Fqq0tioM3LgRWuPtUSNdN9ML233DB2MtC13JEoxgjwNoil/tXpt8d/qOt/Ac1E5ewwJmx/BZehOv1n82r8EVgODkDtc9i81Yh75lNzVTADKIUAt/KFJIoZnEUZLGvtUAAAgAElEQVTYH+LcUbqMqfsaqa/UQl5wqfFrqMYnOEBk19pAEmIoH9lbcdQ3c9IxedI0ctDcv9PRsz/YfjHWAseabgd6UP3dN31d1z0dl11tF53/73TN/+3q+M0FAnl9fnOLQkKIhPAa3l6iLi6Rp5dH699e3JkoSIiWYvlrIT3lqrzur3WZZH2QZ3GQZ3FW4ghrfGFtwEG2XZ+nTLkeiw05cKJ5WG7EAutCkWW+Ufw4Ki+BO9mTfKHvDaqMMQzvA8lf5QpTNWqKVCrzu+C9EgfA6DVIYCXK5icPpnofwoCVIUGRJU0dKfUjXoY4QhAnlAsrmAPLkx49nA+v1lIyTI6O7h7QYSRCzY4MlJX8xPv6/sFdcTaGzspUeLZI/fXZxljjn5yw5uI4eLMBEfMNBZHwaH6pufRguAWx0IvaHJKh+sTxBsDJCmOm1wKYIEKdPlabQxjzDtMDQAcAOQBGjCQtQU5ZhnKRihzlLqqT2R5rFSHBNrI/3gK4O7rSXw/PD7d6erba+24mlo8mZxHTM5dzU3B5Gm7Mwa15uDmPXJ+5XFpCrq7ebG7cbG5cb6wjNzdudrbg/u7l4REScXxzeoJEHKHOTuDlyc3Z4fnh5jU8Ob7auYWn8Gh7p7m12sFjMjp1JDKpxskry8Yerq2g1pau5mfg0f7Zytz10ebl+sL15hJya/lme+Xf/FtObk4MwNMDiDq72l9eH2m73V6DJ/BgC75/T03wjV9KyJmLwdrKIE9ZPsretZRVwPYHoyo2AXtdTVtNTr4MGWWCpgrsLp+LsYgWpvPkY0uw8eCglv3wSez9V9UX7+TwyUzevxe4C8j/AYRYTxhx0Lhe3qW/C2geP2J/9YobC0uIkFARF1f6xw9lVlZzenoDKiptdmZTLY1IPZ3Y4JDGoOAGR+eimLguA5NkEmKdpw85KAh0mcissdFl6MjUtLWsnmE8kpekYGEGXJwgIYYmL501O/17518eD8dX+X9YPcPfy+sBC68XYZlk/kmEETlUCaWsWQ3clUOKHmmkGh6vTEO/iprepRUHgtrAxPelVdDH0nYN71h2TWtcDXPs0FQeZZMX3OqAWgjwKNwh5QKcck/5RJ8RvAJu0gQ3GZo73uw71mQwhO/Ul2czRt1PjhxudF4vz612dsDdw53Bid2R8evtFQVxtsPdkfqy0Pb6xKnRyt2dgd7OYuy3d54DgPkIULwDdO+AvegnY/oHdjRP02XILn65WuIC0dd3Jd6ABke5QHZsX3osR6LnBUo0m/F6sNY7VfJzr78o7POdypXLcyTVowORqnRs70Cep5QU7T02YhDqQWVjiKEn/8DB4LMU7weC9+DrC0D0FOj8xCm2FGy2ZWs1J5u3/7GULDoQKTofLAarLRDZkhMW+NCLP4gcnI1mQ9TSSEFOvY3dcLjvTkkyojj1r7NWg63ydIQVbE7IUyezpwQLcWKoKr3tMrm1PNHDEhHYIgkHFeGw9mGH1cIfh/pUa14SDOTawlx7/87gGFyd+B2g/cuZxxYPwN8+xYpkVUa8ERoiYux8r/D57pGq/SMZgqmXiW9T+kozBfB5AImAN1b5eP4NmMHNn4ObiWN6cCP/vgtrehXY8NKh7LXVbwxBj+9S1jLWZo8wAITDp3O/kVP1O3/LNpuaNho7txpHtpoGN+obdxorr7sa4GjfzWg/amzgdnzwv/OfX4Z2fY66uby5RV3/f4hEwusbeHl7vvv6DliozByNcKrQ5Ilnwz6OtTiINl6J11lL1NvPtDj9ZbseZ9BqyZcsguv/E33ATeIq3xWW+5Uo0xi+Byn83/qtxbMFCX9LUhaIkBSIURSI06bxk7oRoKk9AVovgCshRrYwTZEkQ7US67yX1ma4yVqE8XWhz16h01Gx00mh/Vmh/UWBw16G9UG2E6wOHUmwNWf5HKQqtNfZ2JyVtjsxitpZk+T42VOZBncntMUYN4br+6ozOsuSl/uqz5Z653vLN3r/wI3J8+nuvuqs04VOlg/3Yw0keTGAAc2r3lizriijg5rY265iONHJ8fguKQC0dwHDHSD27h/YW1bno1vpqbH1J6okzp7wNbjZGjqa7TmcGrqcm93427PW2H04No2YmDqfmrieG0POjyIXx64XJy4Xp84XFq5XVm42N+DONtzbhUcH8PQEXp7fnCDg2Sk8O709PYFnCHhxgjo9vDjYPDnf2jpYurjag8c7O82ttS4+Y9Ep43FpbX5hOfZOt0sL5/PTh6NDcGfzbGXuZGvxXz5eby5dbSxebSwit5bh3jo83NoaHzhcW4C353tLY3vTvfDqdKh1UEJIT17eUU7SiZJQ5TH4ifNOCv0Zz+u3vFjYgm8/spma+6XFpxdFxSlT0ZRYm8O+muNfvkHchA5slKlOnjivKfsGbsF9RkomWwYO52fPmZ88pKXAk6QnkH0GfjwAxJ8/iHz6JImPL//liwQ9vQEXlw0DgyEpqRorq7mFRZadVU5YSJOHW6mefryUtDcjszEunvTdBzR37zM9eczxGVOahshEmMX98yvOx/dfP3l2B+0J0Df86ur51d2LJDqO1dEDLauAbnbRzTsBt6hVsGNWK7mC1ToE0yYc2zUBPzCX1jzkPZ8+4NUHkvaPeI2BqtergIKfXhnkIbmU0YVsSuYYP0UAn+ITVknAJQ+kDR/r+mDbRZBZB5NJGb21DPhp5kAlw/usJlrzKlt7zZsTFcSH9OJAhkhuxupo06PfrnfMtzXdrCzDo9OLuWV4cWWto+pirXV9tlicFzQzURMcZHZxNre73m+uyZ8WYCFE/p7pOTBm+qCID3ifgxIz7ihJwkhJ3BRVwmQjLgumF8HinwwJgD42sCF8/hOA3XSrdgf2MkMq2BF41eaS70Q68ktFkxboM72xFcYtC9JmeA+UOJ9nhQmyEAAHjY8Z3vwWipQ0nwDeU8BHgK5I+dqa7XWoKPp4KO9uNN96gTocDIXDcbDG+iRX6jCGB/rxBJCC/gLni6PRiZL8VieXTl/ncjudXA1JHx6SJmfNpRSXlRTbChNGE3yQLv/yrFjptEYR9hvDdpWNPFpEHcd2jcBOq+HlSPhmX7q7vnBFWuxAbX1PWRlErDiIfb/oDlF/CqZchI7C1WGRT1egnZO2IRYhD/giDDhcnkpHAF4vQKwHBH3ogjtYkkawHH9/CGzA8vrzwa3qhV3hA5tfj+0LHhlnP1JPpjZJYzcLso4IZuLE6aoPghc9cKEZzvchx8fOByZPeheuRlfgzCycHED2Np01/znp/ovoaTvtbT/r6zjv7zzv/3/3uub/vi/y6hZ1dXOLuoLw+r/+dUDewmt4c0SP967M3/aiJmPQTaNIirLdkKdJh6XBiLlQkbhUjaLTiq/TkrdGi3HITuwyzW7EWiiPH9fwKbB+Bf5IUTYrMWWxfSnkJXTHf+ZFgl4ix5QpQmHxCUgC4ETw7CzdG5ZGwoJAmB8IC/xhrsdNrstRqsVciMpCivpsvNJqsupuusZ2qsZWstZynOZ4iALszbZg/pRoLLPdXu2upUL/5SPO8wccZAQq/NTX60PNBTHLfdWjjXkjDb+S/SyH63NHW/LmW0smq39VxfvPdVa0FESJkbxjfw0QNZk2zF89+H+g2jN6IszzzCR3S5O7gp0zzNXIAWB5CAQxANczMJHusVgcDIdLVHkIlLgIIHIVXm1NtdQcjY3u9gwjBqf3h8aPhidORocRQ31H/Z37g51Ho70nk0O321twZxvu7tzubN9sbV5vbSC3N693t/4bkSjEMQpxDM+PkSf7p7trEJ5eXO1B1DE8P1qva6hy9urwD++LTGjxCy3y9IYnh3Bva394AK4tI7dWznZXLtcXLtbmz1ZmEUvTJ4tTZyuz15tLt7tr8GR3bXIYXh7vLIzcbM8ezU5E+0dbmgaEBFcHB9SU5Mz/zl6UFvAy0oq1MIr7gMlmZx5RV/LX08RysrLCS0rKmp4KNhQMemk7UKPNZ4cIEHwXZJWcmIEMPJbE9Aaaxinor5g+YnKFeBYlBlW/f0yNfp9KgNfm0ydRUlK11695Xr5kR0PjwMQUxMGR/PBB+Pt3OXpqHQBI0F+yvcfkf/CQDhdPmpJa68NnETIGAzObX8HBfxXEQsU5PDloNH9ScLAyUooKMeia/HAPoZbVfsspdY9eFNCKAHJe4JlBImtzR9fvjUXkF23ftyJmgEQCsGkD3SAsVe/XmsGfBG0ffRUB9JrALParey6pjtsrWbOnzFJAzhibmh/Im360DqLQdMSklAByls94VQGTLNDzIpHQfMPLAapTtEsNiHptaLbc2I9cOHY8hFPE8ZTIn8KbuduNueWuv+dz8xBxCbf3aPG/1pRlZKYHLSz3Ic6X/9TlDA/VmWoLhdkrwPW/kbpcPky42p/AZqZVni5dmAShHuUzOWLAjQ2UqADbK5BjQesvjBknRZYkTWf0/V6xPmuLMwscjtoqNa/0YTHgBLGWhBJEQI3mFfkjEGcuxvUFsHwEMZYMpkLPEswZhLEB7TPA8wnQoIFvdwD5E2DBi2bDA5z4gC83cBZ5kG1KtR+jDvP0j/Okt5N5z0I4UznRSoKVrxET48W55cam/cFe4wkBt38KQ6VZA0Xp4pVY09UZh4LlY8TRIkXuoKo1bv8qX9RIwb/yiGrW3Uq6rRrO6xHLgy7n4+mC4lhbPWkexNLMQnvj2egfEw70296ANR+eZWfWOUumwxCtalP54dKKRxg/Hv0QfyQU+E0vl8ik6ItuNrZBzgvNJKAQfkcjFsgFAdmQOyqxTw0y3jiXEYa0kfq2YBvksNrm4EsbixtqpGe7sZCCk4lcuNR8M9UKp6fg3BpcOILzu6jp6dupfjjRDcd7URODt5NDcHoEzo7BuXE4P/G/gUh4e42Ct9cQXkN4BVHX8OoGXu6sTRkrCmux/IBdpRO++tuRZs16HIO2opXqNN3W/DOecpshOjDLGRb77QRoVctSRBM98H4PUkieNwqSlrPhppG+KmbFbZNh7LVWyhChNngLBAGI5foGi0NgQyIs8tsI15vzUjqKMb/NcNyPMrhIt4BlzsdZRgfFOpvZivu/lI9zVfbT5BC/tI5zdSZCRffLfGzYsAIU2Y97agyEOL4+vuusozLaVFWXHbY/2TrTVlKZGtBTkVqVFlgU6zFcl3O00NGeH1sQ6LTdV58aYGskw6rF/oPyPmAGoN3P+rA8PsdQOEGVdb8saqswTJ/kzVVHKaIpL0SWgwgA9sfAkP5DmAZ7sbva9+fgb0EoanMItTV5MDkI93bh+i7cOIQrO3BtG66uwYUZ5NTI1dQwcmEKri1drq5cr68hNzdud7bhwR48OYRnJ/AcARFn8Pwcnp/D81N4cQavzuDZ8fXhNkSeHO+vXBxtQMTBYmV1q39Yd1jsdFZ+c2B4kbcP3Fo7X55b6vx7OTd9ub64tTD+b/F4tbF4sTZ/vjp3ub7wb6+N2l653t0421sf726AyP3rzWU+Jj4leStHx6Lw0BYb00wRLntxbmsX07ifP4So8TjqMmsy/SMCDbRHfiU1+DqrfkKvtVBKlqD6pcmwUhD87R+go6i/vAEfvWXG/C7mF9XIyKyloeY71L4/2rYrw2vGQqVsbhKvqRXBxmZBQaH59avUvXu0d+5QvXrFjY7OiYHB9ege7bevkqTEyrjfpAiJFN684733gJaUUh2TSOYhBtvT52xf3sl4W1eVpQ352AYIsv1MTQ9k4AKsUuA7O3hHCxzTf3qXsMu64NKrAEIRQCgGvgmCHxJAwPyBnOtraSd0Bfe3bPrgsxB4xwVEnNAi6oVCqzhNoj7ZBZGYexOLa72RN8DlUcCQN/ksoP5Q3/OLpPV97zQaHdd3wvr/6Pjgiemh8QnddTQjH0lUQFbYdBlSwhQjmG5lR/owzljwZr0DHq3Ai0N4fAQPThCLy3YGusPdjTOTHSfX+yXV+Xun62YWysridBAxPJphb0b1wPglyBJ8Va6Ob0MKTqqi3CUZRclf81G8jDTkc5EkMGZ+lqRJa8/4VuAJkHsHis2Yd/N1blpch1Lk12pN7GXuGfLfkaYA+AAYcGIZcGDzfgI0j4EqKZDCAbo/gB09hg7+A8Wv99xEyYbzvM+G0ycrLFpTBDab1XVoAN0bYMgAfst8i6QG6cqPzqsVYLXWZpBsmqvQ4Xb3UF5GvY3dXFLkXz+H5cTQ3476sWqCSZp8DixY7d7SOdp4flxgLo57OZPp4o/4URn3WR0b7BO46BHeapCFkx7I+YLmXFcNIWrE0iA8mDbl/zbzy/iowggmicAkSZhnuOoiVWemrMLC+RiNCJ/fhEA75xG3DyDUB8xOL+SiAZ8HkAmmi+v/mTpKF9VPHdBJG9pLE9HLFDtA79WIJhZMrBl0j4yDW1FkcryQixwEGjNutKVOVybP/qna+Nuz0zW93NQ/+adqurpgpaFoq7Fst6Nxv6v5sKf1uK8NMdBxOvi/UEXeXMLb61sI/51FXt7enF2fnl0eQ4ioyIjCBeC6MWfAXXM93PggxmzaXX7WXWk/0gRmusB0x6MQ/WFj/kLur+GED8o5vrQIkvwVICml+VBK86FfmqlBgMwVDcjfB9rowJvy9ayfHqyPvcxx20+0PEyyOk8zhUWu5wnmuyHaF0lmh/E6W3HKsNzyoFBlJ1fuJE/hOEd6M0HoKEvuOFdlJlzoosZPgxBkWkis1/+ylRVS52LCeQxI3jyNdNbLDXc6W+xZ7q2a6yhtLYyFyA14ubo2UlsU4Xo51V0V71+VHuKsKyZBhvkVABYAmAAwp/68VRjWHWKG+BMXJc8Qo8g4lxeyX53c6GPcH+0Eu3+HKrFacH9XpsSg/wSuFtvg8QzcmYbH2/Di/GZxDe6cwK0juH0It7bhytLt7OT17ARqaQZurMDDA3iwDw/24eE+PNqHR/uowz3U4d7V/uHN0dHtyQnq5AiensALBDw9uj7chlcn10ebKMQOvDyd+V3WHRFX5xPUl5jaFh5TFhh0vjBzPDe5PzYED/fg2eH+0tTR/ARiafpsZfZ8de5sZfbfw8Xa/On8JOpg+2RzeX26HyLWb7ZXMV9i8fCoCYt6uLj8dnbI42bW8bVP8LMJofpIPN3Ut9bQmu1qk2mvLoP30IH9uwQa4L8HAjk/RIp+XS0KpHnzJDowxsM3CxNf6BUOn45Fgqq6r4dbdmJ4lbdtogSnAQuVsqVZYkvrQVnZmp9frb5+ooyMn7JyqJZWjLi4p6CgMz+3LS+3DRGBPCGRAhe3tbSsr6Z2tLp2FCm7YX716sEx7GxEdVZflqYOB7tE2hsaWFpJiypj2IVTaXrRUCs+M4gnI1IAZEqARfOBjCO2lD2WQSi5vMtnOiUgaILGof2QWe0um/YjDX9izQASZQ9cw2BiZcd3AjpAWuUlCR1g4r7HJYIuqvhB1fSboPJD20Bi+wT87GZR11h8IT0gZHxX0hxdUO4BFTnIdGLYq7D9rUKMSrIYsZYUfgDak1yG6pJaipNH6ku6S4vqMrJjPb2dTU0aq0vOEBsTC6Or+yvpeUn6BnJn632o6cpCc27h+6Bb6+2wGW6OyAPdD2Ai3tman+UNAOTYaEQAMD4DXBjAif2z4DOg+BGclDvDbm/YYj8YKTydrQTXYy5GnXO86QW/A74vINmaPVqf3k8G15wBRMujr2coVRpTxfB/KtPkqreWHow0n/zltNHkM1dnst9nejFhDCe8O3OVnARe5gi9h4VGcCXwpFKuSPlBvToRBw5IibPxVJJ2pKFLV1OwZyGPl+RXIMQKURQIkeVgfwQqHUT6QmWCxZ8WmuAMRlJcNSrcNEnDTrH5X98v2vkuu5TgnNtqleNKfaAULRo8n9rvy1MgBXAq5iBP8SaGHWbLzdgxroXrVzqb4Dx/T8mucRdf8j6T60M2z4ccXrhaWVwhvaSe9RhmOV+8/mC6/n6ilwLEQh4oJDzRTP1glvfDIv8uszW1QdB7DrHqnuqutljkeiHrF5DsKJ3mopHu6pzrE5znF5/tG5kb6JcX5JLkaOCvLeuiLOWqIu2uJuupIe+tpeijrfSfRyTy4v+PyAsU8vQKcXJ2gDheuz1YZHh9pyfEZi3eIVucBJFiuxVpsBViuB1ksOGnM2IuksuJ4/0JBH8FeUwf8hnelTB9yqd4XcP4tYmT0B8dGAAQQ/QigRdvK8YclgbBmqiLLKdpL8XNSN2VQLXdGLWdCI3tIPX9MN2zOOPDOM31SNn1OKnlFOHNNLHDLPG9VOGNOJ6tROGtJPG5CMGFVANf4c+51hKLlanyNPjsuJgSdMSOatJVyf5bg3V/82PgzsR0c2FterCJNLuRJKu9rujhWEtZhKeLurgIw3dJ5u8T5ckByjxahO/8RRkDxH5KYoGVvKCFbF8HDpyeCFM4VTOb5SP1Ccxn+a+XRMLhKhP2bzTPgAj560Az6YaskHgvywhHy8KoiLyg8Jm6v9NNXbPN7fNNLTN1NeNVpcMVxUPVZcM1lWtDg2sjQ1sTY3vzM6frK9d727dH+/D44Hr3AHV4CI+P4fERPEXAi1N4eow62rlYnD1cmDxYnLpZXawKCilxcAtRVIs1MDZl5wo1NtqfGj1emNodHbxemEVuLO8vTf13c/2vq0FuLf+rbiDi4Gx18Xhj6Xpveb634XBh8isWHg+fOhePrYl5EhmZpLNdaEpECi8FtSLLT7o3z/ixnsgSPLHlxbRie+HGh2lB/VQTF9jS3CnSY0k3EKLCeFxTXK+h6w2eUNx9yWDh8ouASPz7N0FznZDUsGpNKWd6ElkJUQcDw3hhYVdPz8qamt3CwoWYmK60tJGiosXW1tP+bmRKUn9bK2JhETo5F8kpBMTGd4dGtv5g0sP8JsHJ5RTm2/M7dd3ZIENPzpKbgTE+xtYvgr+8z8w1VYpB9a2S33c8CaAZSPNT/rlFOLeMBb6h70+/TBnXBEHXWH56sbvKVt9FdT/wqr5hknwqovWBS+YJGTPQtcClIAZSom+sLZh5uND19MlDo8QjEvnqOgwSq9hDMkmNXJ9quzzS8X2rYI8hrvVUWPyeFDOoC5fudJM6T3ZO4SFV/XDvdqL+fLl1trt8tLl0rb9zd3yyIC7Jy85ud2MJwtOBwZbaxt92TiburmbDLfnqjO+k3wMP2ns9um9LJe56EYMiNWKZ10CPlmS+rrQ8PoDuwR2Bd/cE0IEN/StYF4UocYOdAYgK3YtSfcRvfTjid9BoMFcufzPhedoXIkkAaB4BAzqQqPZ9Nk6qwQq/Wh87Xwar1ZAljA4zlBW73JQPURcAxyK3mow3mpXnqwXguBvcjtupse2xYqxVfr+QzAk7DMadiEbtWCUpQV1lZLSJbgAnb42dRZG5zk5Wkqc4jxkTWZapcqg8q58EaY4Ze6kjqzkTqHYlgH3WN23amyUcs9mEcFjmokH0rEZ+LlF2IUefDwvstsc1Rmm1Bkqgqk23YrmR0eyH4bydThxdMZb03z5hfqYh4LL8LhbwSSKGUr+Q3rKS2rryh205hl76E8O0T95/3rgV39NOAGJBL7WyXuhmvtVLIzTNBFT6bDYRxBKKToFWLdU+g5V2OT7CmR6y8GoGri3D4wt4CuHuOdzdhCercHfqarrndmnidmkCrkzB1Wm4NgPXZv43qshb1NXtf7kaeAVRFzfnl8jT68tdeLQsR/VFHf8lbE7fT7SBBV79dqKwKuoi2bFKjtYSA5g9Axk/39UKExeyfKgWIkilQKvnIegUofJDA2YA5LF9nXdQPE6xQP5yOs+wuci0RmbZIhJMzhJMrlMtzlP1V/xkLhJMYYH3VZL5VbopLDbdipdaT5M4zJE9ypTcSxE6TBHdS5bYSZI6SFeEHSGOrM+L7CVKvY0E8N4MlmTVpkRayAhm+FsjVwYy/K13RxrH639NNRXYqQo250Z6WyoKU37O83dwVBHhp8ax0xC8nW3PtlOnBmAy3R/2V6oQvOBBA91R1qMpTmslwS2B+mPJLsbUb+H4n7YQi5Pm7K4kd3Gi5wGGotayzHujDQfTXfBg42ZtZbrxb19x1VBd63Bt81ht3difypGqsv6Kkq6KovaywoqMtOKkhKyIsDh/n2BXJw8rcxtDXTNtdXsDY2dTUxczMxczUzcLcw8rczcLUwdjXVtFORt1JRtNZW99HU7MD0qEpKwvMITxvssTk8XZ216sLZwsz+yODu6NDp4uzlztrR3OjZ8sTv3bYl+uL/xrbG62V+D2+uX68tHq/NJI5/jfSog8pSCkBuDdNwLpD5+5qGmFP7zHofj+VZD6G8lT4CRJl2HEV+sjVe3Fcd3hPJas1BUmvVNi2erHV28rFq/OR/sGLS44hZFV4+FrtlefRa1ci4REbF+hM6jLuKWF14qyGZLhiivJ+ykoBv78aWRpmZ2bO52Q0BcW1pqcPOjvX2dpmR0d/tfJocDIINHENNXaJkdW3l9Kxichpd/Go0JSIYSVxU6I3UeKK9hWOz0vqZaDni3Sz4KBBWhY4uIy3QUfAYf2K3aNp9JmP3gUPgsq477BBwT0gEPsFQE1YBF4Iq+Np21CYuvOZeXMZWDJFBGvbWXFRk0KLAxpYj3FsiK0Wn572+mzEX8BmsqfuzrsS0pk85oFHYPfaZoD92is0EIaWdsnP0WBvgWOstizaGumVHX6MU+9ADo8K6rPN2N1R/NNg03Zt7szELFzs7HVV9NgpKYx1NsJ4eXu6lB8jLeOrvzS/EBZerAI/iMXTsxoQawaVdxRR6ZMkTcJQti6X+8b02DrMX+SJH8QrEjbHKBYbsfWGyDR5iQAu6Jhk/tcjAiySPum3GQtQw5RpwOXPJbLFS+6PP74iJv8vGPLeN+KDDRYkJWpvY7nBOVyOKPWolXyP1P48HKUqeFQAuz3RQ3YHDTKLRWxrWUJwCmPtTL9+SDh/Whh5B9V2KSz6EAMf1sFGdJcn46MF+cO+gVt5mTUOFtOhQdGKnv0XI0AACAASURBVEt2hvsOJgQNJwU0BpoYMb5yEMDsjNPwk3qKaLCcz5GqdMGCvbJwQGoi6vt2OissVCpWxwwWx7DjfpZuQrOdp48q1jxL4D0N4xpwYVitcJPmJcYmIf/EqvGE1vK7TMYLTl9AYQVITAGb613xICAbckc/6Y1nBYZnyX3jtMc6mQyRI0zxY8xR3TIpQ0RaUdKBmXiCIjae+nNDSZvdgUNFlhHmXMdjZZs9HciFVeTS4frA1Ex78+ZIy8lcJ2Kq82x64Gx64Hxm8N+cTQ/8L80i/1vXXMPbf3XNGWIDXu/AlQFdkjclWtzzgTqXmU7bMUahtG/tsUEAybM6BYZOTfZCLpx85o8dcjSZbJilPN9CsYEpAMlEz7edVGGy82msDSxyvC2whxWeZ6kml2lmsMDlIsEE5rvAPEtY5HiRYL4XpLMbor3oK70QLHKZp3WSr3JZonGYIbWbIHiaIXOSJnuUpgjLzQZDpNy50X87SN2OVHdmhLWkRxkIsYda6jJ+ed5VlHA88TfWSb+nJAnuz8w2F9FgPXQzkYlzNhgsSfPWk5NmI5FiwbeTZlWj+qhP+0EIEywXR8KRahncR/xvQYqRYHesFRwuyjDg1yZ+cdv+qzfaHg5XpVnJUzwGae7a8Y7q8GT+Zn0cXh0fTo7D0yu4fQyPr+HxOTw5hScHELEPj3fg3sbV1jI8P4WnJxBxBE+P4TkCXpzC8xN4egSPT+HpGTw7h6en8OwMXp7Bs5Pbwx24uQ53N6/WFuH6SlN07GF9y0xhyWFXtwU3X6SVRX1eZnqYf3FMRH1makthblt1SXtZQWdFUXdVSU/1794/pf215cON1WMttdv93csDPYsjfavjPYjl0cvNJWpSej4hbVwCMVxCfioGfkJ8AmqC95KMn+Vp0JGDv2B3AhwKg32OiBajkwZzuJoMe7yQ7Y7TkeaBEiz49+952gaLSTmA+zRP3/G7+tdzcZvTUqkoiDp426QbKfnTEyswMxgaGCQJCDiJirobGiY7OBS6u5e7u5dbWGRZW+d6upaGBjdaW2YxMRvb2OaGRbRycFnJKgZ4BLW0dKBcHf8QfNTBe60hze2Vm9SorayXHx9KR3NXQefbQyzw8AtgV8RilnpGwPDP269AWYdOVPY7MfUdBrZnXPyvpGS/mlsx6+uR62pT2lhz8/JgEeEBaoK7RFhAgBad/BVQYHnHQ/yYj/wZNQ6gIQTh/ixlhTJesTgugW/Mne46h71KreOwjvjGIQvMnQlV5V576pPbMr/rdtR2I/0i/eqfnbYieDYJUaunKwPwZBteXA40tuQlp8Jb5O7uKjxfjAtzNjVSvDhejvI09dPksWV+p/MJBNO9diQAsg+ANT5IV2QotRa76YmG09HZlsROvMD6J1hOltpL10XkmMFKx710lZNU+bVosYsy3eVs4cNaha1qhZ0qg+1y22BJXBeWF87Ud6q1CZf9OWZdWcZteNo0OdPYcRI5P8cKYMOusJE40eMaje0ywY1Clpty6ZkC8YFkMVhqgspVOswXRRZINYrc6zAit5T4CFHTC9W/uz18xiJDqxzMttITF7JTlnJT1ksy4XhburkC6R0ghgd0mZ+HKmNbc9wZTpZYyBXoDPk0FvkJ9quO+Xzb8CJJ5ALTkcKJ6l9tmQFstN+O5LlNEZi2JYd1jqURmo/fgK+C4tiSjnfonD+J534Qi3rA7AYYHACXx12J4Ee6yWgOhS89Sj9E1D63z8ewKBbM25QsPZAr23DvvVZO6FQIyRSztCb/+flsq3yrJ+BiPM5VlRyuNiIXZuDOIdy6OJldP16YutmeOl/uW+75sz/c8d/ZG2rfGfhfuBd5dXKLurqFqJv/0tmof2eSu9erZxeL8HDcgueHzFswH2JWIsekfBc4fwL5At/yBb5lc2L/4sGplaH8q8oYTfE8huaJJQZw+gg69DhgnhfM9z5NsL5ItT1N0LlMMbjNsjiNN9gJ1VzzUz2ONkKlO5ymmV9kG1/m6sBS24tMq9NUO1jue5ZhdpKnfVWotxYlepQod5GmvBUmvh+rAkvsFmKUMtXJEtUZb/rLvZUEnOSEGN89FSL4yEP7WUWYESK2RmqrmnIymrPSQiyNRKkINv/mkaGBnaGWlb4Wnh9f7CTZV8uTLlsy59L8uB+DclvV7cLYqUSfSBl29W8vBV8A1mfAQ4g8Uommxln+sCpxOitC+MtzEz6KKEfJWGcFuNULlwbaM5J6c/Pg6i5cOYIbR3DvGB4dwqNtuLcKd5bhzgbc30GeIyDyEt4iIQoJry5vTxGo42PU8fHJ7vrl4c7V0e7t0f7t4d7Z6jJycwNeXcKlpdP+ATi3gBoe6UlLnykrm6upTHN10OPlmG+uhReHoy3VE+11oy3Vg39+t+SkVmcm1Oen1Rdk/slN/ZObWpefUfcr409mSk1hZkVmYlawd312bHVWpKedxaf3xOlpXRpasUQUyvde/lDWMa34nS3PiGPDjglbY+BQDBwIhy1OsNnwuk5luUh2tdbhZrJgMtjCjAaf5iWWvWEIM6sFuM+GgSXn5tNmqBWL/ZaXlVbbwTjRVj+Bn9WS+oeGmV66hKQnN4+NolKQmXm6m3uptU2OkXFyVva4iVGyu3t5RFSnpVW+rn5SVsZoZHDdBwxWXj6rlJSx+ppbI70KUe4gXYWwgqQGii+Urq66bOyY0dHyOtrfJETQnaxZ7S2YBLifm6hT+9gLq4kT6ctSKfMTsOA/0hYhpcQEJJiA4hMQpEGT4/hgLEMS4SAyUO4Ft6r9FAhVGR756zE6ytK5yDA5K1EpiT3wDyPUNgPaJiAmCTs0FjsgFs8x4juLCuA1fcEsDRSV3sdZCNfaGMbw8XECkGyq9ifZozzRNspZMcxRLcnP2VBOxcvKFSKRy9MD7fnBgeYK062/m/OT88M8i0MdaV8AN0laQ4b3RuRPW2yEKpV/IFO0d8Olx9y4msxoGr05cgx+3NS77GTp3Py2gGWmifwA+UtpM0V0L1v2sEBuv1h8v1z0qFYBUWd2UuuaJIGr//4fw3cgTfRFkeyTeIYHocT3M5ieOqGDTLoPZs8BrHReyhSDvdrHv9hhichWPud+rvhplirM1oG/NGGG1EUEx5YnzZAZrQIx6KmKTDTVsKL4ESLK5kiFF0RGQAEA56N7jA+BOhWuvSgDz+e7abby5/1FjXGWVA+Bo8jTcm+6kQyxlSxhmCe07vjuJpIjnQtsJsmFSWL8cWSCzS6XaXLz9qSHmdwLRWpsPx99ZCdHE1Z7Ieb2nC/gCUvAC4lIKodaer/2t5aFT6x+YUe14WYMvoxqehPaDBxzn3kWU2dOqbZAobQlq4YT+/oNhcB4EUtDQSXKnY3Uw6kAxFBQloOAJMEjeQ5yH2N9Dy0TLx2znAD/yviQmuTQ2pSI/Giv/5H/OCJvkecQIm8h6gp1e4FCXd1eXyHPzy+Ob1D78yPNcKn3t4MGPwBeRC/jaDET6TETKTGsnoIECvR8zq9FPHhpDO+tnoMA3LtOn0G+8LdpZ5n9KKPjeEtUtissDYClAfC3w2aYwla4IiJJ5yBW4yRR5yzZcNFXejNCqcfm56DTzy4r2j+aJL8VfuSI4ZQqEmRKYldqkRTLf8kXf5fJ9zKB/XGOKFaRNC6s8a6xF3ThwYXTrTQvANP7J3E2Bn66coqC+BYabDyU7+S5idUFqRlwHprJMFopMi23/1bnpT2cH47ydHwJADHavZnKjCI3/e3fEVOp7uyPQKwK20VjWl+kzWKOf5ahCOyv5XwOpD4A8ddAAA0QAkD9ENTFOFrIkGb5abbk+I9UZqZ7OiY6OpWGxac4BSS4+qR4+qX5eCd5OkU6mgda6vuZ6vma6Juqq+nJycnz8wv9/MlORsb6g5idhJSbglKUjVmMnUWE6ac4E6McG5ssM4s2n4CrhpavmjoP9mdTbl5fBWUXKZlgbR1NNhaur1/g7sbt6tzV+hw83pzva0UsT8KDdXi4idxavt1fv91fR+6sIHdWUHtr19vLZyuzeytT+4sTE611NxvT8Gj5d0aqGJ+qkW6YvX21g1sFJg43Ng65jqK0pzqfMcUzf1aMfHmchWDp8xz9k1+qB4Vyp3VGsD8SDubUmsop476XJGMM98zl43d9+FIEE0fD3KZKRz2ekVKfjkRDXcrfwThDjNuZntTAwuiXpma0vHygunqkqWm6i8tvZ+cSW9u8wMAGE6NkLa0YS+tfNrZFOnqJTg6F/p7lhhqhLIx6P2mMfdzb4iMWTfWK/VzKG8vHqb7T21qohAXoNFS5BrpxOOhTKAq81RL7FOzEoy3+2VThR9Mvl6Zst+OxMuR8Xfcvb2tpsv487yJfTV3WjxG6XN3JdqedaXClBs6Wpqgx6lM9N2b6IPPtKRkA0gR3xGiAhjzw9Hjh5fE00PdJbg5+cia+rfdrPfcP8rbvKAWBhNSrjixXPwHWQg1NcfSXlA9BY0ZARYptVYazp5lEnI9DtFeQq7nb+uxq799mLWkOTzPV7cHG36FOTTEelb6mcniPSp2Ue8Ktfunyjvuq54p8XfORbNEh8yQB7VZMowGyWXL48G8krPSGtb5nSVoNargwXR2W68Jac9hoDms1YK0CbNCA9daoP+6/Vcg0nwBjDBDH+s9v6WeZnOgJVGjpzE89PoNiAXJ/4qewLXg+U/SoWmwxhhyVxXNVIYsq1bzJ0b+MV72MlkDFCt3ECF5G8M17CMuQgr6GlFxXW18B/jJb0zx9tQ5j0xhJpVwdoyYvn1gtdTt+dra3T9ixnrrI8nB+BAmm3KVe/DKEoCmMryeUM1/67m0Mc7/621ROMBrMZ89xB9nmuZqiOOpIveJAcVGgHGtAiP0ZEMqIosmZ3Rf3vssVAvAcngkHv1VKwLctowhtJ47rxopueRFe9zS6Hidr5K5n0euIOtG/56Llx2qVZxZ1B1q/BuX9I0kleHxjDDeXEob/6B33+Yzk25T5aXSWpS93d3aX1NalF3YVF7XkJf9JDy9PDP2THfM/8r+iayDyFsILFOoMiTy/uT69Qhyf7sMbBDzditCV+QmACRbI4sDr1eIu5yNIpXxTI0xeK0JRyIkX8eOZNQbw//6gVIwsR5xoyFFqO8r4OMUKlnjDYs/jNOuTdJutcMX9GLXDeDVkttF1lv5hvMpWhOxFus52pMJejOJpqupxktJJkvp5qsF+tPZWmMaUl8ayv/aSl/JWoCoyyQSZarYRqFIg8b3YgDlDg4nrKYAbI20JAc7yglWx3pq8lBEumjjPQYKXsQg9jhInCTPecwU2PPrPd0To8Ptq8s1UpQmw0KW5mD49AV76cmvtpdXuqnCrozVIj/E+CFOgXSn0yzETag3Su+kp1ybFFEIHXPdBkro4GQA7jem2kmTU70H/75DOwtD9kaaB8vzppuaFtv76jJL6zNzm3Py2wvy/hVkNuUlVadGlCRG/48ObC3415uU0ZGfWZ2U0ZGY0ZGY0ZWY0ZqQXxETnRUVmBgZm+PnnBYXk+QeVh0V1Zeel2dkzor+y5OF3EZexExRzkpSVp6Hz1zdY/NvUVpTbWV4IL4/gDQIebW1PDN5sr1xsL13uLF9uLp6tzZ2uziJWZnbnx9Ym+iHqaH9pqr2s8Hh+bG9mSIKTh41KWILfhpHe28iwSFY+AOMFPtE7TCUK7FDhH3b4oJj7xagp85ANR48Lx1q6IuzxhYPxy+mOiRKc/C+e2IhrpIRWsXM5PkQT//BNV0Y53VgnT14s/Nt7GU4aCx+7Sh2FOFZaawWpKHv7Ah2dOAWFIGPjVDu7fDu7fDe3Mnv7Ak/3cl3dRGOTLA/PGhvbIiODJG/XkuykXn5mw5f3mLSVUssLzv3c20P9GtMT6nlZZWQFmVsro9vL3WvTdGviNAt8ZYcKnaojVXuLbH10aDhxAMdHwI0N2N8AK15sTxnivdLwP86K3vz4ERJk7Z7q1ZZiqfJ0a4kOIx6GcWI/M9TEsnVkE2S5mr3UqoPFHdXQAxw+/Eogq8wlaawgz836nJpL8qtWxMznG53oP1Jyn4rDTbmeAj9ebjceDtpnACLm4F47vJ1ArLbC6/2V8YXspKK9jZOUpPQvuB/nxron63LMWb8Vm4rAujh2ANq8tc4rEob8jVPFKNpMBU7jTKuVyLKFP3kQA72XgB8Ag+cgTxDf4ysIIADVkp+vYpRhmsxBGN9uKM9FushZFv9uCs9VvjZsC520E9K7B1wwH8Yx/NOq+XnYlGPWSnLVRaxC/mejGpc/+QtUmf1iusBhqcBC2I+LBMazTHGYo3ETr7HhxDdjQrpiQ3LszXQZyDNgwyVLcfdqd+Cgs7k3OGS7rGg6Kf4sI9+KiC5CQKbLK7TawaPIziXL1qExNg7u7KAm23xV2IRwgC7LE2uBV5mGlEfpqjcJ4nlMIEfg4XScTJEzI5yIGgwUQMRKwVSFWjMqkn/AT248Im3V+4pWQDboH/EkHM1awOIC6KyBaMA3zxqK1KH30S3Apxj4FD6K/QucMh8HV6iMQdUOaNIGA8chi0f2TwMTVlWxlr6M2hLjzT7XqXLjuUqXpgSTm50FeH52trh7urgFEYfweBWerMCTDXi88j/yn68ir87h7c0thFe38ALCS3h7BZHnyLOj1dmzxRGSf4AV7ecafZE4lo/ZXDiRFM9aVbhqZZgcPwIFALSfgTJllt04u1RRUlgeDP+E35b6HmfZ7KQYL0SozwSrrsTpb0dqXaSbHcTpnqcZHydpz/uJ9lgzbUTIrAXLHsXpjDkJjDnzjjix99uwbYVqL/voHkS6H0e7nUY57gUa7Afr7ofpnsWbdZrwNNhLdPvpibwGyQbym3XF3dnRXYWxXEToTpoqxlKik401qjzspTGhguT4/WW5vaVZzloiarxU9DgvP9wDYTbabHgYlrIc+wO1Q8keTUHmyK4Cbco3JozYq7/Dp3N84VxDlqWkCy8l/PtH8Okd/pegN87+t4+aGMlDXQGC68WW3eFaeL0Dd9fgCQJewLPVw9udPXhwCBEn8OwQIvbg8SY82oBHG8dL06erc9fbK/BwGx7vwt2N08WZ/fHhjcmx7cnx1cGBlf6+zcHBpY7OhZa/Wz19f+MTNWkZ/BVV7ASENWkZ1egYdTl5/2bmFEWHp/h75ceGV2QmtVcUhbnaORpouhjr2Br8H97eKigLrn3fXmKALaBICdLS3SDd3d3d3d1ICgISIlhgIYiApEh3d3d339y1/hvP85tv5t3+3nfm2Fv7x5zXWtes09LH1szL0sjTTN/DVM/FWNNKR9FITcrKQMXOUNPNxKjqQ35vbdVjvPv8z+QstGItDcp52YKVZSM/5TQUJWTZ8jFlqXF7UoBqWYK9aB1skT+si8E2R8G2GERNbHOoXrKUkNi1G3HW/mkxJc+YLQGeEim1o6h0Uohvi51JEf4NJU46u7iguiD3cg35RNZnjgEBJdbW2Zqasc7Ohc7Ohba2uWFhv3x8viQnNoSHVwSH/IqOaYiKrvXz/hLoVZQaW+lp/lJfLtTX8XtB5uyLyPbYiN9ebhnB/q/cTAzgznhhlFF/kU9rhm2yPlt7mk2U2hNnmXt2Ync++avO/4ivjbUYzPPKMuHyELzl/Oy6CQnwZrkRynM/kueBL/31fHnmTDHaUHriGH7WMifrOCkhd5ZHzmy4Hz1Fw4yeGEmDAGvc3x84fn6iTEnA+fSN9f0vKefIpywSwMGZ39dIVJfusTkdVZqhjuJTgsWmkrOFanjYCU+GIWZvuKvfwyU0M+O9la1L/+JyXVWZET9VpZf6bLxxIg9uiSlvmb1kkjSzF+MDAQBkAIjmfhTKgmtPCLwowGKc3WSYmeMDEMt0PZIONFlxwNrwhQiJ0wz5jRcSq/FiGy/Fl9MEJhN4l9JVTj+5INKs/e+CFOpHoaQgmRkk0oE46huxNCCa6Xoy+90wagB/esAuRzhkhfkkDLP50ZnymDT18yiVXW+x0xBhmCINU2TPwoW7nQWM2AE8HDhsrqxwd+lIjGiJDtnJKSi3capz9a119a/zCSu0dnV5LpvvH4ZeWBmv+Mp9D7DjAThbXZXuKv4AGD0CIyHSfw0olpM00nWJ12oCR4ttYXf8eKDgfujzbA0SGUqgaS6CryYOjGyBYQSOcS5nWDeNzfvbWilAMRKYpRNGlpFmN91/3YCTUn47v/1qWiWILhYqnTFuPJd+3efTuI4jb0kqL/tUjH16uaa7NnS3P36xIajzk9u7cK39ufGTxdXF/untqSX0wRZyfx57vAxPN9H7a//Bf12RGMQZxGCxECLgP4r8p23pAsITiNzV4qeWfgR6klysSECCCFGHv4YX9XX1K8CMALw3EFx5G/LFTibkORm6IXcoznomzXG/yPe0xO/wi8dleeBlefBqnu3SC6tqc4Efumy9PvLVltw9PtLd3hLVluy/jBgbbUUarEVqLXm6vYXnYtU7XBRfclPnPufMe85api5Qpc3fZC5aY8LX76taZsRV7a3WHW8fIcUSLs8PJ7o6373U5CHXEqQItFZ7n+Q31viZHA8464sN1n8YaSzKi3OVpMFVY8VXoMWtSHavSHSz4Kfgvwt+vfAYeZ+xUv5x9EPG6IeM53cBLQDrVYVuYoySBKAs0ByOd6rcA+4ChGuVMW6ypD3FUb0Vb1DL/RvDTfB8D54eXm7vIXaOUQeX8OAYHh7BwyPs/j5qdwu5s4rcXUHuLkHsMQZ1gLrYRSP24OUBvNjHnO5cHm6gL44g6gyeH8GzI4g4g0f7yM11uLsD15Y7s7NHPnzoyc3vflPQ/rZgraUVnp3DS8TB9BREXMCT4+O52f3pKYhEIHc24eUJPDmAhzvwcBsebsODdfTuwvn2LHJ3CSJO4P4+dncXvbsnyi7CTinFSqGTHD4twBL6Mro1OehTlKUPnJ3yZSdLEn4y5iwCP/igf4QelfkvfbXbq/LCNiV2RhlHCfLJ3sZPcgiL9n/7mFwL3FYip3fhEIiICe23MCgiwNNgp7ZzsXjn51piZ/GOitzY0DDF1jbXyuq1k1OBqWm6uXlGcHCZnV2ej2dxWFhlcEiln//PoOAKX6/PjlZZ9qYvS3M6s2PqHY1zrfTzY0P+fi6c8nTJio/8yEJCCc92bcRpsu3Fv3sqm9GAlnjTQnv+3ymGXgok3tIUhnTXDZ7ifLSXnsxze6FErkcEjEiBBTlQvgriBAmHQk3DGB+YXAe298A3U/2vDnYGZA8EAJC+BZyEb+lzXVXgADLMwM8CvH9FnhCDG5P8MO29gEMEpYw6UVyUtr4opS0/gxbxg1AZEVO2pwNfsk4m605n6vema0/Wx9bn5sNDXwSGxlXU/8kqKsrPSqpK8OgO0crgwcnguQJLgq0fAwtyoEUA3pjKHFa8yTGR8eQgGox1OC+Or3aR7QrV7QhUb3AW3Xtj0+HFDXujYanFYY4C/GEFK5wuvxmcfdNEVZqcldms5FtMeIi7XwdvOGhTmUA6J0hkwE2gv5fEdDWZDecFPQgmAsM+7FNxtPMJpNN+93cCyY+C2c+ChPY9hNesmbcdGVFh/DBZHiap1OvSWbMDuPxnp/xdpZ1RZ5RX/4vAg9eZlfbm5VbGlbaWnYGBtf4Bcdpaef6+EHGCWp6BO3Ne2mKPAFDkIHnjb+rE/SCQ88ZhlqU/M4iUu4/sfZlrz9wULr6brtViRB4jgeMig/eQDNAbCABViccBsdds4u865LL6lJHbvweaL4CUL1AOBvYZIOjTlfAvwK8QL74EP+4bdVKFeG4vd0Qpo9dLwC1JKClELsJQ15TfXhEJV7/BmeKiFyZtJXEQgYBnmLOVI8z+GUQcXxzOXxwuHu8uXm6v/Qf//UEbcfmPIs+x8AQLTyE8xiIPkKcIeHR2urzQ91uO5qY9L3GqJvcvT02Z60CLAHhyEfUkurUnungIkCZo8RzW5MLd3sOvsZ/M+aZemcHGyAZ/3no/npkM3QI98jo74f1c1ypLvu/6TD1+Cr3+Ct/1Gc/fe+3kmNXaCoyG6f91EUwUBoGMIIgelOrKtzrr/7VVHfTUHfHTXIkzrbcRqLETyJR+9NGMtyXE6LuDmiHZrXfOxnB5oOZ1aG6YJScdKHil190Y0fEnZG0mv/K7h6rMHWFOIEQCePFBU6Z7gZOsp9BjfzFqkRvgnYv+aevfmoTon5GBZ+31kdpytADw3wSu4hzI3jxEyzs1ImDHcm3io1WiKWl9hpUWG2H7r+/HC5OYnY3z9XX03uE/P4qjDi7hyQX2CIHaP7vcPUHsHiJ2dy/3t5GHGwdnW/unmwdnW6cXuwjUIRaeQXgO4TkafQrhBfLi8OJwG3W8d7m/jdjegMcHa1U/SoL9ysICf0WG1iQmlick7HZ3IqYnMasb6OU19MIK3D8+GJu8XFw5WVg8Xlw8XVs+XZpDzM/BxXm4NItenb7cmEHuzcG9Nbi3fba4tj210NvYzkHHx82gIsHjTPvI3kApOzu+Iy+67NuLd3Pfyzw46d5qPR+PMIT1GfBvKmwKh03ecOgF7M76ai7qycyo+4Q20TEkKuANJZ3ePRI9ahYPDoGIQJ82Q61COjJLLgYHOdEAM72Xft7fxJ77CQq6OTu/DwurdHAo0NdPcXAo8PX9rq+fYmmW4eb2ycu7xMu7xNvnh5vzBwfLLBerzET/TxmRVf72RXrKKYYa6RH+P93tX7+MLzVVMtseHNLjosywkqoIMJC/CyrDdX2lCakAGPoa5a/EZs/7VBAHqOADC7orjZG6J5UpHfEmHpxXGwKUh2LNxmPs7PGB75P7ybxUPcE+DgzPtIhvGT4FVaFKNry4zwBwkSNylL2lygJSvEiTgsnDgskq/1raBlAy0QM3c/5QIzF/Ga635jrRssImNI+mPqbDxcHT8T+ola6d6fad5Znm5r8/q3/2THSFRfgm+NnuVOd0+as0W7JPBUulieHWeQoXO4u7izwydKkXHAAAIABJREFU5yfZbi/7lRLKBoArL22oKGO8wlNPTtwKD+kCPbqhWOUSU7Iaxyfnn7TgL1PMd5PLb+aw0hrWWiKrLZDVztiGkFojGtebIIWJLJYBhFODAFIQTXvvFe/9wCcg/AlIYwZzoUKID/LHBYJb8UybAc/WvVmXXDg23ISx0RrwrTXMMZpy5vkieq9EisxTmOBksGzh/ctaJ+OuGNeBpIDhEN8KF71vpspdfk4/TXVLLI2zzXRtxHjOFwaOViYXBxoP57s3Jtu+FaRWFiYfd5UoPwJerMCaGsC2VwdVEV1JOk1BYrPxinHMAFXtAXeKl8azAQEA3I+fejlRRiQB2xBc43R8+3wyny8PPT8Bi3SgHQ3MUm56v38Q8pkuuYL95S9il4w7ulE6eY031S3F415EVX9+KsV67TaAmAnUTEVtjm+itw56dwSzfYjZvDhePETvnmNP9s4P5i5P1g42Fy/XN/+D/74iL5EQA7EQnmHgERp7iMXuoS+3EEere7MQHsDD2cr0YHYAgqWZdUiuPMcBaTqCfyJtC6zkEtW435hLTxZEwt7SukibTHXG96bsnqzAnRW80b9rSwV07oCWQL4WD94OH+EOH+G+IIkEAZCvRPhJk/yzDmWlw5MKG6YvBvSZctc/GeHsfVCcT9U1uQnq7GTa3JX6fVXLjVnrHXg/61FPpxgeFHksvLZJlCR5pyeUoyPuxvV0+msWPBibqM47WCse60vpb4/paY9OfqFoY8VkqEv/EB9wkQEHReafsVaJOpx6pKA60MKdi0b8Bkgw1VmuKimJ8K1Pi3hhqsJzE3DhgdcuOgHKj/iuAi9R/LYUFX8F8DmMoSXPzpiX9se7z/AcA5HweG0XsXMKkRCeY4/W9zHHSMwRCnMEMUcQe4yFp0h4dgrPj44vDs+QJ2iIwEIkBotAos4QF8fnZ4cQdQaxCMzpwenW2vnm2sXaCmJ1Be7t7taVfPF3rIzyr4oJ/Rril+PpstXZgl2aOZ2ah8cXJ8NTF6MzcHkLbu5tDY7Co5OzpeWLuXn07BycnYOzU6i5MczaFDxe3ulvPxwZO5ldheewMOPtLZzHbAzqnM8shBjdMyPaf+SN2Kj6F4TmlEUmfXZ1fqEgVmqjuPkmcDPbZiFZutWTfDiM8/StU4k2nzkxiROXQLSVd0xwHgO7CSG1EQWLC7dotJtTtaH2Wz52Tz4We342KxWFIG/Pd6ZmyXx8ztbWuWFhlTY2ecbG6c7O7+3t31pb57o4vnN1KXL3+Orm9s3V7bOr03tnmxwHs1fxfh+cjJLEuVyUxcOjA+oKMga97d7YGcaLc6jIsYsIEd2K1BQeyAkxZro5VxaX7iIoQgHY7oCSWB8NOvIgBfEIZZF8G0UTOpzJXK+GUB2nZwB25r/XZtMC4Lu6lB3etZ9qfH8dzIUBsKYmsKYDY1kW5vRXFB5ee2XMm23Kp0oMHAWuOkrf8DAk+l1qbWhyT0UE38uAp8DXUOUhyNaRcWMiM3x8ozPOB05N7nc2wLWBi7WB1Znent4/da2lqW/D3iZ55/gZv7WVsnoISvXoml14al25XJmAmzgePyH4ku4OsZtl7zNVedmsn/N6ivPzA2BBfeWztYQxIVACIEUIfFa7jSrQhpVmBznKiykyW7kqO++U515LzGUrbX+yzpS+bnUHeDy64fcUeJIDdyIQToOfKUycKECUyIGfK0LU7Mw9lyYzksjfH8jVbsuyk6h6+sr8NNVmwlvphxpVnjjhd13ubl/jfiftqmgneDA9V5xf5WJdH+k6nBfXFRVUZK1aYqnW7mXzSVm6zNyg2MHUWogF7s9MDjcvTrdODtZhUZszs/187E+4SUC0Ic/3AEVrNjBf4AXbsxu9JBo9heKEwVCsFBxNbH0hBbe+QUwPqQDRNWmeK8YmwNzxul02sf9XnvQ28TcD7C8aiFzeE9q/pfL+yhT4Te9jv++f1fCmDfO3bYWLaHILe4mEME5HPUoZDu9Qm/J3cQ5K3ByEVyBq73hrEW6ew200cg2B3btA7G2c7s2hzjb21hfRazv/wf8gRaIgGmIhPMfAIwiPITzAonaQZ2h4cnK4AC9W4MZosqEcHwA+AvT1YS5V/mbdSV5RMiwurA/Pq/LhaP1nW9U8A4nPVkJxUgTR4ld/OFKNpIj3xwmW2VMU6Nz77UDRF8abJQ8+6jxo8+Uei5VOEAIRnOCtAchUueL4FMxlSV9UKExmMl3+tHOmAH3BGl1+8j9NWSLYQJ4iQbIEboOPcG+c6idjhpYAxS9mIp/N5b856ovdAtZC1O/CrOrLU7OSHBKjTLVUGJ8QA0kR+hsAEOPfpHkEzOVZOgojXAVJVB6AtlifTw4WwleAmwxvhqNhrodZuoNWgqWCkzSDDAXgvAX0mEG2LfdudZibMEg0A8PfZG3F8D4Gew91TUIkXJ3aON48gUgITzHHa/vwEmJPIfYEwtN/wZygkUeniMP9o+O9s/OjS8Qp8vIMjTjDIM4g+hJiUei9bXh2DA/2LtdWUetrmJVVzMoq3NmD/Q0FrmYVUT71CWFfQ33SnCyna8oupocRM4twfg1uHaFGZuHcGmp6CW7uncwtIlfXMYvLcH4RzszB8dGL0X7kwijcX1hurLmcmr1c2Ibn0M3G/Sp4KC/lfP+WtJ/lh5yY5jivz/5mccnOcYW+kR2vMv1FBd8aKNS4atRYsM+FcC4EPl0IZLpIMy9V4NK5ey9AXDbYxDk8MIueXf/BU20iWiue51EOduUmevnPBXz52G1E+GxVlXzt7dJs7NPkZMO0NBMdHd5bmOdYWeZZWeYZ6KeFhf4OCfzp7fXdyfmTpeVbC8s8Z4dCS6NUWRF3QyVvR+NkA9VYH6evpR9WXsU0e1vlFCQ3inPp5MW+HvhRLEYAYrSExAlBSbwpHzFoLIrnfnzFVlrolZMDnByDfc2w73d/TqDcdfDRXHDwhVni84f2D0ECO2kqG4PzdbzlAONaY01VAN5oSafIkbWGKCjjAtMnj+s8NfM0eMyIgRk50CABepwgwYfP1oDQQJw40ly4NTPAlOpOoYFclBCjG/2jREl2ODJ72tWy3lYOd0Yhdrvk++vkLL/0d769P5KiDfhdue5tF/iNR2vHC155qXQrTByYCoBET6HOxuyTs4WaujJfJ7vK7IxCPy8XNvJEed69T8mHBZGX70LmQlU3o5Qu0jR63EhX40XXE2VGQ3nnk4XRZcann036oyQTJYEn1TU/WoI08UdJQnhhDPcDqe5HMeF5M+FnyrD1+BhuvXE9+ukxmq05nKjVH6T1x1UwU5rEjRzYEQEnSmD9BOgSApW71/woiPI8rODe6mJZ2W8/n5/hHj2FL+vCA9+aKDV421Rb6P/S12n3cM3TV7cXYYf789Oz7W1tJZcX89Nz3SNTPfMLfewUOAn2kpIUwFn4AaY+vTNAfThUvTtA0pIMYBp8EeXOsDMW1ZEMt2p7RyoA6e17djZXvfyuOL6+6vgaWKYB3TigGglUoq4qR+HIhQMmk1syHoBV84G00wNpB+nQLBxZOaAgAATpKGQ4bhGBBwDIMpJt9LZcbK7tb25jlk/gBhq1conZOj3dWDjdmcUidvc3ltDLO//Bf12RqEs0FguxECKw2AsMBo2BaDQWiUAdHe9BzCncmLps/9Ub46YMQKO1Zo2xyncj8TwV/q8WmrClDv6t/WGkZYULYmgfulOSSwPw3YR0OJq6wQ1nIZVlIVkilAWkSF8N4wNZ6mAsgxxR/2y3jAIOmudp3wgTBmWOeItv2LeL6XY+ky28plh+KWt1C/x2Yv1uRpIsAVKlAKzxGo2RShUHb9XufLXk6ApSiWS90eas3OdnakuCGybOHiLDRwEALxG+JB3VkyuAFAdQ3sIluYGjIyV2FwfYaErlBLvqs9KGq8o0xoa8NtUJkhR0EaNINBEpjTD7/cImwZRfjhzw3gJaz8DoT7ORby4KZKAsShI1HBhicMVbg6zvc+b+4tHFFhK1jT5fu0BtouAJhGcQHkDUPkTuQeQOFrML4d7/sQMR+xfnu2fn26eofQQ8xsATLDxAYXYuLld3kIs72Pk9OLcPJ7cvxpeQc8twc2un8st3X8ffUf6/Y4J/hPi+sjZdq/4Fp8ZRIyOY0Uk4uQjnVuH8BnZhDTW/fDk7fz63iJidQc5MwulhOD0IZ4bg3CicH5uorIJ7u1tTU8ijUyM9GyZacSoicRu9hJzkAXvTfDeb9xF+3+P93hXEFGa5hzmJy8VL8WRosbbF6KGqE+HQi4NSFfjXP0uKU+shuTmnsL+FV0xMAQ2nPgG9AQWbI7toqJpWrq15kZp0LD+7PTu3JbeQra5eVIj3B329NGmpEDXVeHOzHGurfBPjLDPT7KDAioCAUifHD2amrw0NXlmY57q7fXNyLFJXTTbTiUuJqY8Jrit6txLo81tDObapZtfeLAkPPN6YWYOok/rihLOpn1WZ9mLkoPa1GzweKAxzDrU3QU7PwIlpzPEiRM8uJwaW20p7sz1SuAk+mbG95KNwADfXw/yDnoLVWM0YAQrJqyBJiTf5+Y2JIAHr2yCUhaLSTipT8GngHZD3jDCN/ZYPJwgxoNOUJpThf/Atw3O+riBAkS9YTtBXnEeHhvSouRoerE79qbxcnj5dnyv7+tbIXBn3ERBUZnv1wqb9R4Kj0MNYWVI/VpAsfzfTiMxP9sr3HJ3e5rjtw+a/faVBsT6Bfq7hLnbRNpapalIRz9niRBhfidJm8z9OpQMdukylgrdjnoF0btBpw9Js9uyXDlWbm3i5tehbAy4TPqDxDNjy3QiReuLH89iXmSic7WkgPbnuYzzRK4APgOc4QBQAwRtAgATwM9zjwQX2oiw1qWGnfX9WGso6Prz+nhAONxeOdrfQh4dwZ2+mvvl9YFRJeFzPm/dfA0LKrAy+meo2uDqUGxrU2dh/MjNzkhKGiC14uV7x5dVofzWEB0uTA3sLw/B8kpUIxJqSwK5E2JzSH6zcF6RgTw0u2oIPunwPG63g9Iv9wZeNH33OVtsfUBPd1TW+H5lBHPrxYWgRYfg3wqhfj2PrHsc2EEfVEIVVAZVQKo/3fNEVEtE/zTLq3YuacaTVBWJjAQ3+986aXyUFvsYqL9zM4d7SwdL80drG8doBYuEUO3sKl/YuNxdPdqeOtydOV6bO1+bO1+YuVucQq3PIlTn0yvz/4LnmX0VeYrCXGCwGCzEYiEGgIQpxsjyz3/0n10zNlvhaChvFJ1GOWPL7aaxPQqkIxkN8MJ8/fFCSM8MBzrig1VDRiQgk8uC2OfFjP9oeZCv1BjzZecuz9oaxNfpGje/tai/iMqc7C2+ZYKvYQNqt6Vzy1qj7PfGP4YDe5W/2kTSw/PZxqz9RkQ7hF+OHYVxgPk0JVtoMxT3LVAJ1bvg/re4Nx2pGsIO30pTVBqJOd4A+AL4MT80f42s/ITVlpOO/cYXzGlBloFZiojF6LpDs6UR6DWQFubvIi2nQUjTER7oLcgVLifiI8PrL0OvRXdOjvx6gQOctTaHPjJNh9xxOlHirX3OVvX3enXfamWgiCArCWKJsOOFiz/nWMXr3HLl9era6j9g4ggdIeIjCbJ1ids/RO2eo7VPs9hncOoObZ9j1E8zKIXp9C7m6gVpex65swo1duL4DlzZQs8vI6bnL0RnU4DQcnIUDM8i+0Yu+AeTw8GbZhw9OpiV+Tr+j/KtiQvNd7ed/fkf0tCOHB5HDI6jRKfTEApxdgfNrmIUl1PwiYn7hcm4WNT2GnRzAjvf+A2aif6erGx4djrW1QQzk5ZZ4hM9iYxL7IqQ0Lqgu3LdSWsTf36O4MKPZ1SjITdPeWlIzSFyo2FFpMtMeWx4B//rCRpOzIot8GUEVfDJDNuFAG/+ExC/0vKb4dPpkzHacIqGiEvHmhoXmOq8FeZwZmA3Z+SwVFP3d7LLNTLOVlWJkZcKMjTLtbAvNTLMtLfJcnIuMjdONjTKsLPNsrN9aW+W7u30LC60NC6lPiKrxdf8eElSrpZnByupiZZ7zLrePlFCMn10WIuH8QCc8noY77Zs9H+BuGzzu3ZltgBuTl4szcHPvsmPweHXicLnjm4ZsvYuaBdHVKAmqX45iPiTXAu4R53EzFSncW4lW1r8J5PHAd0fNdKnb44H8IbTAjhCvwVyiSVf6CyvNTy6aPMZ7zsTAjvuOEutNc032qneRX+JcU8zVNZ4QKBLfpwMAri2g5sexK7Nwd+1DVoqLkxkNCxkeKU5UbqiWJT8PN66l8pO/GVZZZgx+ElejtB/AzUK49xW9+7OrOcvLU9fTzTwuxPtlsE+giV56qFG4vSQfEVCmARpPgB0TeGfyNEkGdzNeaTtWfj1UDOYYobP0pwLEaixZ/GiBHgmOBC7QpLihw/iA7RZguA1EGe4LPrsn+hSHh/SKJAOBnQTTS8PnX900vngYpltoqvM8U+akb/1SCBEH8GgbrixAxOn+2NDl3hHcO4Gre81vimP1bT66h/Rkvq+LSinSNfhubFZj5/RN3aDRyvWHraO7tAR2d3FrqmtxrOl4d7y/o3JptAcer1gpPAu35IADcXA697IsAP6K6PCVcKQHE0WGg1/1ZuuMT6djG4vtXodpDNZ/CAgPANzihI4xVxxSgE0ysEoD9rnAvQjP78dt/7K7/mU3DV9wRpULJvw2KugN/DkZUj5EburK4BsE6Clu01Nqq8upC7D1lH2Cp3sQhYTHFyfrh8ilczh3AZcOUdsrZ7szZ1szF6tzF6tjF6tjlytjlytjyJUx9PLY/0SRaIiFEImFSCzEQgj/VSQKtTDbnB4fJ8bpdA8kkN93BKBJ+nnoVRBz906FtFQKNbUtAK/oKf+oiv8SZw19AtLYwS81ip14tYM0ufNCYVgtOJoMMM30nQnXi61BVww1tl4V+0f89DczHJP76QE2ixmKbUF9IIBjUsOpOL89wXAC+XnFs7WPD0/KaLc+MC2+4n+jcD1LAu+D6mNXcqAFQIU2U4eZ5Bvup6/Z6Z2uX9UDwP4mrtkVoABAnBCPFxtDmJTw0rd36eY6Ag/wSqMCI9UVxPCufPdwChLjj5R9nqajFC7HqEUOTBiul4cYrZQmlIUaeEqSOwoRvLRnGvni15LtqskM6vJ1PiRKtZdFoNcH0AdbmP0txNbq6fI8Yn0Z7m/D3c3zlQXM+iJ6bQGzuoBZXYArC+jF2cvZybPJUTg1CidH4OQInB6Hc1NwegKODWOG+uFIP7q3G9neCTv7YU8/7OxAtf+9aKufyE/NNdf84evQ+CKkKTmyyNtp9ttHdF8HemQANTSMHBpDj03D6SW4sIydX0DNzfwTIVGTw9jxXuxoJ3a0Ez3ajRrrhTu7q909Mz39GATkYBe7Cp4kRJUUZHZkxbf5On8x1s90dPjg7/PVyTrFRNVNXdQgzsyuMsZt/JVDnQ1PrcmDJrsbv00o03m4JO+QajKL+tmEJL4so+OzuPNU5zGdJYdwCA9/qLlhoZ/zDxF+N2JyZXo2Y15+O0OtWBvrt7o6qSLCPro6qfZ278xMs+1sC02Ms+zt3xobZRgbZZib5VhZvnFz/RrgX+Hr/cvbu1xFNUVbL/f6LWVicqOk5BZRYcfrV5kXJw/gOeyuq4aX65jV9s3+ErjautL+eaSxGK4vXM7O77aPwJEVeLQND2baHay9KXBVAWgLsfluKuB0B6RSMsc+vlOrTzITIGTzCHhx0vxwUo/hAdXGJAFPgC4O6DdXmLfU/cvD/Yv2aTbRDWc8YEdzx4LzydtUz48pvl8SfLGjnRrUpG5iwh7SEsVBgYVRIWP1vyHi9E1mqq6BuomTMZ8yP6scG5cBk0OU1q/f0VIcIMGeuSFLq6fI7KAvqihOtjzTJDdUL9XbLNLRNNTGNDvcN9HLLj7KxtFCko4IiD+7FmkpHGvMxX0NrP6MhLUvYFXMWYHzcbZ1gxV7KCMIYAFO1EDt5hVjEnyVhzfF8K89p7jP9eQOD+NjA02xMGfluFCLd/nh9RUve6uSu4oj8gONrSTZyR/jkz28p6+mWPrxPTw6hCcn8BK1NTZxurB6Ob8G1/d684tzLd3qQxM7Yl79dAspUDSptfXt846t1HNotvYts3Lxk5ODu2uHi0MQs91UVYg9WUJvz/KT49pIkm41v9gsNZ/J0zr4YAfLgi+/eCcr3XMTBXAqdrDOdG04aqIpfqoxd6ThMxUV1T1OGX7fnMcRX/CDP9/0+3zd7xuufxmuf/kN79JrHl+BhBt/Sp1Y+h+rr+OxfzdTWtcVkz4Kxb2mNzHvXN1Enp7Di3N4uLsx3AdPTrYm548XdxEzR9iJY8zMLmJl8WRj6nh16nRhFrXcj1ruRy71oRb7UIt96IW+//5e5D+KxEI0Bv57jIVYBPpifgmurbpys3o8IXzLw5BFRviW5GHyVfCV5Gn2XYJIgBMMrrylfpr3lLiMl/4j4+NifqrAW+CzMFgJebabSof4wHZaxATb5A9/crRG442kk6ZrgK74Bwc/BA5/PG8Jf3T6zXTvg2EAGxiMkdx5px8jCI6KdD6b3Ln4qXH6i3fry8POaNAVSvzXnWT5FdvWW8omJ2r41X45QjmZBuQw4lc850gluhcAQBMH7wdisjek5H5XgC0AbgS3TW4CSwJcPUK8Kk87R1riUD6mLxZagVw0RaZqrvSP03UE0rT5PfiI5e6B57hAnQzY8uAHyNFq0gNrAUId1lvrra+zgqVc9KlOl+shehO9M4Panr5YHz9fGUVvTcO9Bbg5fTo3gJzp+gfUbDd6pvtysuN0pPlw4M9Zd+15Tx2irwE91ATH2uBIK3awCdnbgOxtQHTWn7fWIdsasV1NsKsR01mL7KiYeZtU7KhfHeLSEOXzw98519ZoID8DjvWih7rRg32YkVE4MQNnF+DcAmZm6mJy7GJyDDkxhJnoh2NdcLQDjnfDiT7s5MDZ2Pj+6AREwq/F5U8ouE1MQ14mV7vYvc5MaHW1fW9vX2Rq/d7c9r2LV7GxSaKudrCBrLGfpsJ3J6UaY85hZ9om06tNVuzJHAJ8NykUmSQ9bKPjUiuouC1wydQfUptxCQfzCYZbGL2LC/7zXNDrDoE0BaMeNb2uuIibrU2BuVmOkKCXpkbiP4O2m+tnA/10K6scK8s8Z6ePXp7fPT2+ubp80dNN5+HykFRI5hAMZuL2FZGNtnQotLDJAICmoX7+bBcz2jm8Mzu1N9mBWOxcaPs6UvP2cqljrb8erizA5Y39tjFMy1R/TfX6YHOvo5MdHlAHoNXX8q+7ykdxTlsAEohuLvjydNtQ+lADHXxgRgryle5vJsonc+IZ44EObYm/EkJfnjx9R0gQdRVYAWBHiW/FQhfkpBnjpq/FR//CSl+G9GGQmmqssYmThJQsA7WjhvLxyvzM5IipjYlzsFv6l9d/JprDSsIUnUTMXQSEOIGz5iMjXvDCgtxH8XqQJoHuM2ArQOQpxanDRBVloR9uqxfqoJvh65rj78Z5G4cOAP6rwJKRWBAA1buA5y7gwQUWTLftWW6ZUgATSmBADcIUqXOtxUMVGAKkGFwEaVVJ7yo+JjR+xqRPz6jMSvacnZyJm5iEDZeACVAL3WBTeEorQ+/o4WBiaSQhKRLg6zY3OnC0sjjT1QEvEfBo73RsGDnU9yc+9o2ZaUd4dGtweINnwBspi3IDn79Wob/UHFpNfUsM7IOk5eDGAnp9aqylFL07Bo/ngy1URUgAnP62Vx+4XqS2U2QAa4KO3zmfFPtMZZv25uroswFjYaDGCuBuM1ztrv/xjpaLm1XPhdYy7oZH3i3fj3dDSh9E1eLH/MWParofXn8/pPaWTbrPMCZsEvq37MU17waVTzG7Jj51jQG0vMMHcHV++3xmcb2zHSJO4fERcn3zZGHzcnoXjh5gJzcuFmZOV8dOlsbO56ZQ84P/gJkbxMwNomf/+8UMWAQaoiDE/J8isRCiIers8mho3FNWzo+PQw+ACPwbvwXY3xETfCR6WPzg8dvbhPn3HibgXKsX4BnVVhjTleuQ5016fD39KfjICypUwHos9fpLqjYfnP0PHAffpRfzeX5730lVAgMJ7G1hjLDRYSFHosmPw5YMTCYrTyVrpcveOf1mF8QDsrUA4rfWQYlyfwJDtefV9gic0RQ8VDkn4jsPLDdbiBEskLj6XZaoQY3tJTFIfwDaxDlr8AhaiJ/+JiJfUFHtkZNJI3+UwUjldgu4EV8v0hCNYCGOYCfJkeN8q8zT6Wvqz3DHnOJGuqbgawNxW6YH8veBKjHQpcHTpcFjB+CFifRBd6mRKJmXMTfETCI2etA7U5j1UczKMGppELM8BDfG4cYEar7/cKTlbKD+bKD+fLDhcuTv5WjTxXDjSX/dQffvnbby3fZfB11Vx701J/11J/11hz3V+11Vux0Ve51Ve53Vex21h1215311yMFa1FDN9pfM2gCblmjPulDnT04m2eZaDXFBF02Vh001px1NqIFeODEJZ2fhzDRyYuR8pA813o8e78OOdmKH2+BwCxxpx452YsZ69vsH4PrW/tK2q3OguLTJ2/dtnt75JqZJPs4fIoJ+i0lFGtkWhST3KBpkqBm+tHEuFBM04iIhN6K+Px1lA4udjzJklxPNY9gkuG4zybOruTkkR6ZUk7Fb3CTXJqO35nsexsbpq6OWGeVfKyMZhE+sTMFk+IhcnYbGwMI818H+vZxsuLZWsplptolxlp9vmYV5rq3tG1eXIne3z2am2ZoaiQb6GXq66RJioUKSCfwSseCqhKpBanDUTzEJOz1tD/QFXBqdm+7pn2pvHPvzA57OwtNpeDB2utC61V+321i/0dy1XtsDx3fgxho8XimVV0hnJPptoLaTHdvmoVYiIxB7h+SvDN+WP8+CH0eGKIEF6TU1PPBNj2Q9XjKYCqgAEIgPnAEIBlcyHz0MxANOBDhhEjxBqvLW6vxOmiKOKsJpCkDUAAAgAElEQVTGAiwusmJ9HwtLoqI/BgYZCHCaSonAy1OIuQyPCb37+N5D6kc6VtrOsVZfazM9PWTexOu+9hT+FvA8SZMwQvp6/yu9g8qozy4qkYqCJqxUkhQPkr3NtSSffY6y9VXjUKQESaYiwXJ0WmTAkAJ48ty1En1gwYvnL0XiyXXHh/NWlDhRsCj+a0PmCOPbKfZPnGRuqDAAffb7ytQEchTEbjKy6mK88ooiSlZK6t6qan4yOhGq5unOpjlBbIKM9x/jWVrrVlcWQcQWRO8dTPUeTvVcLvQfDf+B68PbVe96k4NmXsU0+7jUOdtV6HmXarr80nL9o+UyaB1UbeqYpK4ONxcWWyrXuivhwViguYIaC9F6Te7mr7CpQoPeFxyTaVJbBeYNHuKwIa0n2fSjO391vPyfCHmtR+Cji362vwszBxOlkjK7f+J101Ac1ze3/L/gR9c+jG+5H9NyP7KJILqFKLadKuKX3wSMWoQO1St+VUsaSRWAXfOqpjuRmuPQAcRcQvTK1tnkaHf5Z7izcrE4fbm6Aue34OQWnFnBLE9dbowg10Yxi9PYmYl/wMz+y3//RfsCDZFYLBqi0Vj4jyKRWOTRuQw1vSYt7RsDrUBqonjy+5+YKSp5mdLv3tg2MC4kwC+loc64ezP9Pu435qf5lPg/uWkTKMEnAfxMBpwkKtBmybiXIQ0r1dtD8WCrTXMwfU/kcztS4EV7fTnTYe+TQWs4mQ4eyFUlOP/qavUYFBkw/3LkDeIF578Md6tpJ3IkHZ4CbzZwWvkM84ds9hXtYpLpYZ5SrRV5jviNNK4bBXxE+YwPsh6BBj6aPhLqMQaOv0+of1E8/fiUPIuKNJGG2AaAzOdMmeLMf131A1kJXyuyhbAS+NHfTBIgDxNh9Oenc2Yl8+ChCpXhCpDh8BRj8ZHhHHr3uioxyFmeK8lVF7PSC1Hrp3N9cHsWLozAuSE4OwjnhuDcMJweuBhoO+hoOOuoPemoPeuqv+hrvBxouhhsOutvPOltOO1vOh1sPhtqORtqORluOR5qPhj4u9/fuNtXtz/UdDDSsT/cfjDSdjHRiZnuwEy1TLwKrvI27UvyH0oP700NaYr1rQnzGH+TslD6Yau27LK7FY4OwclxzPjQ5WgvYqQbM9aDHe3EDLViBxrRfQ3I3obz3r+nvc1wZXV7aCw/9Y2EmHZuQb2rd7adc5an7wcPx0JvrxJ98wJTlzIL72oZg2wJjaTnSpFyCp50j2kZAeiLCxmJNmny4f/tou5OL8F6n1dRwNTdLScoqZaYzfw+rQkNm7OQWAQNjYOEcISH7WcNlXhqFjMKNjPCJ5oPH6no6qQ62L830E830E83MswwN8vx9Sm1sy10c/tkbfVGUyNBRNhHgN9DXS3RxDhbXTWZgMRMWjlZSCrYM6BYQNgYAMLt5aOdue3d6fGLlVm4OQ23x7YGKnaGKy6XW5Br7fuD1eieVrixCSdX4d/B+ZZ69FJvibR4FsPt19w0lSZy7S5KWUxPwq7cjboCtj1YOgwfuRAAD3r8CP6HpYYkU8HsWUK43pS3Qyju+N7FTSYjy6Kj8iO85kx1K0JDNNHBZKQ6L95Fc6nlW5S5ihIdMZzoa8lOD9FUXm6osFOURKzNH24s9ve0SkoK8XEzERHc5GElleGjlGS8VfnSNkaDaiBFv9iYzvkJiBO5mqtNc/47w1mIxu45iwITkZEU4883YZGeDJ7mD1OC2L6/lm37rt/2Tft7Gl9bsUpVwLOmUI5CrbvFag/+WNB3u3CsJCrPxsnGmlz1UgFeures1R6IcAEZqScOblpuARaBsZ7mHqaqNkpy+nzC0iScAvfpuUlImJ/wSXFKKQti4D7ycm17uW9rugXujUHUKtwdgZt9cLNz5mtCVYBxR7jjUIzPckZ8k7VfrYlbj33gmENAu57dRxmldA0luDUFD+aq0gOFiAHXPdD5NgYO/dj44VfmybhfotXzQhh2JJk/AeYUoNJX54ubXJG7xEtJcgtCoHbvjom49EM2dkITc66cr4TRH0niqsmSm8hfdj1O7rkf23kvqv1RfM+TlME7bp8Zkv7yZrYJp9RaFw/pvKolNAgSTflOaRxAK2sG0RC1vA73V+DJwu5408V8N2plAs7NwIlZODWBWepFrnWiV7vhwiB2eho7PY2ZmcbOzqDnZjDzs/+DpR/MP9eQaDQWi4UQAzEXqPO941fu3v6Kig5MVEGMZOlsFK9oCWMf4FSJciXdvFLMQFHMQB57A7gB8OLulRQivLh7V6OfAhMAYihANu+dLL5r8exg+7XGbIrU1lubEC4QzgvCue6Y3gPa10GqDJ4bI9AE4KUwjzQA2leA1pXrwUxsggDo3gERCsCUAkgCEP38dlPUnZXPD2CT9EauYiQLsH8EbAmB1R0QSnk7juSODwDvKQha6RjrqOm+kJH+5GQLunPV+yHeOyURFQDU8YAkAEakeHGKvJ2JvtY0d4P4qX/YqufqKmRqycQrivoIsqmS3GYGgO8GsOFnUn3yVPLxg/b36XBzcqO7Gb0wA1cXsHOjcHwEjgzC4QE4PAAH+zE93Yj2ttPmJkR7G6K97aKjDdHTiezvQQ/2XQ72XvR3w9Ex7OgYdnQMPTqKHB1BjI0gxkYux0cvJweQs6OX8xMX81PopWm4MgPnRpGjHe3hdlXueqMvA6azIydz4qbeJPyJ8hrKip39lr9VU4LsaYEj/diRPsRA18VQJ3K069/8OPgX21eP7qlFdNed9TQed/89Gho+mV6M9I1mYRIvLGrXM48Li/9lZpvu4/7ZzDzHP/Kvrv1XNqlYGcM8QeW4hzTGDEx6Tx4xidOx5Tt551mqeYrcC5XjtmFUor/LryBi7+b13ieu5hGL5SNGa0ZuDz6hQDo6J2EefzPtLEPdNA4hN3IWMzJ6YyIyHRnpUDPTbFubAgP9dG2t5H9CpblZjrZ2grxcuJJilJ7uS0ODV1qaKZISIUzP7GTkE4WeBxmapvj458nLGOoq60EkZnNkGO7NLXdVHo//xS62Yhb/wo3W09lqeNyHnPlz1lp52tMGB0Zga/96d/3FVMM3cb6o+yCHk7jbTbPRRvwF2Z1SVsHk62DX5dlxpLjjXeBMeTtNhuqn4aPFCPbXIld1rgDLGyDkMUE0MXEw4d0EdvJcPZGiQLPGDymLjW+qX/sOlr4UJ8dRZ3qEHPw7Upxbnxy11VKlwUm71PMXIo8QextOpvqOehru+trxNmbOsoLmfBSLPxJXiwOR5eEjkSrlRvQfFB550oIKf203eWYTKSYeymsm8ozFL92DbOmM5a6pCYBYd9rSHNnNwUAIP5/OhMFuh/Mq09+uVD9NydtduCtMGPKVCH3pgKfoTRdBXGNWIEsJeB8DDhLATY0nxETI+fgGKyEODzGO3NMr+szXHMXILeTY5ISZ1Sy0NCw1V48W906XIdyFcANzPru92DbXW41e74eLrcOfYn8FmjSFOfRF+bcHeFUaGJeqa3dZ24/YOpU+l8zi4c5Uk4IjjfUJXqFq3Fy4wJj7EZyorYkxnym0h90R7YmcsD0Q9r02ogTPrwBVfLBf9rrQStrz2V1/ZppkVQN2UsZ7fM+pw2Jvhb26FfkJ1+/Ldf8f14OrboQ24Ea03ovpIkocfJI6ds+7ijSqgSOjXamgz75kPKBmwbViXOtjs2BAJou6/cU5hEcHcHkQ7g3AnR70SuvlUgd2uheO9sOxDuRcw8VSNWKxHj3bgp0Zw86NY+fGMQsTmMVJzPLU/yBF/p8ikRiI+XfKPts+RIxPjH8tztBX7Qh0LNEQaTaST6K67wyALwA1Epw+AIwbq5wGOycR4QVcB/5XQdBjKm+C65svDNYSJPr9nrkSAwdC4EF2xwj3uvZ1kCpzo9yRujNE2ugeqHaSmEk1KVQn+2RE8NEYdyhBJEPlvikxKHenrfAh8nl+w0MY5FjcaQjn8OUC/uygypHNhxlEMF6JZLvjx/DA7C4wwQHJdNS1UmKVPOxvHj5MuXMrAAc4XwNFKmK5qs8jxFngQF2YrKg+LYki6T3u6yBMQ6IrM+6Hr12ypvQXW5NcQ/VQMT5nTkY3IS5HQS4DJmplShIOgOurqAB3FpCzQweD/St/2+HUNGKoF/YOobv6kR29qPZedFsPsqUL3dKNae1BdQ6gOgeQXQPIniH0wCh6eBw9PI4cGoO9k7BvEvZNYvon0f2T6KFpzOgsnFiAM9Nwbg47v4BdXIZra3B1FTs+etT+dyLVtzXUZijZtz7Q+qe7cUu0598oj/Uvr1fKPxw3/YJDHXBsAD3QfdrbejbQihztwAy1YgebsAON2L56bF89ur8R2d90MdC219ePWt22NbR3cooKivjg4ptv7/HG3CHD3CTD2fWLvFaarH6ugMpLSi5vDvFgClZbRiZ90odsulK6sjT8ngpS3LeBMQeNMZPaE1xeaWFHZ8/3blFVDxgtHjPbPuNyZ+Py5OEJFBcM0VNOMTbK5BbzesxoRMtpS8toxcfrpqWZ5GD/XlcnVVUlzsw028gwQ0szSUvrhbxcuJ5uqr3dOz3dlyLCfvx8ns9FgiTEIw0MX4VHlNI8FeVhE7nc3kOszB+ND2wNVGOWupCzf2fr3sCttpWOwsOJ0pO5iumaLNhbgxnuQnV1w6a2w5Gmk/GqYhGWbBqQyXKvz12t2pg7kfx2FgFlPAAX3hxrXjw+j4A79b0IXvwC+SvzYcwFMrgORMCb6E6RuMhLGnrnqyBTiC7fSNhPiS3KRqX2tcfin5zR8lRPFY7SBLdsV30HEUZj1idvfKxzAxxRKxNbE31/Sz9bKMjIMNDl+Hqnm1vkO1mHKQvCruJie9GuCLXeINlUgasVWk/96YEpA4ixk2EiASS3QIKfrokMjRMfvT7tfT2a2wpEwJztph3PTSl80JtrV5Ut+S1G6I0zmxP3NVNKYEZ9VZcSRCizaBPfFQZAGQ/YPXnoSUmSysNZICoUTk6aysVcKCXyS0ehXFuoWJM5z5jTU5tNmI+YgJGKjIMhv/TD0sHi2v7Mxu44CrOGRi+frE1C1DZc6e9//+JPjMdcXvL+x3f9kdF/rYwLpUTKVOS7jA2a1dXarY3++Nmgest/h9gYM+Ba8hB054fCvvKWZIfWFxrLH406XvLB4fjKEGWxG2Cr9J3kNVDialLpbYr+U9weHmrNLCIjoMxj7f44IPpWSPbVgHc3g0pvBJTh+FdeCaq/HtpyPbTlakAj8K4B5p+fpQ8a/Dn26b10/TWb1HuYOY995BBzT90Rn1+5b2BmpL7qYKRuuDZrd+w7cqkavdoMZ9vheAecbEbPVyNXK1HLNXC+ATs/gJ0fwCwOYleGsasjmPXR/98U+X/NC5j/z5IYiEFD1DkajYQY7D/FNdhLzL8evTjZgJid/cmW8/aybEW++SDb/QTPSLobCTxXYUXMQqzxZzWG1XirGhO+AU+F2TDtAmWiQHowEMhfboyP/WIwnygaxQlieMEX41trOVKr2eLvtG+8VbvrQQXKLCiWMmSbg+mz1a8lS4PPZqS7n/RS5cH0K5mheClvoVvSN0GJK8NYltxLDRxXTqBNBtRIQJWXwkt1agMykKVLn6pIFcVNPBrolvCMLoOOPJSIMI6FOYCJpiHYviXZZ6gwDU6Pwd02UwlK+mvAVIhWh4VY8hFwfk7vJk6vQ42rQATUSIAG2VUNEhwHdjIvQTrDp3dc1dkQE9Vwo+dssAoz0rDw8938j0I43Ipobb9s60C0tp83t540Np00Np03tyLbO5FdvZc9/Yj+QeTIOGZ8CjM+gx6aRPWPnQ1O/gNicAo5PIMZmfuH/e7x46Hpw5HJnaHRw9Eh1PQIaqz3pKthPju0xFaxwdewwd+o3E3ni5P2Zzfj7cpP27/fnzaVYfsa4VAnHOzB9nViBzrgUMdZfwOivxrdX4Ud+IXpKUd0lqN7/8CxvtnWZnh8xsch4u2f5hb81twt29Auw8g+U98qTVI5RFE7Tlw5nJ7TgYrVjorVgYrd+R4B7zMGOTMd9+fPxNgePOO8yyBGxq9AK/XonjS/kIuWVZZjbBWpgDMxpyM5kwMts5uAqB83lys/m4uRYZaiVhIZkwUdhz0bhxMNtTE7m72Bfrq1Vb6iQpSOdoqFea6kRJCyapyZeY6pWbayUoyoiD8fl5uIgI+qfKyWXrS55Qs/79Q71/AVBAXhyeZ2V9XZQO3uROHRxMfzsc+osR+I8bKjqZKtma+rc8Uj/RnrddmwuRqO9m0sdC/O1sDuomJhineEIJMW9AUK1Nmyv6S4Wkh0880dgPGWPfAT9ngIXBluRgng5wmC7UCuMpU7vrTgBQP5Oz62X4J8YTjg1VOSj0qCfkJk3yIMXtmoeIhTmzHhKRKCr96qAbIMapR4ik9unTR+gWtdCwMl8Hw0L87ZXIq75nVKlKWJm5qmu4FScqDh0UjJ33i7hTSXqSjNV8KgSIbAkQnoUF+Nk+cTxgXkeMBd/3nHq/i+CIuKYL1EB2FfPQp7EWDICIx4rxlIkWpR4mo+w9HlAjbCt924CC0f4xgTABf6G5YkIJCFOFtc7AUTl+stgpfPuGtULStkbIq4eGOZmZyeUWqR3lB7CNRIwXOK6/wspBKq0uSMj0wclUen/2Dg9unRMvJk8XhnALE+CC+XMJt9VflhFWleHbkho2+ielL9Gp0le9wUl4MM59y061V5c/nIsyXo8lXZU0xEOAFINeBf+5LcFOYwnuyCLgv+YvxwIEYINoV7C9xwFybvyo3XoCN3FhOsToyNVdG25pFWE9BRt02USvxJnlAKwj+ByE84QZ9BwFcQXIET2YQT1QbCO3Bj+whSxm9H1pO/aBV/O+Ncf+FetR3ZfJg+jABsGvdEtDjUjXYu9rBn43CnAW6Wo6Y/LTclTVaHLPyOXatI2qpI2vodvfw7fLA08O9Hn9a3gf+Plrt+imtb+0U/kuDu7u7u0DjddOPuNO7uwZ0gSUhCiBDB3d0dAglxl5VkrRUXgjbt4/6Qvffd9d733Drn1H5nfavmHPMP+NTzDFu7mXOrKW+zpeBOW9FWe/H/OJGQSP19AJEE4RGEOEglQkiGEML9w+23kPxpe6k7SoLhfiaW3FIWww+K9MCbc94hvOAyRnCvKWUgULNABXR7KV9E8bW4Cz8uNv94Ab2YIFWqC0j9Me/q3Pbbg+pswUqm4qMysx5/6ThRkKUEWr1Zp1KFxxPFH5wy/7vB5ekZk1oMGE+UrLECpz2k/CRAnS/nRLb8pQDGP7sC4WZ1kaOgFSOIUj9eZi8ZIA38JcBNH/MwflovWlCpzh/GBkr0FZO1RRbOxs7XxU3UJnaXxdalOdzI8w0xk9RkBHIAoASPR+iLppjLRphIn3TS89XgR4vSeCpxmrABM05wBmsDvy0cPuomPO79unQdvhyHb+feD5yl3umnbIxTNyeomxPkW2Ok9VHS+ii8PQnvzlDvTVPuTVMeLcBny/DlLfh8Az5eg/eX4aM78PEWfHYfvngIXzyEz+7Bh5uUe+vw3TP45wv451P4/iH88wH8+wF8fxu+Xv3adGotJ+hZTfL7K3lv6vOeXSx4fLn8cK5/Z7bjaHmQensObq2Sb68Qbi0SNheItxeJW3PEO1OUO6OUzSHCrf6D1cGjzVnKw433GxvwiKIgo11U0RSVfjk46Yq9X7mj3ykXnwqkY56sepCRdaaGcTK3hJeyfrKUWhSnhJ0FJtXLM99Aw0OSWx+tH2Ag56wugubjtEOYZzoF1cWUTwobxgtpxwoqhsuqJugZpGupxBmoJnq5nnfxvahknCqrHqOpmyIh7qOoEOLoUBEYcMkOU+pgXx4S3BAWet3d8yw26IqDY4WGerSqSoSxfpqJQbqRTkp8wo2UpEu66mhFEbmTYVjyH3dwDyfgpw34vg++G4B/jME/puG7GfjnDP7j9N7nqYPvw4S73XB1DL64C4/+IO9v4RcbLiuzdPAdu64EHuQYTIbInxYBHcJMjZyAkmpJKLbNFwMpciwV+jxNRuBnju44miOFF5TyslyTEu2SlpjX0WqREb2oIdaFtcy0EMXwA3NmkGTIFaPBcM5LM9lI2IQJWHCC/txQyrOp1e5K+HWzONLeTUvcU0epPj3hVPLJptryM0XBD6bPFbqrjmY4TKaYtgaI1kmBQDZwxk6jSE86y1hOngU4qQtdD/CbSwqczA7ful6weS29Ox09nOdyJRGlJwgwwoxWQsCMH9gJAS8Ben9O5mhxngJjhXIL/hw9Xh+B4/4K3DkepoFIFRkeIMgI5LmZpMQ5lPQkDG3l3Xy0I6IsIhPsIzJ83ByNPN10KssD7qxc62zIuVQRf2+m4evzgc+3O/efDz+bPH8z36PIV3O8LOCsh0ZPHLrRUazBnLvFnL/HTPi6FleDgcAY1uR+kd+zxmxbblDpqgxfTHlygDv5QS8rPVtdWOF4Ktw448kJjAE4aWNkIyKAUZZrKiu6Xlwx1TpSVzeo5Z0HnLM4y/pFrt+iqRjhODXNWj7DXLnKcvoe65lHzNWPOM68EKp/K3f1uVztPdXqDeeml4ljX22rJw1ym/j983hsA4CManhiWE2ef5a3/KU0o4Fa582+hBdjqW9Gct4NFPzZl/NhOP3P8ZSnwykbXUlL12OXb8StNiasNydttKbcbk/7DxJJ+Wf+SSQVUij/uGqc+o8Lfqh7VPI+hXxApUDq4fePz3GfH4ycSa3zMpqMd2z00vHiA8W2YDJft9KB/nN39Eiq3mqRfXuI5r2qgEgJkKgAppPUR2Mkq8zB10Y/uFZx01d6PcOiBnH874seM3HaRRrHOr2Umt2Eb53Uv+FPCxeT4fsr3zsC20I4uyK5506qXfPiybbgKURx9KaqNUbzj+UrHy6lfx5P3WoIijZkQAuBABVmO5HjPvIcN6Nd4rQF4Gr7o9Nh5UhpF0FgzQ/qU42zfIUwqiDVW9pZCWS5ymY5yjUk2lf5G4VqcRozAjtBYCNHLwiAFifwMeDV4QKG/CAGJR6HFh8odyxwF423ZD4bongjXvdiiOKFIPlKD5EqD+nfOeUmWe4iXu4ifspNsspDutJb4pSP9Ck/meoAxbNBKhcC1C74KNd5KJ22UzzroHzWSeWMk0q1k/IpR8VSe/lijGwMgifSiDPMkD3UiC1EnzVImylchyVWn+O8rXK8FG2CNN1JNc5oSYZ0bdGp3Bjy8ijcGIFbk/DeEry3Cu+sUDYWSZuLlDuL8M4SdXOGemuEcmvgaKVvb2nwcH2WeH/j1eotuEvmYZetPNMfnFgflNBg5ZKPci+0RKdb2Gao60eo6kbIa4YJy/vJaUbqmKVL6MZ5RFwzsy+UkPfjE3T086/T0U0QEPLg4nAyRxajvGsjCiZEjJJEtGL55IJl1GLVVePUpMMNVBLskeXewdcQjuWiKuHqusniYt7iYt56uonubqd9fS64udYE+NcnJ3V7eNWammXJymEV5IP1dBMNdBLNjDO8XE4nRF71cEhjABxcAHjpKwQbiTpKgSBNWh9l4KsE/BSAn/xxTwUaZ1V6jBYdSpfezgA4i4MYOc4UU0UHI0FFARAqC+oUaHqEQJsmeJpvOOYvcVoA9Euyd/ICQoLurxzLfBGQJExXrcXTZcpALLba8pQp5AY3hfn6xIX7eXjuaag3sTKeYgN9TnpYHpCgxeYtBE47SqfrMSVrMxXZSMdpC1S4GLpI0S3VZZ4JsbkY55hmr3U9MyjV0UQYAHVxRX8nFMZMsrshyUoBeKsfsxMASQYglR0Ei4CJIixWgSndXdvAiNfGTP5SXEQKytxeTliNFWjzAnttXqy9srudjJkxr7G+mK4ap5Y8vZEsB0JCSI+HV5WFXokJeFiIYbT4tCWZJcSZxHRElVz0TCLt0MlepikRiIxw42yscaaHQZSlipO8uDYbtyRIdVVfak67kGZ8Ol7rYppFd5l3T5l7c751U4rR9Gn3h62xMzXuT5piPvSl/xg4GasECjVAgyXTQqDyy1Srlymod4Xub6v8n1f7UhYvBMuDzliTo/HaIn0hOHDmfZVfjiR4e9ZrLQ1VaSAaI8qdZYpACInpKCkamhlnV57RtHRlV8FoxJy3vHFX6vJt+vIZ1qplrupV9qp19pot9tonHLUvOWpf8p1/JXrpvU7rJ+HiVan8OdTlB1FDH6Ri64BVBIt3ln3VTdOIhKauG3B7a+9O3e7tst0n5Ttva4hPKyiPzlC3zlFuV8L7xfB5CelZ2d6jCuKLc6SX5ymv6+Af9fDdZfj+yn+QyP/6/J6OhHgSJJHJVAoOUvch5ReFsk0m/yKRdre/Qrj/6+87WT5GQ7m+513Vqpzkb1+KS7UBcaagJ0ce3i+M1QdTJTbhKsBbDPzoKSOOlwWJgPYQ/tZg7r9u+sC16gBR8LjUrw+r3ugmXqB57F6BN5yoPW/NvVVofdWT+d1Vr75IZawQyNACI4kKN31ELzmJNocjcTMX2uJ0z/kLbc+mw8e1b3qSrsToPOrMKPHRDNIRJtyZ/TjR7SbH7qXM8Hn23N5YQWuMSbgGXZINR0OGBulVJe5pKXx3gXy38lFz0KPmENJmzdbVAPihCz67lodmj0LynfSSD7FgSXYUmL8a9G4m78tyCfzSsVHv9KTZ70WrH34l89dEzPsuL7iR/m044Ptw8LehoC8DgR96fP/s9HrX7vE777td3/a4vu/1/Kvf9/OA/4++wO0u/+1WH0Jb5GFr+F5z6I+moG8twT86wn71xxyMJJLX83GLWfsLGQeLmTszmd9H03Ym86gr1d9uFgxH2fRgEW8vpH68UfysLndvpAnenYObw3BjFG5MUdemSWszhLVp4voUeWMG3lmBG7NwbYS6PkBYGzhYGT7cnCc83Pz79gPC50M+VoXyqsHwxEbviEsWToVWTgUm5vEIiwSEdYqYjLusqr++RYq8ZpgJ8iTK67x3VIuqSbHHP3MAACAASURBVCYNh724UhTKtVZJN52J14uN1ckaXWnqWBmY1idrmiamHcMvFyCvEa0sE6ksFmqolGhpnO8X2mTnV88nGySjFCUp4Ssk6CYh7oNCFsbHtYeFXndyPOXqUm1pnaegGCIg6KqqEmFhftIckWGPLkyKbUEj4pWFzUzl9avjwz8tNL/qKXjcGP2xP31nLHVnOH17KPvbUO6n0aI/J4vfzBe/XCr5Y6Hk61jZbl/Vt7EL+y96/lo9PxBrUiEEevhBp86xFwXGQ56i1bxgVI6rWwDsRSi+i9MuFgYJnOCMCnevKSussP8UaXKeF4yICy9LS2yIiIzT0PTRHGvhoDvFAYrF6CfikdWWglVW/P68IFoGFJkLVaEVr/mbnwsyh0/GCPONR0s399Zbfq63TZxNd5BmtlPVDUGZBqJVfv01eX+5/tXKpfJAVVdR4MAMoq1E+q9GYkxY9W2FbfIcfctD2jsv1F2tqTiVVVqUVHUhv7Sxwr0wwDrRMutGrF26k0++R0ihv1Osu6YTStPR3iEyMDw71iTKzyU5Ir2youDytbjzDZFnGwKzyqyc/Ay8PVTtLDjVRIAUIxAHtKJAQQaYSIAQWfBrNHt/JvnXRMxCudmHnij4uAY3n7w9EEKaSyEtZD654vapK+LNdd8Sc/DyguPjQpOfF9z3znt+K3N4mWGGvxpG6Uz+eSP8zin3TD1QYcvVHWl02lqyHimdJgKeZiHSpEEcHxgPcPhy+QqaUwita+4QFOGYnSPo4GscX4rMbZSJaQCB9SC67UTGFF3mHE3+Ak3B8oniW7Rl9+grHjCdesRW9YDr9EOFi6+A91XgfVEivUevYly3YgBzY1m+sFEm6ZSIo09BZSH8tAJfNx5t5eFe5ry7G32wkXi4noFbzjxcTMKtReHvRh7ci93eTNi9l7J3P/XgYTrucebRkyz805P/80QSCFQigUQhH0GIg/AAwn0K3CVRIIkE4cGfT+cMRUCBg0KsJmMKgttOHNy6atOTJztUqvhhzK8ujGut1j5cDVwPM7RjANd91ZsDxbsjBbqjeL52BCwVIp3YARyquuYo0ewufQkt7ARApjzNaTP25QyTGBnQGaz8sNLrViFmrcCqwUPotDX//dLwOEVBN26QqM12JUzrcWPs14nSmeqAgXxPHzUaV2naTKSuJSutLQ9jkrmSkyRozUI3BihecJNPUKc75ST0vMmHvJ6wWKn2bcj70SXE7rjv+zY0fJJNXol+1+6wUq3zayLk1/zJrxNJX8bj3/cGve70OliMh/eyfs2Ef+rw+tTpAZfjv/e4fetxpMwHfO9BE6c9SXPexFmvoyn3wwnXvVGn3RHHX0P224N23/utvvdbfR2w/jmI3B3EHPTb47oxRx22h1dRB1eQv65Y/7hs+fWK5bcbyN0Ox8N+d8IUdn/Ua2/I42DEa3fA+1uXz3Z/BHEqfa+n6F6Z/3i89XQSug2LaMRaPG8ogVuTcGsQ3h6m3hohrU+SN2bgnXl4bwHeX6SuTZOWRgiLvcTlLtxy997KwN7G5OH91d3Hr7eff1USQZzM7IxJ7EK7nDWzLTJD5unqRxqZxElKu8kq+ugj4nWM4owsU81tT4bHNKMdyxXVowGDlQW6QkkrSVo5monDkYXVwdaxxhRT6hPTbGBfJKMdI6kSoqYbpyoXrSYZYaiUaKZ3MiC0yT30hrBsiJBYgKSEr5Skn5iol5FhakT4zeCgq6aITE2NGA2teB3dBEWlUHk5rJlZuodrpZtzmT0qz0jNkwMIYlS1Xo81wqe9pNVqeKsYbhTAuRg4G0+ZScTPph4spG6vpP3YSPt2OxW+vrAznvmjK+1wsQr+1fllvrTTV3HURqiFE7RrnXiWb9bnJl7FDcYU+LsFwPdg6T/iNOoUaDI5jp1T4OoyZCQWI7fjbepYQBsTwwI/3yspqTkAtrg5N6TFTwPQqypzJ9VhOECvzkogjBecQ4okyoI4KeBMD1Ds4PmlVNxgDX7uAulx85f1y6lo8aZYdF9CdJWrlfIJoCVzTF+fe6Cj+O3MuZl8lyqUysU404H6wEBXKQYZwOalIuGrZYJS5BOkYQJATYrFxtnMPi8mpLXSvRJr7CPrHmuG9NawcNexCnG2z0n3P3PaOStJ1cbAOz/VOcxbRlGKgZuXVVGfRkKPnU/RWsvSSV8Xa6rrZaTg5mJgE2hu4qrmhZHAqoNMRQBHM97WW+OHvOBSDL7f5815w5+tyL8vG++0O7y9ZPOrOwBuFr6+6HDWBvxxDvmq2Phnrd3uWUfCBY+/8i3xV7D4m6H7N0PXTqL6ItTqPYSdOcGrS/GZqnShnADfHDkXaxPFDW4lRdwtq3RV1FdWQyAzigXCE4FtKLt3jnRkvUDkTRBwFfjeANEjfDmbx3IXj+WtgLxboGADFG6eKL5FV7RKV7jEmj0HvOqBZ614Tq9axYht273iD1DqVL9yUTOPS5iNr8frOx0/1kp3VuMPHsaS/0ol3QmHW0nwTiq8nUC9GwYfhZIehuO2onZvh+7dCTu4G3F4L/LoQfTRg+j/OSIpVCqZQiFBChFSyRRIJv1ztpJEhgQ8XJleoB5uw8O3LtrsFW7KWUac5/01zDlBU5zYxjnT1gSeu/XGy1W6swUmDf6KT+sSkAA40YOJFM2lfPmhRM6LbuDdNW/cSH5fsMZguNpmvs2tHHSKLIgXB+eRPFOJWiNR6sV6NM2esqNROr3B8lcc+adibe7mRRTqKebrS8ersUdqMEZo0l4JR6yfSyy0U/ESpytCaecYq7uw0qSqSqZqCqdqcW1UhVKGT3kyAQMAEmQBnM+Dq4m4DszXeqNfbSa4Put3l5Txw1bbvaaHY+j9YQx5zvNHt9uPHhfihD9cDKFM+hBG3HCDjt/brI763AkDnrud9l8bLXD9mINe5JcmQ9Io5mDQaq/fYrfPfLfPfK/f4vf3Tq/Zrw7Dnx0G3zsMfnQa73SZHXaa41rN8c1mxCYrSisSdqIpXWhCO/KoA4nvtiX2Yvb7HPa6bfe6rA66rHc7kNutdtsdXru9wXsD2a8vh85kWbUGqXfHmK5UhLxpK9+dbyLd7j5a695f6t5dHDhcHSPcnibemSJsTcDHC/D+JLw3Ah8OwcfD1EcTlCeL8NXtTyu3Hoys6crYhvjUhmBbTU3LjYwKESaFenoxAGjb2xcqqwbJKvhZ2mRx8Nmmnuzxca/RVIuUlQkUFPb0D7yipByqrh4uJuzMwYl2dqtCOpR4YOvcAy8oaUZq6sTq6SdqaabqKifpycWbaGV6+1/zCW3S0EkTFQqQlPBVVYlQVAhRV4tC2hQgbQo0NWKUlcI0tRNUVaNl5bBamjEODiVuLiVmiERt9WAvTJQcj4yhMDf54cCHwcw/24MOJiJ/DATCSX/qVCBpOgg/E3IwF7S7FPBr1e/Hus+XcSxcS4XrJ9/3YLeXT8J7NV3uYuW84DobaFRjfJBj0+msUMpxbEBWuEMAfAtVfB2r3KzBkssMzsuwthrSHpbY4E861jGDG3S0Y+zsWzw8D1nZ7jKzrHJwjwsIDkpInOQBxeIgTwIkCYP5WKtLNqLdPmqnTThzDdl7gw3h6qVbdX4ft6rg984ADXDKgrfdRqbDVTtUg1NRig5wAUEFZi9Dfk9OkM0N3I+DUHFgwQaOHQdAjEHQSFiMGXhL0J7U4c83kZFmAYDl2AltWS5JGgV2EK/JEqHM7CrLJsZFB+hoToiKySnIy7Iy2smzhmmxxxty2Wlxi2uICZlqKVmoamlyFyB1q23VknW5/R2VTUMtNEJMgqKNMlwFwtjBg3zrnWZnuBp+0Gp10GQBx13huN3r04pwNhDf7wPnU1+dtSsxANSBmKdlpoTL7sRL7vBaAFwohvX+n4sxq2FKq5FqdeY8b2r9r/lJ5iNZ189gP3Rk5xrSPKhEv6zAlujwYvkZihwdLHXNkOGZ0gkltDH5rCnXFEpHzOruGNc9kKm6zVW8yp6/xpW7zlx2j7niPl35/RMlWydKN+hLV+mK5k7kjoHkPo6cEa6sLsTNLYfhN4iO+z63cfS5nTxprQyuifKODk+fjny9V723mfik02zvltfhojNxxZ+0EkJYwRLWvAi3PA/XfHbm/Q7XsLj1oKNbwYTNUOLtMOLtsP8ckVQIqf8+plAhkUIlQEiEVCIFkn8fraGSIPkAkn5RKDsESDrCf3pgJgpa4qxagvQu+2jY84K+aIXNMpNKFKhCgbN2oBMrPJto0eVr6EEPkqXBH+ednlSrTiYz5uiCJh/WBAXQ5CV0Hk3bESi4lGmUqQwCOUGTh+Rmgflqhk65AThteuIiir7cEDQ4sM7EIEo0uDAAxEnR9sbaVDpLh6iBcA06D3GQayUbJsaXo6lQqa+SKyNQqixYqsjjcwxcsVIo1+cL5wVlumIJYgBO5FDaPYnXLImXEV/OysMei73rGoct2uQBBBxFkofRxCE7OOZOHnb52WSx02wOh53JvXa4dhs45v6jwQwOe/64hoDDLnDU5cc1QzjmTO5HH/aYH3Sb7XeZHvaYH/VZ4vutjvosD3vMSZ2WhA6Lw07zgy4rXI8NvhtJ7LQhtiP3G82PWq1JnbbEDtRBq9Vuk/les8VBqxW+x4nc50jttSV1WRG6kPgep4Muzx+t3jsjKeSFfOJc/voph844vZZ40/Eyf/iwb2+95edi0+epm5+mWr/Ndf9Y6v+x3Pt1sfuPyetvxurfjtT+NX7274nzf4zW/THW8MdE87uJiaWbA7bqnv72Vd4ODSY6FaqyWYYaBWLC7qbGaYpyWDtMiaZWDAOjhZfv2Zj4ZgvDNE3VKDExfxPTHAenKkODZD2tcBU5Tx4uCzf3YkfnQie3kpj4RkWlIAPdBH2tOD2jbAPtDCXxMF3lJEenWu+A63a21QqiIdJS/irK4cpKYYoKIWqqkWqqkSrK4VqasWoasRIS/vIKwQ4OJX5+Z01NElSV/S3NElzR/gYKysmuptRHbZ8HEw8mIuFqIlyJI436k8YC8BMBuCn//Vnv3Xm3X4uOvxYxP0ftfg3Zw5WQg7kgwq0UuHyyFc3VocNwjZ2uQYVtMwPT7KCWx0LXKSnWLgR2Ewxex8l367BkHwdnJWhbTI7jTqNhlV89O2jm4hzk4pxnYn7CwbUOjk8CmhVBqTYG7koBugIucEqGqVD6eBNaukaXqcVB7IIxc6evykl5QBrOedYf9fPj+Z2PFzKRJ9ocBTccWae9JLDKNAiUmllaiKqXhZuVVA1KYs1J8rwqOG/EFK/EryIjpezp4JHoGmwtVKdNdzdQc9xTzUwESFlpGUR6aahwYiXBsCZTlyZ7raGYq7qIkIywCkLf3lAbQQcazCVvGrD2OwgkGbGISB83DrV1T3Ng4gFnzCRbbCTLtBhiXFWMo9BiAeZ2fnr+evR+TOB9LRZOJx512n29orffaERqNya0aMERJzjm89clJJxK/3DZ/1YWYj3NAM7mw+YwQo3L+1QjYrX763iDjzmo91k2e6d9Lhjy5WsczzY54SIB6qJ1Vi4GJyJAliWYijW+4qKcYCCGUZczsLED+nZiufWCNT1CFzY4CibY0gd5C2Z4qteYa9aYqze4T2+xVj5krX7KVPWQruIOXcUGc+Uqc+kUbd4AR8kUS24vc1aL6pVF28m3Wh2PrBZ3pNtesiT1swVXGyalXx+s/fLqCuHJyZ/jTnDZg7hsR131hGvBpNUA4ro3ecObtB6IXwojrIQSVkJJa+Hk9QjKrUjKrcj/eSKpBDIFTyYTyWQyhQThIZXyk0j4fATxkLz9E5I+2csdb4uxnE2zbw7Ud+YFt3Msv133eVShN5skMJco+rDQ9F4mZiLQPE2Kv1KP526+8cMy6UenhJ9Uy27mK/eFiX9p9n102nw6XaE3QrJAD6QpgWZfid4Iybv5mk9KER/qHP66YNvtz3TN4fgQVv6SpXCWAm2WKl2mLq0TH/CXB3kogRgNhkRdjkIN7WRhoXxJwSJR1ggAmg2ly8SYK6U4z1jJJUqynrPUzJSh+1jr87nadP+cwc9TKvCmKfWaIeGaDuyzhCNIQrsJHLQj9WAOu1CEHjQcdYUj7oQuDLnLgdrjdNSMgl32uJuWcMyb3Gm7c80EDjmRu1EHzWakXhSh2wbfZU3otiH1on4PcR2W5FYrYoslrsXqoN36sB2F68Dg29BHzajDLjSuG4Prxhy0IXeaLPearY46bGGvI6HLldrnAnsx5HYrcieS0uuy1+H+4ZozcSkbP5cJ14tfNwVPlaDqQ9XqIw3hq0H45zx8PUV5Mkl+NE19ugBfLFOeLxKfzpDfzpJej1FeDcI3Q/D1EHw+Qn46SX4+92t99WHPZAgyIcaj3t3msrn2aXGuOA2pk6YGGdbmefraCXq6iWqqkQjTzIjImx6eZ0wNT6JRp8Slwl08LyupxZtbnFRR8JMTc+DmNHBzzXZxzkajMtJSWuUkvYy04rWVI3QR+bo6WeK8/iqysVaW5R6eV/w9GjQlY+TlgmSkA6Sl/OXlghQVQhTkg1VVInR1EkTFfdXVY5GoQh+fsy4uZTpaoZrqgQ6YTAtDpImq0sORKz/ma/amUuBq8uFYAH4mhDwWSpoII01HEOfC8IvYoyUv3JLT4ZIdZcnpaMoWLnt9GkIfLITCB2XdDjwXJMB1LtYryjzraU43MFqZjAxtYlJtovT4DOu/01RGTLiyATgrerzF7MThBQw8F3SWGVzmZOvmYl/i5nrAzvGUjXuTmXf4BEcz4KgX5Uo7AS6pCV4zEq/V4z5nwHIJwXxKBXS7S4/6Kz2sdti+X/Dxa9X7Pwr9lMBNM9pVC3A3XMxdFijbqDhdqTLLi3J3Uu+NtXiTrn07VWUpzaTCzVRV39ChpsT3VGhyhNqzVI1fBYjHJxEW6sfozaScLuQmZ3kVmPP+iRF+bCc55KERglKSMJE19EWF+qL95PhuGMuNWUtNO0jlIYSM9OUsgzxdQpy0lRivGwkNIfhqJECcmYSRD0rK3TbA3zbDUCRSiGE02oIwEEUadNu+YUzptoYjyJ/10nDCnTDoDmcSfrVFvL8QMBNrsJ6KILUmUM54wvO+37Ist3Ntl1zE72LV2o2YayRBAgc4Z8YP185koNnsFUGGm3CEGch0OBEvCXKM2WPMxJOjfLwzsmRi8yw6bwlfnGWovc1xZpOrfIU2fwIUjoHKGVCzCCrnaYs26cvv0pZtnShdpytfY6teYTs1RV/YJ35xDcTWcxR36LbdRk6/0xv6Q2PkM2v9XRDQRht0Fl1z0SLE6tnj2t17afBVOpz3IC3YUJddKcu+xCVf/LIHac2bsh5CWYomzoWR5sPJCxHUpSjqUhRc/s812ngICZBCpv5rXZtEphLwFNw+3CVBPIFKxEH4g0z6RSVBCInfdyCER1/f79wei1HlqEcpjAehMiU5/BnAWS3GdqREl61YF4pv1EWg3ZyjWpy2lJfFkwYEHQe5Anwlsiwl2iBUAHjTggIJIffjdFG8rOHsIJIdRLOBaDaQIgLiBEE0C48rAG6AJp6Hz4ceIAEI42NJk5HN1gOVKKYsY1qsHMi1ZoxXBzEyIFOZ/qQSY6YIYyE3ywVBnlI60CLLf0GAMwGARnOlk8LHguhApRYt7E2Gbf6wzwdfb7zTjDhoMz1qN8a3G5G6EOR+S/IA6qgfReiy/R18J4rQZUvsRhO70aQezL/+/5cQe6yJPdaEbqt/Bd9lie+yPOwwxnWY4jpMcR3mB22mh+0WR51WhC4krvMfOepC/Q6+2xbfbXvUb3vYbXPUhcJ3YQjddrheB8KIO2XG71O708EIljKfALcKf40mtMQpnvcXuXvVb67WZ7LKc6jYvTvbtTPLtS/PZ6wMO1sT0V/iPVjmOlyKHi9FTZbbTZS59ua4NiY6non0PB0Tpc6paKUaaG9cYKZdoCaXKiUS8bv5NTFO52BH22FKi4tmrCxzTRGZxkapGurRtqiS4KBrYqI+5mZZCESyuIQzM4uRi2uhLfqkt3dVQkKrnGygnm6ilmassVGaumqcoly0tESkolx8oF9zcsKIplqygnywpISviLCHmKiXlKSftJS/tJS/nCxWUi7I0jw5PuJ8RPAVA/08GZkYhF60t12krpKGl5XRt422v4cy8NPxu/1ecCMJP+xLGA7Cj2LxEwHEGX/igg9h0QO35HKw5Lg36UCZcoerwV+HnI9ux8PN7DYkW5fi8VpB0KbG8TDR/TJGL42ZoZdPoI8X4IrRX7O0eo05YwC4qMDdbsJCrfWAlSFX+BmvsLJ1c7PM8tBvcjLeY+G5wyQ8z8A7coJ1Slu+jg8s2KuOO8ncQDCNuYv2ojn6kezzduKPizUTlAB1qerz7TgK7kaIzvGbRsebjcCUPbcrP5A0lYrqbwnMyXRS4esI196KV3ydyLuUrOenKamsLoGpyg4+n3vKT2YtUx1WeGzG2mhL0XAoi0Q1lsUUuhYbsq1iBO8aCHRYywci1fjFeYz8HV2xDp78HBVavM0GHE32vAnajBaSfKquFvrhFpaSx6v1uUcNRGp02LxsRM3cjFQCrRA+2unmkjHCYCRUDY4mwgFvQof1/nUD2G4J2yw/tRvAxWC4lvWg2Jo8lNXqJvI4xfhrtuX7HGXY7v8uQWU3z/yur+QgirVKBYwECr9pjIGPr8H75/6eyTifphJpSw/fdt0/G9rjoNzirBWvLhSONnWPijQsqDieUcbdOExzeoKhdhGUzoLsKVByi6X6HkPpKk3BDFv5JMepafaKKY6qOY6aRfryuRNlC6x195jPbx4vHGQtHdDpe6M5/F2s+b3u2J71Ig4EnlcsaDTOzESHmt5ZLvg4F0VdCoMrwXszXvilAMpaGHk9DL8SerQcdrgSdrgSdjTjR5gLIC8GwbVweCsS/gerSCKERCrlH2cM/43IbfIvHDw6JBFwEH6jkr9TyVQIybuH+L09+PPD5Vhvf0FwSpM3UxD4AxDJeCyVBZSLgiwWEA5ALjuolwO1oseLWUAMI0hnOJbLSFPMB5ptmDbT1bsdhaulmYJYQJka2ErXOrrhu5WqOREk/PmiFbnP+Y8aifFIMJNA97NV82BA7UeXDH7C8Hun9vd2u7kc2XwLkG0JFio07teaL2WbnDXlzJOhuaQlVsRCW01/vEuC7wYfw3UBzjourtPiHIMorbDjoN6IE66e2b7kenTDHrY7HrRa7DchcC3G5A4EucPkqNXosN2M0IM86kAedSBx7Ta/c9SB/G3l/x2RR51muA7zw3azfxH5G0R8ty2hB/07xF4MsRdDHLIj9KPJ/fbUAWdKvxO+3wk/7Eac9N7ud//c4fS20Q43GwMflb1q8m0IFz/nL1AdIF7mJZLnKJSB5EuzEshECufaixU6S1VhVc6FKNWFydSFiF4MkbgYongWq17po3ktA1sRFigCuE3k3K11UrUUEpWl4zSVk42N0lycq9TVonS045MSu6IimwwNUtTVoiwtshXkgz3ca708zysrRSBM0s3N02TlPJmYDR0ccy2tUr29q1JSOuXlsOpqUcZGaSbG6Rpq8RqqSVLiEWrKKc4OdTGRvWYmBaoqEVqasdJS/jzcDsJC7nKyWDlZrIx0gIZuopdHRXZKU0jARXm5OEWFOEdkurmWnY6MTFqA04elhhftkZ+7ff5uRMHZ4H8nkjDth5/zwi+4Hy46Hyw47E06UKc94ErQ1yFn3GYcvJPbYcvRp0p3Rep4szLr83TferRuOitTJxdPHz/4nIb4kK7WZ8qddByclmZuNKCF9d6Ucv+L3LS/iZzjZdjgYNhi4tqgF5in5R45zjKtKt0hwzFlKTHvLtONZO6zY+m0BAvefJPWzO+qNSvMAZypejcTvv/hgoc0WPASWPPmnnXic+QFavYaKeM9fmnJtlKsVzxkFgNFNwNO9AVKmwszikhzm5ekOBZE5zsJbmZowALHSV8dKU7AqiIS1FDgn2JdoMc8b8G5pMR8RU/QXkeEkZtB3c0G5W3jzMNSoy/UZszdaMeTqMNkJs6j5GSqE4SwFD9WqsEybih6Wpfd0YQH4WKg5G+h56qSYCySIgvavGXgSCJ1MIDc60DtRlHarGAn8kOjLmXIDY5G7TQGj8dqTkdrvsmzepdk8CRBBNZjvmbrfk7X7zQB4648cxHS1P7Iw6kc+K7x21DC9vLJt7Npf0xkwMfXSxGc8z6IeiPJCxhDM0E2lLODSmSsRMUZUFwDcq/RlfYxlC0wlt5mq3zGXvmE9dQWR81tlqJepqIe5uI+lrJh5lOTLFVzrGfWuC7e5b/25HjBAENel2zDpv7oN/W+z/qDHyNfQcaYizpFDZKu9pUXE1+uF3+bi/o54gpXgwgLfsTFAOJiAH4Re7SEPVoKPlwM2p8PIswFEOYCiPOB5MUg6nIIdTnkP0kkCVL/nUgiJOAohz+oe3sQv0Mk7EP4GVK+kIkkCCGOAI9w2w82QpWFYgRAsRhNHhtIACCPjb5ODMxZa44YaFQyHTvLCVasZf4MsvgTazNro9mvKl9JA/JpwWVNQGxAPUmQq+QHlzSPnZEHc56cTxPla5XBWU3wow4Bx1xfFoo0osB1a/CogPfP88Kfr4lSho2/Xlcnjpm/va44mUszW0b3/Lr4i3qFvy6i6hAMZxXom9QEq2hBA/2JTXXZdhZwS0NxQ1t3zlR/3towhwlk84H9S1FwNO1Fpclumwu+DXXYZEFsNocdFpRWk4PrOvuNBqQuq98yHrZZH7ZZ/+8o+b8iEtdpctRpdtRpdtRpcdhuhuuwxHdZE7tRv0Ek9dn9Drnf/ncIA/aEPjvKgAMcdKEOOON6Hfb7HA6GXb50o44mvXZGPL8Peu5Nhn0fDfkxGgm3Csm3Sw6XC7dncr+N534fL9yeLvo1U/xrpuhtf9LH0eQvE7GfR8M/DoV/Gkn+NJbzYbRk93bPy7EOO3VjR4NAQ6VQvQg3egAAIABJREFUeTGsulKcGSLf2ChNWSnMwjw7Pq4dG3jZ2irP0iJHWspfVydeViYwNOSGg/0pDfVYDfUoO7sCbZ0wRiYDNCbL3CLZ17cmO3tQRTlMThbrYF9ubJSmpZGor5OpKBevpZ5hjij18WxwcTyHMMkwRWTKywXx8TqJi3lLSvhKSviqq0UhbcvCQy/GRdTZowuFhAM1NZP93HKVBFVM5IQ7qlM/LZ573RXyV7vj2+tmh4Nu+BFv0lgQeTyINBlAmvElznodLbgeLjofLjoeTDvBOW+4jP027LK/Hg238tpR7P1q9BfFwCWxE4+TPS/b6acw0Xdy8w6JMLyNM7gXId6kz5rOAk5J01/VB/CK90GBey0nuMLK0cPNNs/HvMHOdIeBY4OWd+4E5yhg7ORhmlIRapM7MWLB2m0BhuzAIBpMu4Dtk4pP83nrbI63+6jDN+epH66kGRxf9+J4GSG9hZULUT1mHmqTNt4blpYWoi3Z5qeyHCix7nu81Udcg/uYhKoIujbfNiuk3E3sXbklrPRZCDZWEQeqjojkvnN+KdZnbIQeuknf1+NvM5dxMZTkl+Y3Cfdwi3YPVpZsc9WZclUcCJAtw0g4q8kgAhyt4+18tHjzFWinEZLnDbitNBmNXQ0UsJYq9rIxhoLJcuCMJQd1JIU8ELzXZkfqsf91zYTajfl4Te+o0x7X4gXn83LUwad6n++nnZ9GqeJOG71OkppxoptyZLqmBw4uexy0+8PpBMpyxh833R9cwsCXp+93Bjzvjqyy493IxLyJ85xwNF5LCGiK9Lc11BK3RgBnDAjFMmVV8Je2iFYt85bcYyl4RJd3F+Qug5PjArUjHFUD7FUjTBUjNMXDDBXTTNXLx0umQcUSW82CyPlF3a4XBsMfEWNfnea/W3TcFU+tRpad0XU1X56uwT2sOlyO3p/1hreC4JI/ac4bN+N1NOtNWPAnLAQezPrtTnkfzfgdzfjhZ/3xs/6EuQDSAvY/RiQZQsq/EUmFJDzEH1APv0PcL4j/TjzagfAzpHylkMgQQtwR3P5xOtDblQmUSbFWcoEmcfYiAM6xMvTLc752tnuGdm1kEzwNwIgU+yMLmYfmkgtGyhOKCi08fJMG4pP2zHAmaLdGp9MAzNlwDhiCTQ+mJ6G8bfpgxB4cXTY9aNB+k8c+7gU2Yo/BHl3Yp3jYIkjtU/j7ggC8bU2aUPvcxUdZU4Cb6uQxXTgWWK9/bMxU7DLvsRuMJ1bERbckBRe4GT8hDN4bma5p6JynOVECQAoAHdaicOEUaTCOPBFz2IQmtKKpbSjYakFuND66oUdoNia1mf+rfvx3H/GdqN8d93+T/18i8V3mR50WuA7zfxH5Lxz/3Udyvz1pyJnY70jpd4KDLpR+J1yv3eGAA27M5dewLXHBCzfj8WPYaWfS53A2hLgSDR/l7M7FfB+P+jwU+WU4bnsibW82Y3cm9ddU4t8DYV9GQr+PBXwb8f4y7Pt1NOLTSPJfg+mr1zOWb1Zq8QrqSZori7toKoapq0WJS/joaMeLiXrFxrSmp/Ub6CfraMfr6yVpa8UJ8Dvr6iQEB13DoMtkpLFysoEBAedMEPEMjPpIVLqlVWpAwNnc3GEtzRgxUS9s4GUjw1QdrWRDvZPGBgUaqmkGurmWZqWBfjecnSrNzU7KygRKSfopyAcLCrhKSfo5O1V6+17C+p+zQsTraMaoqadYWuT5OiUrcIl5G0n9OX95Z73q53T07rj3dr/97oAjYdSLOh5CnQyhTGPJs37EWQ/8vCt+0Ymw7Hg44wwXfOGC/49Rt52VCHg3vw3JNqDO0KLE2qbC+TLTt83HMgSAm6wcDQxgyU1qI1zqpgl3riDNGXX2K0Zgtxr9KhpRwQKusHH38rDP8zFvcjDfZWC/Tcu3RMs9RcPcBMCmlmQjP+jTAX2mYDOY5Vk8V58lwBWKvSliu5eplSUO4PPLX1fzCxF0L8L412wZHgQrJlvyICKQAVfPh0XHl2JMZmNNN0PkNwKZrnuLqvDTaKC0PZtO26QE1HrKvMrSh9n20/568mLAAGsf1VVt7adaYcL1xEX6tjpnq5k0UkOAX15IP8IdFe7gqyJ+w0F9ACPR5MRfYC1kKy2k42ZthDX1VuIokD0xbyp92VTQUOmYqaeJUoiNDFoi1IDvpAZ9oQEdnC+Bk4nbLc7Efs/PV03hsOevFqsfV61hZ+CfZ+wvY5gOWkJgY/B9rASsNb2H5Vj35ZxyZa1SBXAgAs4kHI5HvGrCHIyHwjs573sC7t/0OFjIO2PD0YIU+pGM3XK3mnYy22+6cCM1NCM72iYtSK8wWqksnz85lzO+XiB7hqfgLmPRXeaz9zmvP2KuHqYtH6Srmqatnj92apH5/BZn/UOaylX2q69BwRRI78Is7qDmfhl2PY+7t6t/pgtZXBJ9tvRUZfTjkWz4oBA37Qs3g3ZmXCiz7oRJV8KkK2nGizzvQ5z1OZz2PJjy2Bv3PJj0/t1u/64l/3PXWPx+Uf5fInEQv0c9+AQPvkHcZ9zuNpX0HZIOIBlSSaSPn+G9uxHSosm8TMNGKov68qsaMk2sJ27pqN6kBxMiEvPiur1Mkv2s3I+1Zb/baX60lm/mZr7JyFULmNvlBM8rAtiK2T+vveZzbNUOPA8AP7PoYY3wpyzGF0lg5zwP7iYPHJH/uwK8LwewT4DYSbPbCuCiAJwVg1MKH28yP74AdkaYCNO8xH55OOJbrwY2UfLX2cAwB+tzWen7/OzvZIRfSoh91tC9q6gxJijawcfdoyicywqGPeW/NgR8bQn42YAmtDnBdnviddOjBgNqM4LaZoZvMvpdPx60Wh20Wv2rljzqQP6fEnnUhcB3mRO6LfBdlkedFkedVoRuG1KP7T/a6v9PLUkddSMPOlP6nX432oQBR+KoK3XO53DW7mDafmccg5t1oa4FEhcDfoy6fR5w3JsI2B72/THg/2s4BDcVTZyLw89EHU6FklbiyKuRlJUg8pIfZSWIvBq/P5/yeSzp60rd48HzUnQn1IS0VSTtjXRj9XQTBEXc1NWiAgMuncwadnGuMjFO19VJkJL0MzFO5+G293A/Y4sqQSGLhQQ9dLTjEhKa1dSxdPS6FpZJ1jbpvr416ek9hgbJAvwuIcENpohMHa1kPe0MR7vzqkrJBrq5aspJWP+bXp61SJsCRYUQURFPcTFvKUk/C/PslOQeLPYmxiZHXMBOWyvWx7fBybHCStdJW1i4MsQY/tG1u5x9sBROXPKmzHscjjqTJ7zJo1jqBJY65U+a8j6adMJN2x/OonELmF9jGDjjSZny/DHq9mMhBD4oakOyDWsxXxI70arM8TDRtT/Mzg+AHiHxBhaw4acx6Staq8UWyQQq1dgvGIA3OfpPI4yvSfE2cPB383LO8bLc4WB+wMz1kFlok5FvkZ51gJb2ub7ygARYQ7LP2594HMmOq1aecgIHebxfq7gepKql8wA4WwBfX87VBrccwbQWWHIW8NE+ruSlZ12Y5WLvVm6pvxxttuglseJNV45hkxE8gQiwdWms1guxO+ss+ixOjRBjOualKcwPtLAYz4ZcDYxwqSH7FkpoWYa+GSGJUOTgURRSDXLQ9kKgZXjOmkteM2SvMT6RYcxpzMuiZK2v6qjuLsVYLEszqSfSYCakLQPMfEwVI1CiSBFfHY4CI84kRUAYzTsaTv7zmsvRYODbeotvLXaUYa/PFy3Irb71luBpqeXPyx6wNeQpVhKetXgezP8hXe1+jEylJqCMxJDnkr6NBP/V47I/EUyci/88EAZvlyZqgjoL1kZj9lfe5k9cTeYtlFd9LSfiXX2MhE9fSsEW+1oUhuukxkiFZ7D4lJwIucxVNst6bglkt7LWrjLW3qI7t3Xi3MPjtY/ozj2hO30flKyC4nWQN8FYMGTc89J14ZvPzNvw8U2LoqqiK0UXGzKfLVS+7w2G80G7vdb4SczPERvCMIYwjKFMOsN5LzjngZ9wORp3Js947Y554KZ9SQtYylIweTGIOB/4H90X+XtRm0qBkEKGpEN4tEs9eEv5/pmy83Hv+4+j3QMKHlIJcPv7h9m5Fh/fXCnJMh62Bk76FUXRGUG2QXbaJWmhBWHBTSmVJwrmG0Kao/SsM+wn7kmxPZZhf2Nl/MTAqotL9gI7UzozwF+3hB0Wf2Xzwxo9WCF/mMsJT0uSKiQeR4A/8+lhvzJslnxXQve6mAYOysJZKWIfI7GPfbuFZa+L5Usr7dduWtIc1+Eo23YTP+xCjTswDyswd3IcH2Nm3uLi/ltChKCjtnr8xJ6G4SKXcD8tyxA3z7icaAUjuKhMcyveAG6d/dbguN/ofNSEOWhA4K4bUlpNyW0muJt6B61W+y2W/8q/oCT1YP7b/K+IxHebErotiD2W//xjTexBknvR/3UK8p9QEgdd8L2O+C57QrcdodsO14vGjzhSZj0Jiw74BXvyiitc8yIteeLnPKgrAfBuJHHG92jSBzfufzSBJc2EkmdDiDOB+Cnfg0nvwwn3/VHM3ijqYNxpb8Ln00DAyxafH6vnHvXXSJwA5qpWyhIYOWlvhGmas9spB/vy8rKFiPCbdphSM9MsLc1YhEmGqIintlZsTHSLmmo0wiRLWMjT1aUqIaGZX8CWkcnAyDja0irVxaUkKuoGClkgwO/i7nYagy5RUYrW1Up3dapXV0nV18mRl4n2cL3o5Vnr5lqjr5fEzmbLwmxjZJgaHdWclTnk7npBRR4rJuSAsi0KjeywNEtTFFC2kpNYPOMH3177NIrdmfE4nLOHS674CSfqtA9pyJcy4kse88GNueyNYH6N2OxMWO9PIz/1WhDGnHHDTt9HXL/OYuGjklYb1hFtlrO8oEWJ/V6cU3cQKpwGTCqqtvEzP4mxenfKbczfNIrjeJEKe548aLdlaDPkjgPgBpdwFzfXNBfjJhvjUzbeF+zi91kFluhZpplYn6rJjUrQ3HcQfujPN2UPPuWL3ws99irk2Mdyri8Vllmc4MUZh1/zObVW7DspCm8deOYdeE1EgKyPrnNFkZ0xMlddfjnEaNZReM2fOdkYyMqyOmeH2N08pelnc9lVciffEiYj18LNxEWAdpijV1OhkafcZQfpJ3bim0qso/aaNpoC0kZKGjHuqr4ItIrQRYxSkzlvrRl9ua04Spxf38nS2MMgQkOgQoGhW471kjGfhiRA+JrKhSMFbISc1BlrbCXjFMF2b/beYNq7a97EybgPTc4vL1nBqWBir+/9k2qd7iyvKixgVyj+lO12kjass/8jUPBFuNTdSNlL5gDOZx3NJr3p8MGvJpFX0vbGE3Ym0l42h+QYgk4HsVG0+Kw+z2OMwgMbmcduGg+jrQOFwc6T1r/edP65f/dse5VDbLCchx8tOhBgc4Rq+5X7t7jObHFfeMJw+hHN6afMdW9oq+6D/AWG0mWGomnR6lmj6+tyJa0GNe2mpbXaIf6VXXXTbdnLLXGHayfJs37kYRvKoMluuyZccTnqszzqsySP2sIZVzjlQhjG4Efs4Yz73rjn0YwfeTGIvBiEn/U/mPT+T2/6+SeRJEg8gEfb1P0/qF+/w50vB1+2938QCLvw4Of+nc3p/MJCGfkGdfUuWelebrY7MiL3pATuy4vM87PNcfBsiSp91LH9Q9lwmo52kgY8l+T5pq38TF38labeNL/CdS7WU4KA3GACb6i/iT8Gq0x2T0q9j2EilEgTypWfRTK/P8kBm9TglPSPS3T388B2I4ALzMRxQJwEcI7tYPDEl3bwrffY0RQbXBODg+KEGyoLXuAaB+hgPTbLwXGHjeuHnCxeTeUZO8+2gu4LefUxOuZlQZEBLtZLLOCyBLikBogN4YddgT9uuvxsQBHbbGEnkthictRsQO5A/Ptazb832v+nRBJ6zIg9lsQeS2KPNb7L8veWIEof5r/1kdRnd9TrhOtywHfZE3vsiT32hz22uCEMYdIZbnoQlxxJy07wlie85QPXfPEzLp86LajTXpQpb/KEL2ncjzTuQxzzJIy5Esac8RNupElnwgQaN2qNG8ccTHr+HAv61B96dLdhZ6vbXl0xOTDFRNNPkM9ORT0C7VgWHdUcF9vmYF+OQZcoK4WpqUa6u53m4rRzca4MC72urBShpRkvIuwVEnzVz+8sD68ND6+VgWGkhWUKGp0TFFTv53tBXMzb0iLHz7dOXNTfSD8baVWlr5OjoZqmopiAtCoP8K/38T6PtCkQEnRjZ7O1w5SmpvT6+dZhbCpE+F1QVhmhYdetUOXSkq6K/PJRtsaf+pPh3ZJ33fa/Zhx2p60oy474SUfypMc/iBz3Ohpx3h1CbQ9a7IxZ7E1bfe6zJE24Hg45/hxz/zDhC+8VNJjQdCke79cSGjeReZsXcM1VP42bqUtEqo4ejDkoLcQiutxMXADIV+U6Y0w7i5W5jTUrYWVu5hPv4uaZYKPfYKZ/zsb3mlP8PjP/wnGGaXrWpyry7RxgSAX8Fa/UawHuhDI9imX7kSb2No/rdbZuoQB4VmmFX8nr8JI7zNCG4eoPgxSMxIFCkHHIpXOuJuhceakFf90ZB5E7wdxBakBFUyj8Yo7t9XIDLKYzUJ1YZAtjLDaiLAWFgWqonWdLEcJH8aqD9AMboXVZxgknHQsNPimEilKUi4yHPlJD+KK9cqMZz2kTmhpHWYyUkLGTtbG7fpyWyDkNjpuC4KIhj7YMMPU3l4lECqBF0Mq0Zxzksw3ZqfO1cLnmzbXAw/HEw/Hoj+2e+0N+v1rdZqNFv160f1FsCJsDdk8a4RK0YIrWZ6zk5ziN54latQbg/RWvz31hB4vpgwXaT2/6wBdXdybzguRBts6xShWw4a3xylv+lbPkqibtXrDOBkbo/6HtvcKaSvu+7UuU3nsnCT30XkIPkBCSECAkoRcBBQFFBBUpFqwURREFRRDpEEroTbG3UWccp6ijjjp2UWp6ub4N5pn3/p73fr6N77if4zg31lpZ2T2P37+stQ5ZAXij8uVE8cip7CcTtbfG67O3Mizxvj579rpUnQeULNn8YbWy66DwslTJTcPTzzQP31ItHXO98KNK7imVtL1hJ9r2Xr5b1N3jTA129dFprU973rzxU28ae5QO58iSEQ847MZttYYzeMlQMK/Xn9vrL2HhRcN4Tn8IdyAUTkTOD0UujdHYU3Grk7FLY7Tvw9H/64p8A78swdVF3tfl5U+ilS/w89s3A32nSZQGR7cCAFq1tX5zc/7VEvUYqXfHUP2ytsI1Nb072mav0F4vrByuKUlfVwTPTfX+srL85I547+x0z9h2QF/jnBngnrCDjWZLZTJLB1WXD8mwDwNYp7xYIfV8O1g4vg62KYuZiPlzGk8qwHKXCrxrwhlb950JeBPqK8Pg2yDgzShyZ5ThXRM4Zgg7reaPINp0QZs8eIg0fYGw+IhAvTMwWLV1/l3FZHy97FU1zSkllRtIwz49uePKoA+jMh2NgFPbvzRHf27AQRYNjlN5l3xWW9zhYOj/cV8vQdgXLmISxf0kcT/p/58ihczg//r1b0X+2ypbNEASD9PEQzFwmAbH6HCUJh6JFI5TRDNU8c1Iya1oeCeGc5m0OIoTXqHCO0n82WjRRLR4giaZjBONMwSjNP4IVTAWKRyncIbJgnGiYALHGcEuD4esjlOXpzYuTubwf2r6MNeMkAI+1r5I7UB7mxR6XO3WHb0Z6ReiIisD/HfboNMtzJNdXXK9vQrc3bYmxNdFR1W5u+Xb2mwy0KelpTaGhZUiUVEIZIQ3JisIW4DD7U5OPp2X27H2HorsrEvamtGBfvu83EsDfCvQlnluzjt9vUuzsy4x6LUR5COuLrmmqIQI8pHMjGZvrwIS/hjCIGbn9q49JaMmpmlqyr5YB8zJ/BTu7G7e3NY/e0K51yM5V3GSG2TuBJE3SpEMJ8LxJMlknGCcujJCWBwOXp4IZl/GfRsJg1fieKNRCxP01yN0eLe41hlcMAY9djo9jrp/7Imv8EVWWBh2G6LOq8uOk+0f7om+WZCUoa54BufYF2/xU5Hv021RxVIb2gzMe7W0RxU33JaXXlPkI3nNWSB1RV7jnY9Xiyyolger+7HX6Yp3U5R+ztP+JUGDd8aZeybq+faQqRzk14ncIx6y4jJ/fqLVqxy3IGuASnBPqq2i+4SXW6Amo+3GQnXvpGpGIgDa1SDnwgG/+jLPZMJgmqt4X5gk0/f+lhBjBHDKosR3HQpIsD0ZYvAoWO+Wudx0tGego7aZvz06OwpJ9wjzQNaTbFsCtap815+IsiabGvpQQjBR7ttcjM956jVqgjNeWp7WAJsaYrWFYBCBDLOTzrKWynOQFl0+yZ8+Ml0a9KA2/F1P0qs26rvOqKkC5ItKf257rLAt7nGuJTyCf0vV5aWjF9Ntv271+LPQtw4Dfjwa9vJSsuT+/hf9m5+1pcPbxy9lefisA+VestcyvK6QLa4FyvxG1HpL1FliWPQhQA9GCv7Z+r4vBz5hsieOCx9cnP+179iJHTbReP3ETItdNeZlc3bHHqkWTsvtmEIeu6+Y3w1SalyqxoKr2nz3HDOlMkLzMn3owdnbSR9+PnvzQuSn+ig4msZhBq8wHeCIHbcNwT+P4Jw0hmMEfrfvUpsHt8ePz8Su9gZwmMHikfB33WGfmKT5ocj5ocgvAxFfBiL+Y4oUQsl/fZpGDMUSEYRcKFmQ8Bfhpw/s1/P8j0LhAlz6wh4bqbV3qjNANGnpNABwWVVtEeP5zNp0WknxngHqvo7pjIbuXUPELyjz15ZWr0wMf1BY91h1/aIj8oWt/h+OqIdOiAsGYAgPlk+bCk9rrpSD1b3Kq+XrYZXc6n7APqjwuUL212IAmYZw1OL9OfkHh8C3TiV4FbU8oLg6qgRvGfMmwOoo4ExvgLdU4U1t8bAhv8Ve1IBt0Aed+uCKocYra4vXCINX+pofzcyfahvPrFe8rW7wwNDsjjFyVEO1URpc0ACjztr3Ep3h5N73dXjhOANeY7xvduN3BcPRGPFItJAVKRiiiIajJKNU8Ui0YIjCYRL5/eR/i5gZLGYGS/pD1hAzg0V9WGFvEK8ncA1+b9Baxb1mzH/V65p/JQNkyQCZP0oTjNH5EwzeOJ0zTuOM07iTDP503MpV2uocjXOVzpujCy/ThbM04XSMaJIqGqdLxuiSMbpklCYZpcERGhyhQVaMkBUmGiPzWATBUCgcI8CJGNHcVvhz7a2mfB89oAFAgH2op0PClsyWwgJW1qaOMPz+qMhKZ6ctaOuN5mZJvj5FhgYxkZRjyWkNfgG7HRxybdFbLM3T6dEnSPj9tpbJPoFbjFERAcEFgdgd9NiqgoJuN9dcB5vMxORGF7ft7m47nZ12RoSftjTbgnHb4+FcGB1TQ4k8lr2phRpx1McjP456gh553BGdTQ4rx7jtycrujd1Up2ZCVpDySQukvew7KrmTtzzD+DjovzLlD++T4HUSdwTHG4kQsuIFQwwuK5o3EsEfJwsmw7iTIZzJIME4QTITKbga83owjH0z62t32ln3DY1G4CgAZ40UnhSntMf7nTbX6VdWHkcju6kes9kB7VEB2Xq6yapgv4PUBaxik6PaYSX5VmObLm29oQ3g1vp1r1T1X6mY/CSn/VBR85q24gsPm1v2elVK4P5Gx+cl3n2hADZR7+SYLBzzh2cjPp0g1uDlx7Y7tRHXs49gPu+w/yPJJtYKGCf7prdf3OwZdcLIbIBoPhwGbsaZUUyBeaB0WvfRoI7zEduTmOEWqyUhvAzfe/k4LSNgszksfag6IA7dTDa9HWp43QD8QPXxNVPWC3Q3yIszinWL8dQtIBgPhRvUOYMzSU5+hvoYvxAiMSDfUf+8g+yQmVy1s5ani5JLgo91AcUuwWcz1qXYD0XSAqJbzc/aCqcOhHNmy+6fIH5iZgzvdHhyIkQwmLx0MeJdjd/ysVB4gMJNcBdl+C2kerzb5PFnYWBnlN77jkzu7YpHnamfbx9YfXhq7Fg8QRNUYI0q/dR7qSY3NqFncXJzHuAd3mCZbt+kC37KcYc/nJRcO/BXc4JouhzeOflsoPjVnbr+7n2OGDTK1d05tthnc7VxVLHD5tPYsi5ceZttcll4cZ2aF1YKaZKwhXr2zJbbw0UvJrb/OZT1Z99GLpMiYOJhvzfstRO3mrPPWbCb3UUdOP4E42snfqmPJByiwnEGb4DIHQiD09SVKxsXpxK/T9K/T0S/7AxizzD+txQpgZAHJUti/oLwoxAu8QTzgs9v4NNf6n0DD8mpdagbTyJM+6Rk76iqs709X6DNJxRlZ1U1R9crT6pq3TM2/hll+MrS4L2V/o+qUvflwXtz45eOuk8dja5bqzEdwJ10xaUzqC+H1guOSS+WyLP3y8ATiot7wfJB+a+H5H8tBpIePTiF/tii+vAI+NqpDOdMl1mq7HF1eNNYNAm4E2BpdB28qwWvacAJJLcJLaj3m8Son1gPfnK0eO/icE9+wxe06bKTwz0F1VEgdUdJ+znS9heU1YSySps06NVaP4HW7HSV/bSPAJlpglHa4hDuY5uHeCQMsojikUjRMEXIihANUySjUZLRKCErgjdA/NdJ9P8LZugaon6ckBn6T6Lkdget8Xeo/Cdj/stS5N+DmqEIyKKIxuniCYZkMlY0yRBO0PkTdOFUrGg2fnWOsTrH4MzF8q/ECmYZwhmGcJoumqTxR2KEwzHC4RgRK0Y4RBUNUkWDVMkgVTiAE41GcIeJQlYYHMHzmOFfB5LmZ3YnOsmTLFVddfSi/ONz0uoKtvYkxjf6+5aRiIcw3jsC/Hc7OmT5++1CIeORiLjoqKqNmU3ePoX29jlODnnenjvp0Scw7tvw2N0pGceNEKSg4B2urpmpqacLt3eTCAec7DdRoqp9/Pb4YEqtLHMjwk872+5wRG8L9Cl399i2JftSVOSxlMT6xNi60KDyONopB3R2JKk8O72EuqW7AAAgAElEQVTHw73E2m2ToWWim11WWVLB4o0mwfV0/tW4hXHs4rgXvBUKbxIE43gOi7CmSN4wVTAWKZqKFMyE86dx3Cksd4IsmI7kzFDfj0bAH3c8rY847bKuy1a+Rh7cDHcfifNvpLiUq60bNTC4pK8+lUm4spfamhpe6GqfZqp2goRoJOnsM5PKkwZnTazaTYxHdJRvaSj/rmP4i5rRD8q6j3QNWSqyPYpSg0i1FiulCjNwd4dfS6g87yT92mbbuxnWJbrguOe62nCdK8XY2RRTWBX2bYvl03ircATQinXN6mnL9qXWI607vQ2uRq+fIOkFagMHoubmgVqvplOhOTFjDGd+eSgv1fPGZn8tI2C7mZjQd9gjGnU61OBOgO5VHXCL4o4xVzLAehrkxenRnQlO6qUMm4uBKkdtwDGaJdkFTaIzYpJIWz0QjbYygyj5lhArN0d536xQ/U1Y1WCEjQKojnTLsFMsw6POpLvtj9A9RtN/1r7x4Rnqr+ejv/akzF+MXmyJeHHIQ3CSIt4Vwk3y5CT5wALKQj7+3e7wC3itn0/GvRrIf8LM+akr+/bZ9AxH2RwbpSaK67kA5AjRvMdP9Vqo+s9hBt+o9g+9NUvXAcHFHDh34MemBMFU8Qpr1+8N6e/6Cv8Y2PX6Wt0tVqO5rnqIW0Cge2iAb5QvNt4Pn+oaSHXyJ2ih0FJK6+ISQn+8ff6n8eJf+lO/TqQvjaXMM2lcZhS/Dw/7fGC3k/CSHbvFhd8RCgdjvw4kfB1IWBpKho/K/moh/XDIEd7bCqcT4A958GEe/0bKyizjdU8IZzbuP7f0IxFDCKEESv5LkXwoXhbyVsXzEK5A4QL861V3YvIuINcjp3dLxfSamt49Fe33KAuOh/sjQ51RRZkrOjq9QHpcWe0BSv+xqfIrtMJ3d92nhrI31oPftPUeW8s/cdS66ajS7QQ+V6EXz5t8OAx41TJfdm3gHVaAp1S+loLvh+Tmjyr9tgcI2jXhZcdvnXqPKsGHNhXxrOnKmA5vWh/eQIon13NGpL4yAbyuIZnRgGOo1TPmK1Uut8JNqqXA794Ov1mZX5cFS+42fyD176qo3pdRe6io897M4YO12zV59T4AxjUV5kw1u+ykrkUbwuEtq13Ed61eC0MBcJbM7g+QDEeKWRTRUISYRZEMR0qGI0VDEYJ/2c75b/AHcYIh/D/wB3G8gVBuf8h/M+NaPS7oCxEww/91YrNmSfEgWTRMFY/ESEZpopEY4TCVP0IVjtFEk4yV2Vj2TCxnOpY/HcefiuVPMARjdMEYnT9MF7BoAhZNOEQTDMYIB2KEAzHi/hhuT4hgiMweJPOHCHCEJBykrAxv5Fzbm2SrMHhwR/3O8vTowq2ZTRGEKhKhmhxeExpSHowtdXHOCSdUmKISPD3ybdDpiQn1NPoJe/tsF5d8B7ucjPSW0KBSK/OEpISa4ydn9Y3wQdh8SyvGxtRTeVtak+PqHG0yMD6FDEa9rU2uKWITLrgyilhnZpLm77nHzDQhO6uVEHYgKbEhJ6fL37+UgD/siymOjztUmMfSVk9Q1YowQ2cSg8pZpy4Jfrq4PBUNbzE4V0LnWc6caQ94HSecDF7q92cPxHAGqbzhaMF4lHg6SjhD5k+HsSeDxVfp4rnYpQnqu+Eo+KRsdrfzaScw4aN93njD+zzaGS+TEifNnUqgTVW1BICTfhbFPjopKKVYPVWyAmig2J0NMdiuCrbLgHodRKu21qCKzDVFuSdqej/J6t4CSndkFLtVZDpV5RpU1l90MsrVBsf8dYqtQUuI7kHbdU0+KnnKoNZftchF+kiA6oMst9cbrT8x9P5IsSPYAL1Ur/yhS9l+pA4Ht2Fv80cJimMEA28N4BSNTO2pdjl7DLuFMpzgxN/tz0t0ncvw0jMD7jtjM6fqcRkurTGWL4nmD1DScyRHB+N1at62mpkUXYYbzlWzItm5NVCz3gscppoHog1dgjAYvOtGJ/06S9kuA5nzgWbOdlLYfIJ9OQ0Z7+aDUuvOjQxVAeUkq6pEpztNm5905uyP0hwo8xFdL14d2rzamfD8oCevKer7gSBBYdC3GFteYjAs28gpor0vpu6zX78/WOtEmv299m0jFdFUE4BXAC0xAUcdEXVo/UpNMIExuRGKuOmtNx+L+YPmcsFVXjS2993oTrg0BO9Vw+n9POZu+PjsQtvmjxe38CfqKWqAAkCG+rpCW9Mj4aGn0hLbSwuvttSeK8l20wK1uRj466nVK1kLg2Qei8Duw3J7Qji90byecGF3oLjLS9DuyWkP4vcz4GTO0860Z50ZglsV905F/d4UD2+VXTvg/uQUduVKMvylAN7fJLiR/G08SnIz/T+mSLH475fp/vMRG6FYxOZyFtgfJaIFuPDu8bn6RABatYx/NHJ8rWN3A8i91UHwbJ2+2dre1lO/Y2782NG+A6wbV1F5ZK772HzDK/v1nEC9N1Yq1zaAe/I6l/XAI0fVH3zVmqyBuMNz6aL+wmnZxcPg/Q7APaIAz6q/LwOfK6S/V6s+LQWcC8pw2uF7r+HjGvCmRZE/jeJOGvMvI0RXUXBsw0IP+Na7jj0sD2d0eN3aS6dMPu8zH/GW6UWtu+9gOqeh8oe5yQdb0wEAXliavTGy+ElR+40x+jPa466q7rSs4m1jgzumRvfDzaZx2l+Phn4+G/StO1g4Q+ZNhX3rw4gHiaKB8DXEg8S1U2E/Qdwf/m8RsMKFw8R/ELDC+UME3mDY2vPa/zeCAZJggMTvJ/KY4dw+who8Zji/lyjoIwmZZB6TxGESOUwid5DMZ1FWJ2M5E7GciVjueCxvPJY/yuCN0HkjdMEIQzhMFw7TRSy6iEUXDdJEgzTJAE3EJAhZkSv9ERwmEbIi4DBNMpMLH1WVhFhcKsw8t+dIWuSe3QVDCfEXicQ6J6eda4oMxpaaohKQiLjAgOLUlEYGvdbLc7sNOtPDbYez49aa6rs26I1IZHRWdiNz8Km+Ed7XL8fWLjE68kB6av3GpHoX+0wkKr6kZEJbM8YUkeHrUZ6b2WeFzLAx2+RoszHIb3dMzKmo6FPxyc3kyDpn9yJqTH1aejUx5IiZ0UYEgmZiEkMPK3tz/c7i3cr5wRB4hya5HvaRaTM/5CC5EiiYCv7W673cR1npj2CzIvljkYLpSP4MiTOJXxkPhndT4L3MpQn6m95I+KiMmY5ocARXAg16nLSfJ+GPW6hmqIEzdogObe0WQ91KV2Spi+5GHZld1qjdlgYvDuY+yIo4qqdwSFmp28CyT1uXJS9zU0nppTbyhSryAVC6C9a3y4BfMA5n5UCLtdbV9JDtKFDpqVqMBEcdpafi7e7meb2uTx7bjc0xBzfizd4lWbwIlL1OQTohgGa8U37nibyAgH53t2F7g9+S1aYjrHwNgT3dLvLcXvczFSF5xPZoU+Eub5jpdTXTW8MY2OZFxQ9V+cRZHfVRvmUre1UDTJHRXrbyJnh3w6wY43ivIBfNfRTzdi+NZneZMwnOWEv1gHBMSIR7Od6129+SZaHT4Id0d97gmupuvjNMiYD0s9TKsddJRSsuzJ1PcpNjOIJf+wuqUkyv1kbCa3vg9I4/jwUunyEvnAiFdZEv400/RqLehjnB4hS4N+PN7vizePMKgllVhs+drvKHnWWbvPVq47EHAhzrgzyrLYxOGKpM+jmMeBo/Jnv8gHc6rgce7IqAv7dOn4nvriQdxCke8pc7H6I6RFJvdQc1CFCPBpfcdbrNwB088joR/Xxr1E9FsS9PFXCnTn8ZqzoerdO3xVI8lcEbJCy0uvC63UVMH26X12p3JKcrXNAZLOkOEnQGr3YRuUOp4pnts7XUBy2bbtSnVSXYvB/ZJ75XG4cAdbE6t2qdBDc38q4nC24k864lwgc5/4uKFAmE7JXVxW/vIOfbk4HO3a4OB/V0mPqIG+rGL/WtHqxXfKtrvGLj9NXV9QHa9JGn008ebucBGFdSuo/U/Mls/Us7qeUA3Xe2OjcU5K5u0BhVA/dsFKbswVAgEHXa83r0v52WWq2R+qsQLFRIw3OanyrAm73ga7XKi31g4bS0YMRihWn02ynw+oIcZ8yYP42QzJkLZxFwRPZLK2APKc93bYBXEN8bFZZPGn0oMex1BDd8NK+aad3V11nx9Xqko9IJwLyX5x8I5BMdoxcom6dImxsaBvdRlo8c7Vh6GnNY0yGMRl+w0vsTIXAyVTwV86kD853pL+zB/YOgO3TtQNSLFzEJ/xbeYBh/iPAPvMEw7gCeO4AX9OHW4PeG/iv/asa/5dhPFAyQBL1EEZMsZJIFfSRuH5HDJPIGyEJWJH8ibg3BZLxwPE4wFisYYQhGGDwW7d+mSDhIkYzQ2UM0NjNC1B8h6I3iDKbBq2W1sa4ZnubnSo/mpFZSqXU+QVXBhHpPn0N43D5sUAnGe4eGOhGFjKdEHC3c0U8IO2BhnhwUWGqLzoogH6upvm1llWBhST9ydHR06o0hMswdkxEUsj04pDA9vT49tT4UWywvF1RVedvcNB1pmIxxLWZEng7GlBlr0fzd8hH6DFpMAy3uYnj0eWpCu5tPRUxsCyWm3NM138s+294iHKnjdbK4kfPTjS+z2+YHguBdBrxJ/tznNM90Es0EC6ZCFwf8l/sjVgYonGEKbyJKMBMlmKVwZwirkzj2tRh4eyN3OulDDx3eLmWlmLU4rZ/x0D6kCAZt9C9YaBdqgnpLwzNysr9SSONx+COhtkkGsllmmkVo/Xd15Q+LUnbpymYCcErXoEFfo1lLtl9H+aqxyRVto3El5WlVuV8dDOHmmHsOBtNu+suHNx62AsPRyJO24EttNOzKWG2K/qs5Cv5eU+oOak3B60jNN0HqvaH6JobANM1j5/niQ9F+V0Jd5lx0/kjTG8TbOBvIuWXiifV7nI4XBucGdjJMvudYwVzMzVx/DRSwL6BnTNdTcrxOYzVf+Oo9MpNmRVpamwFlN5RCtL8B1dXfSbM20mbE07DeBFyIdcabykVEe+MIDgVuFudczU8pgAY/JMZlfcTuMLs94VYpXttouO1ORhRt8LznKHw7fiTFNtEFPO3cDB9UwrHchfPUheOEl7scYQv9826X9+kWf0ZoPwsxh6VJ8NiWBznEvo3Y9h3USxUZbSe2vrrfA3kvD22MCNWWLXK3vVmYfdYT3eBs2utr8XMS4UFcyGFzWfHkyfnZ6vGTSRht0J5mM7fN98cczwexhovbbF/Gao87A1gSfcdPadJx3VMaemlP5C952LuFofDmCfjDqbk9nrOF1vD6JjhCfF2HWu1yh1ci2d2+y13hqx04QXeIpC9Y1Itjd5NW+xM4o5t+ac84mW5dGmWyerfxYmFoij1oynJMMANNmxW/jcd9HaN+G49iX4mDt/+DKVIoghBKIBRDiRhKoARKeAL+4gpcWOL9/LgsOKjKw7nT1eGSmtqwvNJlOeVbG2T/MEBwfANWScQ5G/MOA+1xc/N2BaUxRaXruqqPEAp/oJU/OOu8Rus/0NKak1ab0ZKaQ8heUAXvdxgvnjcSD+r+VQngOYUPxRveFgN4QevbCdlnpeDjMcW3h8HnGsDpM+ANGb89J/uuWY47rC+cRMArprxxA8mQ3EKblHhYb7lHBU4jv56WWanV/7rXeDYQ3MQoXjdT+eju+t3N/Yas9G0Vlb8cXH8w0fsVbfXM0em6MYqlrTfn6DDpbFuttP6oFqgzlynTAy8O4OB0Prcn5l0Dht2D57YF8tqD+B1YXnsQty2Q2xbI78AKu0JEvbh/C6fvb7hMPKcPx+4NXe0JWe0J4Xb9Hzidwf+w3B263B260oNb7cVz+8P5gyQhK0I8ErnWkYTDkWIWRciKELIiRKORkvFo8UTsGpLJuLUD0ThDOEZnD1K4AxTuAIXbH8Htj+AxI7h9ZH4vWdxNFA8z+CNJgpEEOBor7KEud8azh7euXjlBtVHJimJEEgsDCZU4amsYrd3e60gwttTPdycSEefokGVnmxnLOJmYUO/nu9POOjOeXmdqkrCziJWzpc0Lk2NhTZuY/mtg5pWeKc7eI4kaf9gvpGDL1uaMzecSkmrXS/mU7BqOIlUj9ZO8XXbamW5OoTeaGyZiXQtRuon+fscycmYiEwdCo9rI9A4MtsbWIwMfUuZpSzXVNAh1dX1/6+7qzYsrsyns4XB4Mw5ei1oa9F8eChBMhgkmSLwxEn8shjdO40/GCGdpkjma5HqM6Gok/zL502jI6lQUnMvgsDLg5K7LaU6XbGSn7TWGHEza1ORPyUqdRyMGPRyu2tn9Qggp1QSbHTQPkZwHCuhVRKeDgWiGKtioKzWYThpPpN7Nift1R/zz7Qkv81KeZ8S/yWKslGxcwrnxiJivoY6P/RAzgVrnHcD1GG2mN3iUqz1fZf+13uXaPiPutc0dyWo3olVWE41/89evDzZx9FQLL4nI3hl2KMxwjmD4Z5TZqwyz066mRurKuLKsqPMHrPYnB2Q4jG82/7jZBBb6PdhNQDkrYPamb7vRmlVOHoq14cY4v/MznEpzdnGXMQmxR6VSvHMi4whOp0jWt0Mcmk1lWmguIcbAO8AwMNQiCaE1HUs5r6XCont72oKkvWSTDBenVMyB1Jh9GAeazobBPQnvJmrqNjlWMvTg3UPw6h5BC11QF/F6my27wvfLHqfVCs8XSTrvEnTZWRhJCXl5P+PKpsAjYValDEzjoS0jPbXRZM9Xv11beff4ze2xUEPF+kTC4QDbgx7II/YaYwy//mjPc0S7pbHaDFeFxky/zfay263B9Eanu0noJzQD0Q57Qb71K7rRE5LxqwyfGg3wV1YAdx/9fopza7i2cKyYPbVnrNCpKU5xZYAKbyau9vkud/vAiQjuIGG5F7fSjRX0+MP+IElfEKc7eKWXtDxI/9CX1JOPnjxMeNK5rTLRZouPbKod6C1wr42TWZ3N/DhEfdOL+zpKXp76Dy79CEVQsvYZL4kYSqBYAjl8wfdl+PDls9rzSRsUWKHBLSb6wwi9SR3NQdkN0woKv1uhv2CxT3wwp1UVqhSkBy0sutV1JlVUr6ip/owyfIVG/mFh8Ke16XNzs5tqmrf0tcc1N7RrAFjtudyoK2SqL9QDWL/+yz6FX7cCSbMWp0nj8W7w9rDsp2rpd0cBu0sdTiCXOlXn2+QFLF3JhDGcRbIHNfld0tweRcGgHhxHCHo1l84qzh9RXzmM+oW24YYbuG2u/M3T7aWJ2V15lT+QVg+1Udct9ecsDOesTCdtLLvNkY3mhg0OqCYv611KoMJYdo8uuJLmLry4mdPM4LRQ+K3h3FZ/3qUAflsg71IA56If56Ifvy1Q1Bks7An9t/C6Q/k9uH/gdYeuafGf03+urLlypQe35kd2XxiHSeANEAVDZCErQjhIFg1FrE2K+Cwyn0Xmj1KE41HCkb8RjUYLR6J4w5G84Ugui7I6GM4ZCOcMhHOYBA6TwO0jcNYGQe140SCDP5wqHkuD4ymwn8HuSuSxtr1ibkvyVEujkCnU3X6UE65hjRjKJX9Kq69PkZVlqqtLrr3dpqTEM/5+u+Lj6lxdcjFuBSTcQXv0psOHrtFianz9txmhiH+8hn0zL1URQUgHKiXpoB9hx6btzcmb6hMz6o30I2NjTqQnNztYbbEz3Wyqn5iV1IJx2hbsUmxvutXKYnfqlhv0zKuY8EtRSSNmtuU6ZoyAgB2eNv4GcuBEUTR8Ors8vR/ORglGo+EsQzwZxR4O546S2CwSmxUhmY4Tz8SLZhiiGZr4CgNeZ8AbsaLrMcLrUYuzuO+DofDmFjixbbF505U4x4tI6dtOiKuezj86uM5HxizkZI842vaoqt7zcDxnodmF9ejEulzwNq0y16w01d2hsGG32voWL6sWF/tef+f+YPuBIPvBAFemp/2or+0dituslvyILPgJrf8YY9yoAyaCZT5st71FBM+3ycJztnAi+GOH+9he45Nh4CFD/54duB9ottNTz8HfIO0Ag4JTLvUA/V7gLUPj91TLw3bmOppGEdV7oxr3WxVHYTeiZnOMPuej4G7fu7tDzbxUnXYmUprLiQl2l4K02gC4AMARzAYLe2AV7mKVRLZl+LsjFbc5K4x6os6aKVQTLSiuinZ+akl5uHQX8wuBPsekwRkfEyckwG10dMj2do/3OrMlbZed5TY7oyfnys5n+XXtwAivlHxri4ejWfAseanUg7/HfXG7DfeA+8dCsy/bEH/Eyol2ebBLfF/tDLi5E7fJRXH/pjBWb+3zF3cqKnb1dp/nLrxlnq9qP7oj1cN4u69xdw5pujiqKhTVmxb4sGZLGd4Mpwbg1bZYGcCMM3uzn/I61+dDhs27ZN0XsWp/pluxvOSvxWJKlMBcmPXLzMAZonFroPyDEl84u6uWpnokHDxr8IWzMfAGjd3n//Uihj9IWh7CrjL9eH3ekOkF+zz5XZ7cXn/eIG7+UhC8mTN30OuHBsaZTJtdoQp1ScadedY1NDl4b/fCZPJffeHfJyMWJsL/84pce1gbiiWQzRfOL32u6byZtnOPgs6BDbI9JoZ3nNAzRjqzhpo3kSa/OjvdtEaflpMtBKDZHHXd168eyFzW1LqipvG7ufVfdk6/mSDfoNGfXJwfGujc1TcZUdpw3UFOeNBJfMlktV0WDqgvHQLfD6o82ARELVrCdv0HReDlwQ1fT8j9dRCwO1TgtJlwQGu1S1nE0oXjRnDKaKVXeakFSPo1VzrU4TX7L+ek2edV35fL8o9ZvExYf9sD3EbKPEMhftEweKKu/5ue+ew6jWm0XoMCOKuyYcLLuc/bcY+2fKWr6c8Ht560Mz1qpXsMrd4caPK2gipoSoaDWfwGIueiD7fVl3fJj9vqy27BcC768Nv8RZ1Bwm7sv0XcGy7uDZf0EdcQ94aLegjC7jBxP0nEJIqYxH+2LNfgDZG4g0TOQDi7n7DKDPsHNhPH6cez+/HsfvwSM3S5H7cyFMYe/tuAHCaB3U9Y+8sSE7/ExHNYBB6LwB0K4w2G8QbD+ANhvH68gImHPRTJUAJ3KJUzmCQZiBN0RC+3xfIGc77N7jq22TsGH+CH2xwaf96BcM4B14SJaLdBp7s45zg6ZIWGlDPotWTSYWp0NcZ7R5BPsY35xuCA0n17p+j0ahe3DE29wI/fYO/cK2k9b00LAjZqtx+pKDnnLDW1hpJQ5eWeG+i3Mza6FutTrqdC9XTYnko7G+ZfFu6+z9m80Ni4KIIxTk2/4UPsDaJ0G5iXaKBiTUwiA119zVXBj0O7Pk5WCqaK4GSocIwuGKWtDkRwhiJ5o9SFXuJCLxlOp0gux4lnY4WzNNHlGPFVuuQaXXQ9RnA1Gj6KWRgMgre2wIntrw5GjoVbntcCT7wd30ZH30favnAL+i2ceBPjddPS4nNk+Iy/DVNOvVdWrhWAGyjEGz/c7+7Y65Y2k8b60yboUSPDLg3FTk2lIUPjIQOjfi2VMX2FiwAwN6y7Zqz5LNh2zF3uHlUbVgbOBoFXW4GgRu/lPlnuaNCVo5Y1wWAGq/jcW/n7VtpWH6Spu+62w4kpePnWmA2jgeBpJHgQZ3rMzdkY6UisPog/scuhLJKwGTGSpvxbivJSusV4truln6Z7SRr53B5qqstluu1brMkPjrINkTpWbsCG5GqXEumZhPO3UE9GgzqU/A5ZEG8GwjHyms4geluQowJoCvJvNzM554uMJ2hjoozxZSRtN43dwQGncdgSd3Tv1uhLuYFPGpLhzM6VizGSViqswfL3uIqKnOF+75Viu+Vy24/b9J9QwfIOS3iK8KrU53JhQJQpGGvdN3e588yFqt9/e1x1dP/96xPLb38+WZzmogxOZWDjzMB2P5WRPZTtHiqHI9AleNNk1IanRwp268gP0pCzdIsnSbbC4gBJsdvrDJPHKWY34tCzcdiBIJsWtPItglWvs0yP74bdBgD2b85xB73bEJyJ2G/dgXCSIB7Efmp04XaFcEaD2UM+PKYb7HOGPQ7ibmch00My4g8n8Cvd2OcNQX/1pR6mqtfE67XmWFRFyR2JkIU/VfCuZn8fpwluxrMv/+f2IkUC4VoPUiQR/739IxRLVridaZtKLeyPaBo1qxv0qGg99vTu09fvMtK9aK1WbSRTogwuWiE6tQ0uAJkZTSRLXmdKSe2xCeq1ucVfCOQnU7MPpmbvrK2+urrO6MmOodYznYGoyZ3doffpHIAzBot14NdC8EcRWKkC8JLah2Myv5aA+VrFjweBcNyAPaTFHtLisLQFo3pwBiEY1ftwccP8OcDvVlntVINjJh/r13HPaz3dCmCDz7Nklet+UjMo6VtaKteA1FN91F/eIZ0qhuct9PfIgC0AlKrJ1KKRx6wR7fiAlcba2zmxBZqgzdewzVOzHi0NOwohM4PbTeK2+nIu+qzBbfXlt/kLOwJFnUFrmVHQHbKGsCdU1IsT9+HXFPl/s9Zz5PSGsXvwnN4wHjNcOEgWsyii0UjBcARnIHy5F7fYHbLQFbzYHbLYHfKvN6+1Kdk9+JWu0Pn2wLV7vndiv7YFzLcHLvWEcgeJKwME9hCRO0hcEy5n4O+anTdIlQwwIJMBO2niS1T+JSqvK5bXn/hmdPu5PXg6wYsUmRMUccrSowZP70N7HnB322ppkeLluT0j/UIE+ciW7La1d/P4+BZqaITRqZWnT/zo7bbLyjpVD4VdhvDi2C8KCH9181DX4M3YiN1JmXUEyt7EjadC8butrZMZ0afopJMGylSscxE9ZN/+rZ2OOgxzzThSaD0CtTsovGNH2S+aJlvV9DOMDQOReo6uCJMcgv33uWMrkwVwLl84lsrtwQuY4eJBsrCfyO3Br3aGsLtCuT143gCR3RfO7iSwOwn8XrJkNApeocNbDMltGm82QjhGlfTEvtrj3++jc95EodNMf8bPYc7H4QnB/0ec78OwgGFbq1/8sDBj2682rhPymlOK2h89sTAqac8h1ZQAACAASURBVNk//KWV20srt4coxDUtnVl1/Rl1gzEVnVld4ztmprfNEa2qoE113ay5/mUz3WkL1Rve2leDVK6HK99L2MCtd/tQbwd/LZwrc2yk6h73V+yhm96ryca6KWt6KyQcp9E2GnUX2/6UY3gXB4YzXHH20ma+6MTTJx32FTjuo2UUuFWHyd5IUfiBqNIca2Xub4irKXE/mhsSbzcaZ/cjReZWtDoz1Q6NBEr+KN2EEL/0iNg4fPUBygDR9g7JZjrXl+Qs5c4wJ+diY9D6JbbIUj25w+aKdBtpA3c5yxQPQhphY0RwOsb8GCMw3Vrh+9CR8eLghe4tcKRg8WDIYpHF8h47wTE/3uEA0eFAwS7nj/Gai4lanAqnxQOez4q8L2f7ERTAh8tdX5/eiaMGv/z4Y9/gmcbTu85UpJfFY85k4RKQIMNiQxVZI8cBZNqCC2l+iUgQpQb6s3FHAvQr/aV+2x/+rZr2rgTzfa/XjxtRF5zX16OVjmOQ22RA+QYAj+c/K4v41pz+oATz7nDYRAUmDwPgqwPvh8KenLFd7guCk1GC9iA4gp1vshUN+glYgfPtXryhiKXeaMFwMrxb0pSm/ftZcke6/oUknY5Mi5Fd3gfwys2ZOpLb20W3tvBvpEjuJ32fJv1Hn675116kWCLhCQQLK52ZOfR1cse0jHt0Te/bu922dywE4KK5wQ4VsNdYqi3QttHcsFlV84YxekbJcFJW94aW/j1tvacGRt+t0atouzf6hq9NECIf/x8Q6hPG665i5Th1Dp/OKvCY8oJuWWG7/Isy6ZfFYP4ggK2qC3UqP+8Bbw+v+3oUcFnacNoEThjxBrVEI3pwyoTNVH/bCFa7pVfa5eG0xWKzgqhb612l1F8H1WAT5rdE9XFX0KMNZtTk76iqPzYx/dnd96qbX4Wh2nZFcMRUb5M0KNRROeXleNrHdfXCmZVzR2scdZo99M/Zq51ASv2eFwy7sxYacWv5cU2Ua3GS3+YvaA/4nxT5Pz51819j638GMmuLRHAyRjwWtWbJlT78ci9uDXZfGLsv7J8CnN0XttKDW+wM/toW8L0Tu9AV/K0j6Msl/69tAYvdIWuJcs2P/yiSN0QSjlCWe8jLHeTVi+HcJiK3ibzSTF5opXy7RPl+rbyvkpZM8SUQM6w9dgVS2h38au29K4KxpQiT2I1p54OxpXm5nbGMk8HYUg/3bV7e21EoRlpy/f6yaQ/nHWibjcGkvHkRbBx4qG1D0LTE22CSvUO3MVJqwiLKE9JORkTut7JKiqGciMJXo7Tig5wKwzwKDmzrCrPLdjJM9nUus7Mp8wk8zUgeNLfZuUGOEk3aqq9kYqkq/3zk1LeZfcuj2Ys9jJWeaH4nbg1eRyi3PWS1NWihyXe+0ftNvev7M55fGv0WmgK/Xwj62uL38aLXu4uur9vd5pmBcCwGslKXa6PuJ7l0OunU6cmdNVIYtDd+EOL1Op7yG53MtLW44uj8Pjz6J0f3QRWtSS3DLziyiJH8zAVzQ9/0B5TNE1ub6/pG46o6o8raLCXNUXWdWX2DaUPd03LgOABnZEDjBnAGgCMANOiCFxlOv+UZva2wenPS6Y8GvwtJ2pNF/nDyaKoWqEzyMNEHZuHGabXxUUmGR9O0JjO1OwPAlZyAYIt13uGYvDMNIfv3+BXT8nPcTvhJM33BtAM4G2Lk5G2UeLwi5lRZQqrXCNnqj0jVOwTVPpqlmxEwC7azSySFxhPpBO8juUEXnXVOqIFtpiACI6cTquqZ44PWl0o0U6twMe6lYw6n+xn4q6jF2ugRbWwxZoWJWDxC+jjN8yzVTjJ+kNOZs1xH5VYSlnZaLxRZ8w548Q76iA/4cgvsPzDUuamGS4WmsBb/e479jSwfijKAf96+MdB4uDy7teP4u3f3I/E2sSFmb+aaIk3BQZLV7crMxkTjM3HIEzSLFAsQbQBynNS6cvCn6c7VYfojm3x/3E28l+3BIqufdQMlBmCzNHh7ae+XuqJDuuBxeuBcuhu8WwXvH11sS1mcKygOA28GY7+MxcGHORwWaanNH7KISy2OcCwEjoZ8aHLkDhLEkwmfu6jw9u6/mNnZDqArC3UED1qTdbs3m43tdN3hASZKHeDtAuH1rJXZWPgw7dt/stD+HxQ5c+BozDr5CxbOw0bWwxoGberqBxVAthToTHAbyAgqRMocNVJr0zXoBIq/oVxuq6Kua+s/s0S/R9t8RJl+RZh+NkZ+NjFdsnb4BaHzCK152QOIT7l8PqO00iO30AZ4PSovyqW+HgZLRwFsURG3Gb4+JvPqAHi3D3B6VOEVczhmuNyhKOjXlLB0F9vkv1xYzxtTXe5WhLPW83XrYLfOn8fAfJOZqD/ky3a7HlvQoQ9mTHQva2tdMTHpQ6EqNbXzTNQPe9p00okFpro5hhoVrjaVGOfvzWdhZ8P9rXHNXqg6S/U6M9VujP7HvWGS5hjeJb81S/4TJNeu/I+KHCT/W0RDEf8c/CtwgioeixKOUPgsMm+IxBsirXUeucN/wxuJ4I9SeCMRq4PhS0z8t46gha7gpZ7QNUt+6wha6gn9vxXJHSTyWWThCEU4Gs/to65eInGbSfyLEdwO6nJn9LeOyC8zu95cORoT6oAjJHqH7je2K8NFt1s67fb0yE9OOhtDrUlLPbcps8XXp4gScdTZaYuLa667e05+Xnt25iUX+23W6LQDVcx3q/BY82Vrv0Qjx0iUM83FPysmsTKSfjg9uzEuoVpbm0jCH0mln7fUT/G03IJzy8+mH4/F5HsjEm2N0nzdD/hgjgYH14QTqsxQqWZ6Hi5IuxSsG+eHi7drwvnjmXA0kddDFnfiBW0h3ItBvFYsrxXLbg74ftbr00mXF8fQb6odP5/0/Fbv863e5+Nptz9P2j2vtfi9zvJ9s9vipUB2KxFeSoKXtopP5nwtTYU1Ra9SSA1a0jXKYL8cyAXgqNS6Lh39uvXrqwBoUlK65er2Czb4hoMTy8iEZWg8oKZ8SVb64gbZTgWVHhWNTiWVSwqyrfIbahXAOW2Vs+oqxwFolpO9oABOqYDxQKPZePWReLnaYHCKDHa4gqYk54fHM4sxqsc2Y82QwJ1qz9gZnpvndjbffrzQ5pA36MkPNtIF7gm45Noav5J8z22krbneVVjV6TitPkdQ7KZo52OSXHso7szB9ALi5aygH6naY2GqLbE2XrbyTlQ/+ySyLc7dBq2dH2o64Y++hbU8HqR9KD9YDiPtXBRi7aCxLz50u6P+AXf9SBsZY4wKaoufW2kMiuYcEmq2KzWIjlhXE2D4vT4bzlR8P4x/X+S+UmT9ZZvpSrETr8xTXO7NzrX+TFeHWebCfASs8H6cYNxHMCh2VhQ+GHg0er7peGF72xEI39mZrDt/cOPpAlKQDnjQmLvFZf3MHo/Le7EkTZDpJNOzK8YWgPsNRbtCkYfIdtlo5c0mIFMH5OqDoSQrbmeJpL8WvmUJpk7ka4DFwyk/F2DfnklcHSt43BAFX9VcqcWWEMGDs8RvwxsFE4nvzruvdHiLejFwJETQH/Tlki+8nLI8mvK8hcqeLtxH1I4zBdn2YKc76M82ndphe3OfZ5k3eNYcCW8X8OYyPw6R4I/pn4ZD/9cL7YUr13ZYO1bqoJoUtH/zw1ZtAGkAsJKCq+nWg0XkJobXDg2pOkXlRzbuP5k4TG3Qvmpscg+B+M0U9dnOZtnO/pMR4pMhEjp5vTIzeWpvyDQE8JTH8jmtxTbpD01gtUv5+V4gbNTinZSDTWqQZbHcov3nIfB0J+BcUoTjCGGvxtdzUpwuldUOpfkLG4RMTe6kumhER9SpKTiv+O0kWLigudjrAG/EPMtAVSiC0xpg1sF8zNTwspvdRXvLOADyvdCDRZu781IOYD222ZpkGqufCvN7XXfsXXU57D8/GuV/yEDhlKnWcROZTowibEtdi5D/sJYi+W3+/5MiRcOUf8s/chSzKGu76MJBsmDgbyHyWWTB8N8zazhFg9N08VTMGnCGDmfokmkafyySM0xe7sWt9OFXmWH/RE52P4E3ROIwCWsD8TVLsoeIvJEIwVjkygB1oYP05Vzwp1N+n075fWoI/ngB974FvzS359PNyrgwuwB/UiBhn61nhbNvlZntDjfXvOqqWzHUmrLScULYATfXvJDgMl+fIhubTaEhZXt2MeMZtS72eUgUY2Lur5ffxNsPd2AZO+0CUo3sIh0wGdHxRxPSTm4r6khIOq6khPXx2Fm4ZdDFIsdSO47ssyvIYdM28l4aZrsPenOozz6MW6mzY35MRCUt4qCZOjoOGzZZv/fDRMUCaxOcSv12wZfXGgjb8aLWEH5zEO9CIO9CILcpYLXRd+mM90KD91KD70pDALcxiNsUzL0YxG4LWO3wfVlr+bHB+ds5zOK5YGErDXZli85lfzmSxD286UGMT/k6cFgFnDbXqzZSP6WrUSsnd0JF/oy22kk1xYMAHASgRl76IADbAKhcByrXgaMAVK0DJ2U3VEuvq1wPTipsOLIOHFdXrdXWrVyv0KFqMGKMqJEHu6RBP1XriCs45AnORqqcZVhVhFkmohVatpL3xvr4OWqRo31wBLvTJdTZI9SpEv/9IdIn9kcCU+BanhTVfNzrwHb3XdTiSvr5PJ9LmaZ7rUG4BbAkouMbjnkf3OYaa18dZ3fCC+xyBtlhmppmwDDKE5kSjoryNPUzyQlENpips9z0dpiDgmhbGRvgmOVn66jHsNIvQhu+OVhQGeZECrUGdoqu24jm8V4W/jo56QGOADBpnrC7/MteIucQgXcohLPb7kuu6fcCa+5uZ9Eul8VM5CeaBtxqK9ioA3c7/ZFidtoJXKDaPe85dm/g5PWRM9emL8DVp1hnzeQQszAL8OhS0WZ3qVRbML7D7my8/k4/mY4iPM4AxDopHd3odzjVm2wqZQ4ASQdcO8jgTZfBGxXw1gnRbK345SX4rO2wo9SrAuLrXeG3tnq9vJD07cpO/k/7ng5kBGqC7p3eNVRN+OsROJOw3O3H7/ZdasfAiahvfeR3ndQ3Pckfh/OftG4MUgZn01y3uYLqcOXRrdZjOcipfLO9HoA9sUVybSt7OvVNVwj8MePDQND/uiLh708TDRE7FLUOrpPtQSD2yoACHfDw8Kb757ZczMPmO6tt19nQjEKMIyzHtRA3UHYDKIP7no4/u9n+gNT7FWH4ztzsraHJHxp6bG/Pm7qyw8aAU271tVoBMrV/rgDifr1vdYqic9rzB9eJzqnDWduVVvXn+8CrEsC+KA8HdPkdKqsX5UV9mt9bZD6fWwcnjPnTmnDK6HuDtOii6psjgNdtzB3xgLdpf+RanLYAJ/TBhLfNZYxTmz3qgKnOZgO12syYy7Vlp9IiU6x0EkyUtjuZ9KZH/X687P3xEjje+vvujFxpUKGrWGUie955nfgMdbXZe21KsybHtUbk/0cvcm1B5/9GMED6b7lyrfTmDhLXkqNwhCIei4IT1P+mSPFUjGSaJpqk8kYpbBZplRm2lhn/Ge/8nR/XdioHSX/Pf1gk3ihFMB71vT/qexf5azPu05nA93V+HxoD5jsICwORX8bz4ItmerApmRQdSi5F2RY4eVWY226PZZzcmtd16OAVOu1EGH5/UOAeR4esYGypufnG6KjKPbuYMVFH3ZxyDI2if30Jn34UMHKrUotOB8UU6VmTLJwTcBGljKSaLfkXqbTDbm5bLJCp6XHNMfgaE+UorFOuh1lCnHdWpNeWYOc8b6cdXq47PVy2MSIPn6qcUQaKSYFY+PbWr62Zy6wkyXDkl9OOvBYfYVOgsCmQf86fc9Zntd6bfQbDP+cvbsaK23HiS3jYSoAXCbCdBLuJcJAER4nwfgYcj1y64PO2xuV1peeXU+GCixthXyHsKp8vSWix1ihXAHs1ZfdpKdQZaJxUlq/TUWs00qlWld8BwC4A6vTUzyP1azQUiwCo1lSsN9KsN9A4Y6hZpSa3TxoclJdqVNfeA6RK5VUq5bTOrdNsk9WolpXarQx+KsM3hatc2eqYgwD5dvIlwXYnMsl7k4ISHQ02k32LclIC7U0qk0PPMlyL3OUzbEBJAQGYgqDqnPgL1did2T6bwg8dSW3ND7t2NKqJgCCYASTGmL5/T1BxLj4zuK+Edm+XX/82j7riMFsPHXOit1lUiBXZwzbEvHYnrdnf+nleJDPVdzfRzsHX0DnGDW2ocppKOWZn9TCeWm6ikeNj7+phFluY5B0fYBuOsrFcH2shV+msuXo07V2BP7cCJ67Aivd7fy+wXimyZRfZ8ArQ8ykG76JUYJ7D5yg5WOb1tcD7iBUYzsO9Hjl1vIgBF387U5P/6fllnKu2HgCldOfBfdEkfQB/aXhcE8LMs9lHULvTmEW2BKGmIB2rbyULsCgwWJkKf2eKfzz9aXIr/3YR/OkQ99r+L9f2c2b2H3Vf1xeotVrBmGSYj+a7whcN3+7uzyfIRVqAzl3BOwNkP/dn/ljjsdJPFLGIy724xb7I3xtxX1lZC7MlL5nba1KtKMbgOMOpMcGmO916Kt9uMhd1pcC8N0VFdGU7Z2rT6lTKXz04+HjT/Cj+f73QhkvL59I3bTUy6fX3zQcgVxo8O7rlQoJXfaJj91Zcptn6TargsKZKg6bWqINjOQA5ABxSA3UaoEkVXDXX/ejrxgn0Y/v4fnZ1+ujn0CAN4EEndo3a83IAuzRWGuThAHLxhNLPWwDntCqctXpfD34uAfOVqivnpSU9GuIeDVGfJhzSXWpX+NIiLRnRh9PaEpb2YpPcQqPMp9NgpU0PTvuvDgVLGnAvdnq0uKsM+FvPEjwL5ECiDKij4LIDbY5nkHpK0msYAW2byQ+r85mbwxsiXGHvie9nS9jn9uapgFI9uQGC7ZtyPLuesHLBi92C4bb6CtoDRJ1B4i6spDv4/6HtLYPi7rat3xX3hBCBJLi7uzsNNE0Djbu7u2twt0CCu7u7xN09ISFEcWvvXvcDz+Y87z5nv3XvredUjQ/dXf/+0FTxq7nWnHMMarP6f0Lk3+fA/y5Ch96/aXevhtRnsCdyP3pPhH4DXK8+tge5q51uvc0OxHqb1lab9v8oQpsOvl2X2IkkdCGxPUhsrz5hAE0YNiKM2lCGbWCfFbXThNxuTOk1gRO28I7rzlTIp8GQNzfLRYSEVbQDWHi9Gdi9HN3aAgPaXF2qwkK7NdRjUPqpWppx0lL+khK+HBzO9nZlAX41BsgEMWF3dk7zr7/h0/ltTcuIpNIhG//8y3woBh4jUVk3Tb0ojGWGgWGin1/D5QsmUgIB4V49vPTWPBeNtCW8ZdnQivx2imK+fJxuIsIB0tJBCM3I/MwxzpPMCkwMq7fr7hUZ3UnmhQNo2K5OrJTeKZHDlSpgr8lvFkqv5oqv5UnslMiRylVwlSqESnVKlTasQsAaHUqtJr5eFdeo+CWb+1MGx7d8wfUKxfVytR/5Kj/zERvXzVZz7b5GGI0hRcOOgrgLR3NZ6G6wXMo5cqCehaGK6dKurl+5UHDuVOrxg0mHQeLRQ+VsjPn0Z8IBiAQg+SjIOXuqlo11Wki2mJ4l+QJD+gm62iOX+s4xX6c7c5X9eJUha4IIaDRmHHVTLNQRMWU6E2KkbI0QFjkLHE00Q8K8DbTl6pP9nlbEj6a5/J684YoQOXAZ6Cd4emenmNjZaiPk0jwwJSiZCMETeQK0VmxHEJoSianZVj5+0rIcsUrslQpnCjQvpdnI8TAe4xHiE5aVEZXmFRA+39eVUWEqN+OjV2wmJnIQsPCeFjOW0VIQ8xIWCmK5XC4pkCPKG6Yk6YjRMXcyQtrpgDNAV5WNfK8dDpUuJVuRsswISZrkOEWYproTJYaNEtoK5t7yZf9le/GrEQ3FW3DTheWbA3u3+olBR6k7WZ4tyW4/n43MDlY2VCZ8eT4kSAdslNja4u2lDoD+KA3saPQ145NPcg0a/aT1mUF5iK70eSB/GbRmWt9q9Pt1p4D8phZ+ugEXcihPQ7A3/eDLtPlmF3gvdb3Bq1hy/6wpN6z0WWv1q/AX5DsCYiw59LiAveT+zx0hI3HKnyoN4Zj7dq8RccRuq995bcAbPsvvjtOMQtG5yB0qdVRCnAZdfspdnqIjfiIzwSK3wkWWqjDEMd+tAUfcqMNyNwo+diJMGf+vI5L8+cvPiUmNg/ujBdi9z+0zBaDPTbvWWqbWXDRDgyVXk8fr/D4zAIIPgSIB9jseNh0WyqmCtDGXQZPk5VkVvl7mM+OXaH4py/1Uku04AfCuilvB7O+9AexkfRMAYOUF2M+6knXskQtYyToGB5n/lIP3SeBH0smlEkBsOE1tPbdVf2K97th2Gw2+9yKxn57SeXK74fhKxdFf1w9u1p/eqqOHI6pLxUI7JTKLKQqVSiebVdnq5Tg8j4AEMc42L8cbfpgSN706f+NSO9V2H+S74sB3+V6vMpxg69U/xf6wJaUWIZgiQPs11REOhW1VIPYa2X/n4/8Fkf8x+atDb2/LcLdjs3v0pgwY7mqXjKQ+A2IvitCjT+41IHQhse06263au9pq0dps1vw7FneryN0TN7FVh/h/IhI3iCaMGu8M2xCHrOGANeyzgL2mlH5T/KDJzqjp9ngA7nHWz+dNDJfOq+v4nDhnaGZVGx416e/XEhTYjjZINzPN01CPUVWJVFeL5udz5uH2CAxoc3Uu0dII5eexk5b1XlyGt18tKxkHNk98jM3v5Za2YuQ15ha2kVPx19SLMrfMjIrq4WZzZL5gGeXbryQYwHQSoSPlqy3tribppSQXJiQazCsUyCPkzc1nJyPrMVDexXfyeIaj0o8erz/NCDioD5uVd8rESJWqxAoVQrkytkxh+5rcVonsVons9jW5lRLptRK57RKl7RKlzWtK69dkl65J/CwV3qqRXy2XWi2X2qxWWCtXWrqmul1lALuccNWe+GveG1c9gg6ByNMHr/Oy9kkItTFeuXbsaMnxY9Xnz7UwM1bRX8g6fCAFgKzDB1LA/ttKSvMmRq/1tOYN9d/qIsb5hToZOWY4pLsEZfNYebLPXJ5gFpq6wlZ88UiVFoftWTDkIjlsL1KP5HG+uN9bnCfBAeNrp6upI2ToYagTZCdrqenia1iW5Rnjo3drrBQly3VC4Ixmgpt/fpqDi7OJoVZeiGOOsWoSgq8aKWEpdA6JVk7JKNS3c+KXZi92RRarXcw15U0P0BPgpxORlZJWVeESZzt+CWSW+EZqcmUb8GS5yCmwH5QyFBPxQPAq8RvICtlIcXpJMIeqC1mriZpYIKQM5DRd9Tz8jGU4TvREOSyVR/3JdvgSpoSNV1n3E9xJktuMFsNGC68FcKx7s666MP6yuQyDJRYc2Sd1z/Rj2LI0GKhPuz5ON9/Iirg71UnGvZ9/Nc52CljJc+U6alpzgjpn0Wg58LXScjxaqcJZ2IwbyJ0FaU5STVdNJsrdvkwmrD8oWrmd+308cut2CPFBEG7OjzAVQhwL/tXlDu8mNdiyZEuBW/5yQ1HKFlLAB8kucAxcC1IfzrecLjBNM6LNMaR5XWD4vgbxsRa90Gr/vcvvQ7OfFS8wZAcJpqwfaqIcOEC9o8iAr1S/p+CgF18Z6hS+wxs/4o0ddiFNumwPm1LmzClz/5zTz388aC/+gF/n00wNTM8fNjoCZkMs7sbYzBcHEhoStuuTboda9VhqN6jL9Bho3AtyLkMrNrpoDgUYNBqLZgucaJNh/GKhuWyKeK8gfoeDeYyZBiaYwXS5b/4AVl9YiQU7VwG58exO0dl3geBnykHYSUfpOvO76PAzf/A9D2BrT+AaT38tAu9zwU7XOTjHTRlm2KkEG5UHv5aA5YZTG0001E522K/8O5XjVxb3k1COKo1TrQjOuEsg5Py+QXfrFG2VgWTXpmCT604at9JdZuItB/00N5ti4GjOzzwX2JcK25M/pLrkKzDC9nhyu8vPUnl8reK/1Y/UZnVKk9r/16Gfvy9i75Z7lB4D2Ge4VzzugXK3ooQDxtReNLETubeY+NfYUKfu7in7r0HxTt1dSv4bInF9KPyQIWHUGDdqRxi2pgxawwEr2G+O7zX606r1pUEZ3ouFi9UFMeizp49w8CE19NN8Agc9PNv8/VosLQpdXaowxtkK8iGqKpG7VaSggH9szJCdTa6ivA8nmwVCN+b7Cpx8tKhkHDjzeqek5b6kpgenqBWPiK28aoC6ToSre5m9fYmcZAgXg4OHda2+Qjz3BUNZLlslUVdhbnsBAW9JhUQhmRgRuXARaZ/jp5XKr14TPU+TbCOFm4tc70St18nCTk1Yrwhb9WGTLqzXptZpUeu0iFVq22UKq4VSKyXSy4XSS3nSf3KllvKk/xRK/CmV+H1ddKlccrlCaqVSeqVSdqlU5nex/GqZFrbG8GMGGtYEwaHrUaeAzz5QyER3S1XxpbrKspnFTyPMM2WVLkamgv37MwEoPHK4kvZs7dHzrxU0XsjK99LTjzGz3OUVHKVn7zvLMnKOt09A7hqPcLugzGdFZMvBo5mnwE5teJLM6WL185NOUuXKTKGc540vn/VGqeenBAaWBFoWBmkVBMslODDpcolqMYNTQNtcglOMHkjTXInAoHIjdL1tEQ7IxEzfaDdkRbpzeYChvDStjJ2Gd17OJV2NQ+IX626EFrqLp4QoB6dgzslc4kCpyLtYiNiqndG4mF8T2ZXoMJxu13PDW03pEq0GM72fJpOprLyupIY2H1qLDaXFpm0kIWuhKmirapzu4eNmIEALmgLMyL25n9MssIXmvwLFKBEyvyNEf4cLbEYKLPsxr/uy7PhxbXlywTiVu0YXxowuFSicWunKWBirvNlZdm+io6etApK+/Ph8h+ccEKUBCicBkgYUoZlztE4WGtC4coJA2YMT2TbJFgLT1722Hl/ffFSyfi9v7XbBr6nMTz3Bnzoctqd94OMEeCfxU4UJfJoMv1+fydLq8hC8c8PWhQAAIABJREFUYXLZkgfYaQBWANLd1CLMuBsSND2VQBTiWKk1Sz6KDjvrV+3F6CMDvGVAlbd0lg1vfahaLJrhSZF7rbNktOyh0QC5QS/RQU+hSGEAR+JIIz6UcU8440EYtdgaRJIm/7kqkgB3KJBAgWTqbooNFUJIoRCwRPIGfv076dubCANlc5Zj8EHPbKgpoSUF15GxXh33My9k0lFvwEanwUy1y8es2d+szl2rzFK61VV11BuRK3HB5xjIZKRpEOMfkWcr4tkPG70oNzR2Emhg+qHteLCUArYqj2xkgrUYsJl6AN9widTNulp2Yj4CLMQeXEw9uJC770sJ+NN8gjLGBCfZyUNMi1Xgcyn4VLAP9nLBXi5CMyu+QfBNPB2uhm/a6/Kgq6or42k1AOaiXasxGq2Wxi/y/SYiTAd9EfMF7l/zHN4lGVHr/WFryKtIzS85mD91Lu/LHfxEwM9qz5VyS3KDKb5amVyvTqxVJdWpwmYtUp0qoUYZtulQmzWpzZqUJg1Kk8YuPWGLBmzVJDZp/4/a84LcmyGndurDbgNynz65T5/Ui9wVuU+f0o+iDhgQB9CEfoPdTjehC4nv/GtgCNuhjetEELp194TrRGA7tLd71XZ6NPA92qRePXI/mjhojB82xY+Yr02abY6b40ZtiCN25EFb8pA5acgIP4z63IaGb1KVOIGRpoKykm1QeK+NS72rX6uD/XU721ITTI6uTpKaerSScri0TIComJe8Wmhk3KA+MkVVPoyL1co/oOb7H9jc90LbKv7Fn/XJF2+N7TMuMJkJyzgpaviKSwZaOBR4eNfISvoLsjnrKiYGOjWy0horiPiKS7oLS/jyiodziMWwicXwSIWIyvvLK3szXeCS5GJ/O35t/Vb8+qjlUocKrl8dTiBJA8aEPkNCjwG+G0XoQuE79bGtutvNiLUb8rtavSG/Vq6wWqm4VqW0Wq20UCvxrU5ysVHyV7PccovSSp3K7+tKPwrknsWLwq4gcpFfxH6QdQyU0x7qYGR4oqAxcp524sqlbtozj8VF7wjyt9Ocrd5/4KW4TCX9yeeaSr1MDKVHj1Sco8k5ALIBmGNm7KO73HCRflBUak5O7baUchs3Z+g5AO/WPUnVd70IbmgxDtlr5CoJWtKd8ZCWugLAec5z3BpCAuaKJlk+mGxvFV9D22hnjJuxfrqbTKwlVziaLdKIPQjFYq1yRYnvIj8Dp+x5WTV2Rs7Tsrb6JuU5cumhSoFWaqbyqugL4ujLR+VpDmixHzOSBAosIm4IFn0hs0BlfrXjgqoHhRFHLisekPFW0Mz0OGWjcV5TmB/NrWrCoopiE1HmUTc3kNRXkUHLWemIu+qKTRaEECev97nKPQ1VJd2wfRkgshHKsxnEtu55YcuNlhjAggvh+x0otBAoXq15ut6I5VWR57vWrIXbPeU5CT+/vb9+oxjCzfH+Gq7TwFmRaTjReibe9HaM0Z1I1PtS91ZPBVsWoHUG+Mqd671qTX3VAheHVu7mr95O/z4Q9LXDcW3YnTDrT7wdBB9Hvak3xN8KJt2JWhkOJN5M645GatECc/YDWaEK7MeBidRRFzUGM4GTtwrDEbRA/wLoS9cv8hTxVD4qewLMFjkVOkqXe6mZcICJaEyOweV6Z64yiytvy5wCxPe/uOYAb2eQJ/xJE56EcQfcuOnOmMHW6D93F0mGRCokUSCVTKZSKBBSqAQ8dmtteWHxHSStQ+KywAFQbKUJb7WsVMa9S3GeLwx4mmD/ItGlSl+yzUY7S0Oo1g5ZbKpx3Uqm0VXtuolQuhJdq5lkqRK753FQJMIypM4XcxnAbn/YqLWdQYNNBDDv8EbmobWSg7iCw/jUA2up+zfLz1J6WEiNF9aywOcE8DYevE8Hv6sPEwcuwQkm8uDl7Y5z3yrBfAlYrj2z00IP+zhIzUw7VRwf4i/gGqThoGe6/AU1ACqsNLt9jMsNFW6Hed6Ntr4bYf403mqp1HvjhudysR2uwmGn1Op5uMJ2ncPn68b3svQqHXgyEKfhYOBWgzGpTpXSoE6sVSHVqVIbNQg1yvhqJdiiTW7WJDVp7Incok5p1aC0avzH2K923T3DtF2bcUqXPuz56xaS2Isi9qL2biQpA4akAWNivxGhz5DYiyZ2GxC6ULuWvbsDPXuzQXvLOdh+LXy/NqlflzpgQB00ooyYksYsSONWmzNWO1M2hHEH8pgDdcSWMmJOHDEmjqLfNyF/TvqixIGhupSddURU7ICtc62tc7WFeb6VZaGRYQZCO15FOVxSyldSyldDM0YHdTU8ogeJSBLld+NkMS8uub20DrNLh7WtYj9jic9//nEKKGXgtGblM5ZT8xCXCTS3yjE1yzU3yuNlshfj9Ax2b+VltpUX9xMS9xSQCOSRiuOUSmGXSuKUiuKX8ROSdeNhFZfg4iR+mYBfy6n3vOAd6+UOBdyANnXUjDxssvunIPUZEnvRhC4UrgO5ZwJP/pdV0u706EqXyp9OhR8dcr/a5X63KSw1Kv+uUvp9XWmhSA02elKKgksYT7ZzXWmip8kBoPbY6ZuSwk/U5B+oyI6JCQwI8UzJSDxUU2lnY6k9dwLvZIe1tLojJDorIjrOzzPBzPRBXPw9HfcsDdPgedZb/NK3xOT6JITypBjgmw5qU0CHIUsKF3jsaZQnxJ7OJ+J3njOKXd5PEaHDwU937KiwJL+8npKkupSxhYGenjqvo5pSgr1WSYB8oY90pptWmrd+jJuel7WKoyLaHYHxMtQMsNcqTEJUZEiHWMvZKOs4cHMj6YH0qf063GcsFVhddSS8UCz6QhhfJX6NUwKqh+UNaOUNLpv661hGuvAg1SR15eXUuRDK9BhFJrQEr5mckp6QmAo7s5eaQEOEbaAKI2W6kNAZdstH6LEH53aayvdQ0S9enN+92H66sy64sX8PkfoYpnrTVbzZnL3fWwE+anzdUzLZUrr263NGVuqX3z/W19ejA/19zJCZzsbRWkL1TtplaBFrGuDFAyQAiFNl+N2TFah0afNWOZzv+zGdj72Xt30zZXk0ZGPEm3IrEN4LJt0JoDwIXprzft2C2Zzyh2/z4avS5aGrufZSokdAnJeUjxkXWuIkAwAfB0pdpBl16ADyEtDlBMu3cvoyMI7SB5fGMqX2AX9ZGp0zYChYO17p+GiE6u1UowpbcVdeAH/1rQ6HUyb9yJNexAlH/ITZzpjB5gjiH0YkFUIymUomUykkMnZnY33lF4RbuPUvr6e6VC8ewI7WrtanLxYFUZpScE0pX4uDnmV4trrpdnobVdsiurzM25ww/b66FeaiN0wFWxxlYiVO5Wmxvkr3aLdTddkPBm1l5kJFYL8ebOHAF+z/FgF+xoPvGYB87SylgOZnIviWBUht9LDnCrny6Nec/a+vgg95YKf9LJxipQ5fXm86+bvy4FIj+FQE4CTfRt0ZShsduenSp+TD8/G02y3I5Rob9FFgdAbcSvKosVW9jpZ8kuR10wP5JsZqrdB7u9SDUusFG93WiwxX8nSXCpFw1Od7reGLMoM31XYOnGCjx22z04LSpEZuVCXWK5MaVAh1KjtVCrgaJXKj+h4cif96TW7WpLT852TEf3lBkjr0dhG56567d7L+Ox8pA4akIQxpwJg0YLy7i73rfE7sNtibndyl6t405c6ADn4ASe5HUQeN4LApHLOkTFiTpmxws46EGWfSpBN1wgGO2VLGzcljxqQJ9M9+q5et5hk+4mqizPHhuS4u19w9G2wcy01NckxNchDa8aoqEaoqEWKinpISPhjjLBfnCh/vBmkJH2kxT042s7sP8B8XYdTVZnWz8CUI53E4S88cWiajS2w6ytrefMJuKFSyISrVy6VOgteH+by5DeaaPiJNQtyPT9yXTyKCS/oqu2wOq1wWm0wCm6Q/u7irrJQeFwMj5cdtuFi9c9Mdvvb52aKAG9KDk5aUcfNd22DKkAl5EEPuNyL0GMABIziEgaOmcMwMjplSRjCEATSuD7XUq/yzW+Fbl+y3LtlfPYqrvRpbXbo7Xfpw0IbS4oHLCyhlPj8tK/kOod5LT9978VLZ0UNhAHQyMNSdpR3g5Gy4SJ8CQD39pfKDYF5VZV3P8LWk/KqJ+YqxyTdllWUF5Z2zfJ+OsTw+y/lGWGmaX7SC+0qCKM3OVN7vFANY7fvUS7VGmrGEhaH0Anf9RYVlk7R36OhOKeug82LOLJKqpxnZwSEki6CThIYRShNjhtKzQCoYaSoYaaqiNCUkRZjOX2BnOM58ChjIS0iLS4hpIy1CwnVNDBwsUM5ofl1VFkFJRlk9eWZJXjktBQlRHmF2OhG+o8rSNPYm3DZIJrHLgOcYUL18RZdJ0FhY1JiDwZaZJpSLOZlbNIVDPlNALZJBKFqe+0VJpD3v/t5IbcJQ5IskhYduzF+DeFYiRJYCeAhRosRI8UUPzg9eAg/chZtRlzr9lb91Jg7meb+aai4vSm3pbC6pr/+OwxUU1bjYuoY5OXtrqzoJs8kDYE938Of1lKkYS/i860GuT5G1/K1872wbSfihk/i8ZmMsZmcyhnozCt6LgHf8sVPO+Dk3+MR/ftb1bZ8lfBoHv5ZSphPId3PX7xYVh2ny04NoD2UVnoPJbjpW0oziJ4CHIkewlkAwhr0nzybRmt9d7hh8UG5EDzKRLBFSJ9LVabK0aJ/l2t1Ld1LbD95VxsKn5duzMcQxL+K4G2HcAT9hgZswwo7/gwuIkESFFCqE1H/FxZJJWOzWMoX4m7L5xV1fLlhb7FtD1lpD2turLria2I/pbo+T7eqdVTpDDavctO5n+D296v+jOHEmCDkeoNNsJ5WoeK7dS3U6wTxNn7PSSb5Qnc+TFdxJVvzTLLfacBm2XvgUA3B5dN8SASy/DK/Tf4oGb2IAtvY07KOjNB5ZrTu5VH1krfEEuY8eDl3eaT/zowLMF4Glxn1wghXXQQ8HmLGNZ17Egl855z4lnCcO+qSoHbK9AgZCjJpdtfr90CP+Bk+TnZ+66y1EWROLvDdybWG1K2xxW8rW3ClDwjZb2GO72WW6Puj8q9c9x4SmPYB9o88atusQGtQIDWrERvWtKoWNCjlsrTK+XnXvFpLQpL5rkkZu0SG36Oy6iP8P+tdSzd6Oze6CzW61uCfSgDF5EEMexOyajZOGTEkDJuQ+DLkPQ+41Jvca7/pW4HvRhD5Dwr9sLPC96J1+JK4PReg3oAwYU4bMyKOWpHEr4qQ1cc6VOOtCnXKEE3bUcWvKuDl5AkOaxKyNOz1txHwYi1UXPl+YWozUCvbzbTIxy8NgMtDoFBWVUAWFQHWVMEkxDzlJHzvLgtCANkuTXBZGDAIRzcNn+XsdzjxYC01qUMQErUD4lYjTNAnbd0r1EpeOBiqAlcdWXSXMzDDb1aZSTyWZ+YKlqIBvcHCvqLgvv0QIt3gUm0QKk0wus3wui9xVZukQZgkvPR072mMn5zpzf8wlfewwpt6xX+nWhLNm1ElL8rg5adSUOGJCHjYhD2IIfYa4HgNcrz6uD4XvN8ANonGD6O0B1GYfcqNX73ePyo8excUe+W+9sj/7lVYHNbeHkPghw61OQzgYADvTq/kYmjmvvNCU72Wk67hA+4RHeEFG9QWn8IMrPI+Y+GfoOF6KyNfuP3390L67fPyf5VV6z166JyL5Uk5hFYGExharNJxvjzBsSiPWURazCrI5PLSh/AdJM7nr+WawwRtf7pXGdSD3yun6i1y/Vby+cjtvK4bOS3jMCdqMK7re4DcMPi4UdkI44ABPGYty1FFOL3Al/LxQDr92vqBO6hX52DMiN4TUg8C5SnbldDp53xPScexI72M8yecFIo8f9Tl8DA1AjIA8CtBY7af33H8p9OCVOFZW37PHfc7vTxWgq1YRa1ZSq+BWzTwpmcEokcMonHWOreAEQ9lhtlxwpeAYdxg4FyvBC2fa4fOeAG26BGP6/mCJ3yWYOUemH24Xt/xZYKQAjBJe8eF4ZH6uT/9EO/oM9mndZGXY3b6i/MwQV09r76jgD2srqRU3MGb23W097hhjZcbz8Olsi7el7eUjCTKcFdYKtU4aFfbqWcaSmjTATuTwzr3rv6ezCONRmwOB5MkQeD8S3vHHTTsRbjnCB+5v5hzJH2Lho3DSuN+fNuel0XD4u4X4o0lD/KjwFWCpyhbjqGkkdgktQIsRoPXX5o+ylYi2Ekm2EXMQOwy/9OWh2RwZQLe7jAM9uGHCutQco3MMZBkowPnZb52Rq+NB24NOO0P22BFr3Lg5YdKUNGP6DyKSQt1L04YQQgqEOCJuFVKXqctvNTlpHtxI/taYAUfKNmsT8I0JP4p8X6Y71DpI94bpldlKTEWZjnjqPI2wepFofDMUUW3C3+Oh2uqhfsNOriUAGYtga3LWNj8PkjT2bQ4ZLraykYY47gSAzZzzS1cPwTpWWMcyfxW8jQHb5Udg93lc62Fczzk4wgDHWYk9F9ebTi3XHftVc2Sxcj9xhG6zg5YyxLrVfvFNNvhadPRT1kVKi9ZELEL3BEjRPv+uzCdNg3U0wPBlmuvdSMw7H/TnIOOtdMfNLGtY5QrrHH5nqsMaM3y16a8SjZ1OU8q45/tKk74w0UgF8KvVBHab7NTr4Bp1CS26KxVyK5Wy2CaV7QYlUov6v9o1mqRmBKkZQW7Ro7Qi/56L/Xft8nFvHHK3o03pMdgtFXdBucdHypAJcdiM+DdKUvr/AuUeTHcRufcWO4jBD5qQhkwpQ2aUYQvKmBV5wpYwZUucdSFNO5InbCljVuRRC9KYBXHcgjBp+WfQ/lWzCfndNTcDwavBkRaoUB/3Si3NWBXVMD29BG3tGBXFYDlJH3EhV4RKhL97jadjpYp8CC+vjbyyr6Sqx88d2DX7zT2qXMUsbIEKF8gkY5f0oxd0rvCiZDTdxWT9lZXCEBpxdhZlpsh8dgZHRnorf/9uaflwMekIXvEoZpHES6LpjNJZbAqpHAqRnHIBGCP34/sOJvqgXnT7v2tFLw+g8GNoOGdOHjMjjpjgh4wJA3/9anw3CtuJ3GjXXmvTWm3VXGrVWG7TXO7QWu1CrHXrrA1orw5qLg2q/RpQ/tWn/LtHZblLY6VTc75CkdThCJuCs1iBDwAN3KfvaIht+zqtW1r9RKKxRhbrWoaTdKy9tAyl+47mgsM5J/b1cnP8wJgMc/G+0kK80db+o2fwW1ltXkBk7PT5bXPreQvTMUPVSO4jxmfA2zInXIf3y1wkHIv8VeHqcRxknDr2XcfhMTPii6j1R0n7d4rOn3X83iP85hEBq4axvzSD13itF1mMPjOgPjGin9FqTR+Unj4g+4BGc0nY7uEJmd+sRuu8jl8YHX7x+33lsnlNr3XvitjERZEiQL9kFnFTBNN5RvoVv9FTRs3Zg1xzJ9hvn2e5z8h68zL78Em2nv28fQckysDlpqNC1Qd56/ZzDJ0WHqaXaLgikXlBMMsAWeZmDT/frc1wT/dVt5U6dN1eZDoc8TVBYzsPs3oV+TNWez5Ku9uSu8KM/Va6yUhj1EBTfHSYmYML0ivU5e7bB7k1xUUNN+TlRfvbq1pKrppJMA1n+qIugHhVtjsprssdWar7ge4ZoHkKGFwBZlwAfumCn9vgvbS1Xr+VPk/ibAjpTgB86A8fee/ctN3+HAUXkxa6zRabMMSpgPXp0KUHiZ/vJ8DlUW4awHkSYKTOK10BCTaKcucA7nGnk/IVufOgP81B/gj4UB2coXvZjRVkqdNEiIE+f/kqewkpAOC9bvLteuxs2kKX/fagw86wHXbEGj9hQZq2pMxa/oOI/CsAkULe/YBEJm9jt39Bws/alABt1pOro7WEkYpnGZ4fC3y+lQbcj0IPeyl3uUmPB6s9TEK/ScV8ybZYLnJcyDO/GajyJN5kyEu72kK+0QlRZacxFGFf56b+NNfD4DT43WP9vV8RfjBYrr64lU+7lXEcNrLBTu6Va6e/p4GdksOU1tO4rhP4Pho4wQhHWbaaz/6sOLrccGar+9J23yU4zfa1+uh6F+OH60fvZoDlDr7lFqWtDjMTOmDLAorNmBqdhEtRvIOueh/SPB+GG78NMHrpg1yMNccVuMJaP9INh5VsNKnC5k8WaqlQj9xmDfvdv5ZiJoMlr6GOzZfowG7nzRojbIMxoQX954bCSpU8sUN9p1lhN5eG2KZFbNUmtuqQWlHkNgNyG/rf9gv3tGsqsStCF5LQhdwNw9mFIHHQhDhosvuaPGxGGTEnDpsThswIQ2akQTPigClpwJQ0YErpN917njCAIQxg/utbYzaUMRs4ZgvHbOG4HXXCjjxtT5qxJ07bEKesdiNuSCPmpDFLwrgdYdJxZ853vsd6fjQoNxBhqCAf5p7u7XwNqR0nKOyohYgyMUlXVwnh5bCUFHCyNcmKC25HasQL8jlp60WdY0Xo2iY8+wM7bn/Xd08x8cl/sb79HcK4/CFeKR8BOQcOEVNtdKaqRpSgoIeDdSVKO5uP3YOb1U1L46qWVrKCXISwWAQzX+Ql/gQmiVRuxRQBlShh1SBDlBPdqdM+plJfxsI2pp2X+3Sp08bYQV3yIIbYb4TvRRN6DAg9BrsXkTstOrtTUGtN6quNaivN6mttWpudOtvdehsdiI1uxHq/1uqAxnKf2kqX2mqH5kYHYqvTgNJrB0cD30bLt+ueKJfel3QFxJ3fH3wOzFnoeAMQDEC7MG8FH7vHAWB/EOQKXSniubIWGfTDzwtmpr63sdhxc4EhoTDcp5uTqVOYy30fSJK77Ca0L0TpMH40Zmsm8nYJcqZQ82OzTaMj57Ct7BRKqZmHu4CGvuIKZ7ugzKCYyqSoxmsF0z+qjj8kzF9fVFziNsALmq8y6386pfTquOybM0pvzqkuMOp+Z9DCcaEhtw2JwQbyeuJ4rKcByywN39wl8dHLUjCxmuyUOHBR6o+q42MGpR+HRL8d4F44yDh/lO7DSYZXZ3kf0ErM0ci1AbbBC0pVxyVKAVfTUY4Oen4fcNjrHHOmk8NM3Q1IWNpYePTpUV9lskegvpgx5wkZWqDHckqf4YSzKEuapW6Gh2l1TujCh5mZyXxrG3EbB4WmzuznH6YLbsTHJHmUVSTfmalpr4huL/I3lzzVlWhxr8SrI1TfjBF4ix7xFT+x3JsF3/S+qoks91LJtBFYm8ndnopZGQ0n3E0iPIj/Puz2e8yF8tCPfN+D9C5s55HP6rQj+Z4vfBiKvRe6ei/iw5jvm7FIiB930jgtRw8MeIDSeWAvcepueUhTuKW3/BVv6QvpRvzpKLbeYM2pGL04haMDASoVtryGl8HNPAf4sJ50qwQ/E7s97kYcdyFOOBInbUnT1rv6hxFJoUIyCVKpVAhJROL69uZ3+P15vKV2bbDN946ijZ7i73Xxv+pjnmc7PUhAj/kozPjKPQlR+Z6m/ylB5Vumxq8CnV/XzP+U2s/5a0z6GMwF2tSbIEoQCplKEqMJpvX2ipFix63ZQE8a88KgOGlY4FUEWEsEhIqLsJuT2MS4nnd4LRNsVh7B9dHiu05g209t1p9erji5VH12o4OBOMFNvSW41kcH74rNpYNXlae/93DP5J6Hi1evGh7WOw1yjVl7A8XaXflnA/Vfx3t8SHCbv+r4KszksT/ybbgRtsSXWhW0XeyCL3XdLLBbzbIh3nCg1NvDVrftSqdXsYiHQdKzXlywO3i1wnqnwZbQZvHzutJyjQKlD4HtUCJ3aJE7tEjt2qQ2XXK7PrnNgNJuSO3A7Obb/HftBoTthYXt+ubCAaP/OlD/jY+UEXP8sBl+2Gw3AXEPkaQBU8rIX4Ffe1Td/Qp1yhFOOsKJv0SdsCNN2eGn7YhTZqQJU9K4MWnUiDRiTh6zI024kyZ94NOor322z9vsR697STFeDHdJcLPK1NeKlpLx0taJNjFJl5fyZrlkoCEfGOxRE+ZZKycRyMvjoGuSeJJd0zK86O4fWD75XsUxNqpg7NUmcYECc2oeKOmnWbgXXuY2VNRMllOPFJbwNTEp1lFPlxePFuXzF+D21EdkaCmES4sFc3AHM/JEsosnCCgmiqtFSKr56WmYCjAxRjkoLc3Fkm67bw3qkSeQ270acOCvEEpSlwGpy4DcgSK06uGbdXZt5QgtCFyL9k6LNq5NB9ehi+/U22rU3WnT3e7S3e5BbPcgdrp1iL1oar8JZdByqVbre6nCr3K5L0Vid6L5c9Ro9AHwYDtYqMadL3ol4jTo1pJK46UzPADg3c7FprRAPtpQljPWAAyY6Azoq91CqA3ycw3K8BacP1zMSutDBz61Jw2X2T9qdac+SsM+y4CrFfBn7vajQPgplTAVutYaAPtSKU1ZdwPNrqvwJLOeLmSnn5CXfaGm/UxadY5b8gmf/Dtu5XlWxQVm5S9MKi/opWdP808d4X1wTniRTXGDWWvzgi6V03Kdx2D6KEvnkSv1++nG2GUInrF4r9gRbjnoGftVzXxFSP8ro+TbE5cf7zt6ExyeOnWpi4ajAFy6fpKjQwRdzoe6waZazyg0Lq8SzcB0Ly3ry+NZSFghL39a+fR48cXc/P2R99M9EPsL4tbWPr/5ODf1pK9rqrm2vbqopi6noiXf0lE8q9h99kF1TrF3WWXouzfdY/0ZRWm2Dih2JyRLa6ZNmCGbg+ThLCsRJD3QvwTu59k+LXWz4wV5FiIVnspXjTjNuEEo4uLPydj1uxnwWy38WPpx0GdhxIPyJIz8wG9r1mVzxhG+C4XvwjbueWzd9yc/iYSvr8LFgh+zwQ8b7Edyjb2Vjvsonip1kcHOlXyoShIEoDPACEMPkhBMLX6qFswg35y9w1fTig3c8OCjPsvbvpmCnY7HjvnBOS/qjDtl2oUy40CesSFNW5OmbP4xRBKpfyFyr4qkUrfx2N+UNzd91UWeVqS9r057XhxKmSh7W+b/JM/5ZozOpK/8qB3fQpTq92j5jWy1P7lKhAb9zRq7H0VPMvkjAAAgAElEQVSWn9JtpjxQdXqKtXoabcZGvZYWte4yfT566UrMiJMAzic/auJ7Xnj4ZRRYCAXL+YcInczUDpaN/COLceBnIdjuPUfsPPHzOpjPBb9LT2w3M+H6uYnTQvChJLwtMN9wbmtcaDQd/ByT+DKkPj9oK3YYpOgKVTqKPMzWXbhh8yDMaPNa4l0P4zfh5q9iLJ6GY56EoDeKfXdK/dYKPGBt+HK2A77Am3DNdbvEglRhT7zutlPs9CFSvVQWwK6olRtOO/VOxDb7n9fVVmoV4aAOvkuJ3KVN7tImdSBIHXrkDhS5w5DSgaF2mv3HHe1/tWL2+jO764bE4f8qGAlDZsRhc9KIBXnUEjf4VzoNftCcOGBOHDAn9ZuT+s3Jo5akEYu95wlDZrvPUyedqRNOcNwJjtlTx+xJ43b4SZudCWviNIY0aUyaQJNGjcijFuRxR/KUL2k6mHgn+F2b6Z+50B+3ChCCbC6G3paoaFkxdxQ6QRcZo6sbLcRnw0SnZ2GQnBjS5mCUriAVLCjkKqMZwKFs45BU+WgTprTd1vRMLev98IUM3+9Qo3PGVQ2y0kpuMQtYsPJ6iikHaxmkqaknIbWyUFq5Ilw+wjzeuuop+kphCmIBvNz+rNwhXGKxYooxUmqh0ipeWoooGV6uTD/dH2OhG2NWO0O6pGFt0rA2HDCBfcaw25DahYZdaGqnAaUVSWrWhe3IXe36cu5acOJbEbDDBHZhKD2GhC4kthOB69CldBrCbhM4aEPtM91oVYHTCHhTf2vEdDJJ25r1QBVKJJ7t2KShYh0/46iaxICefCTbyRoTRfhx6EtHznJrAeYEMDoAHA+DEq4r8QDUstM2ctAVMdH4Mx+EX3vf3E2Fqw3kt1m4d/n4d+lw/ir8Ek165Y9/EkR5kUB5lgafVBAmMnFD6b+rwh+GmgyiZeuEGMuZaKvP010DR+rBsTun2F5fFH5wimv6KMvMaY7nTPJP6IWW+VUIXFpEei0yk8EfVvV5PvlFKf1qcKYCnKs7zXpHSrubQQD6xX1Vw9yUUR9k5ho4dWr48P4p2pOPJcRuqmpV8IsHHaXNlkDEi+hHMkj4gANp589bHtq/NTGx/usFee0jeekDfuElefHtxrsn/ZWFC4/n3sx2DZVnTpSlT5WmNiR4VaW4p0aZaKrRdY5mjN259upzz8RccUiwlobcMRskvacJy3hNIFzogwu9hR6y+kzgQ2tCqomIrdDxALl9FmygM0J7KtPaiguongamXKDAURR+qsS+LoOLjXChdut5NvycBz9n/h51hHPuxFsu2Ptu8+Om6488KK9Cf/TbbU94zQ9bvO02X78VujIZ6aOwT+EYCFA4bs4OvlxPQBwCfkKnr5lL6tKALFOeVGPWxkAVR3ZgyAA2b8et3AzZuhu5PORFHPegjjmSp5zJU47kaXvytC152pY8bf/PbddQIKRAKnYbUuH6Fp4EIaRi4fZCZ5xLnq066XbT68qYF8X+2L50XHfyzSjUXLDszWDZe8HyL6NUv6Xrb5Za4GuscXVWv0ot3qai70egBl20GzCqrZaGU75erZYW/aFuN5NcblgJugqCeyUmz2+owkn5Dzng+1WwWgRWqwCcOEvoO/QsA/y4DuAkO7YDfL0B5qsuYUfV4C0D7LAyoVcBTuju9HL1h4CFVvYPrbzER5ZwMSFEC3jIgljtIwnqx5+kmv0o8h11Vn8aYTXlqfco0vJ9hPnrEMzHKPPFZFtCmR+u1PtHqgWp3HetyGolz4RS5QhrXfBldtQ6b9gZEc4JPl/VwdbYk5vtf5dq45pQcMxiq0UFjugROhSJHaqkDgSpXZ/UjiZ3GMJuDOw1/Xt7+v9oVQ/ok/tRpD79f3WujSgDxtQBU0K/2V8EHLQgDVqQhywpw1aUYavdt/9dxGHL/1HUEWvyqCVpxJw4akoasyCOWZPGHIgTzrhpa8K4IWUcAcf04aA5vt+BMOUDH4UttBn+nnZeexG3+qrKVVdZiUPZSi9cWdHX2DYLhUnm4bHk5zDXkPOzxaRH+NW72RQIC1nKKrkLy7vwK7nmtD65+wPGV9/W9cy79W3lLRZ+JsDQnGakXXznxC8ptUBaJrSCeoSaTryMQoSGZooxulBJNpqH1VlFLlJDIkpRIoxfwIedP5RH/CqfeKKwdKiiZqiinJ4AK3NznvfyzTjCrMtalyacNiT0qO96rVMGDMm9BoQOPVybDqFNh9yut2ejubettKs9L7g9/WWDNGFAnrSAN10J/SYvc/koI+bwcfgNizMt1lyd5tyLCWbvvXUWg4xX4u169HmDLgLyuzrimxrCSHYaK8jiOxQtfKBW7fIzdf67pqLPHZTbEVwR/Afh+4afN+OJr9NWbvkvTLv9nPVYv+WBv+NFueNHvRVMmYsgzUb9vJu28SSP8KR4bTx1oy+ZMpD9JMEqkvtQAvepZJZjlXxX7mkpvUfrz8rJVVyiq2Rl7rnC0HeJdYSO6x49zzynyKKwzF120QYajk5hniquK9GnQNzFAz3asvks9G9srO9o6XUri5ZxncuiAcWnQOUZcO3ckWy2y5lSwv6czHloVLGdXZGdRaah4mSM3XiM7fOyqPIEpzBrpXgX7emG1MV7bXc7cltzA5qz/YaqomZaUnvLIoujbWJdtIKspAuijB70p715cKOm0NHTnMcVxVQShnjSFrVxr5TwqHIg1fR1bRCcu7bRGuvOCGbCjMaCMc5s+5sC9CfTXAus5YwYgBkrKHOWId4uMuMAZe6C2TaMfkrAWwbkWbA/q3CC7/Lg25j1u67Yx76EZ4H4J0H4JyGk55Hk59HEp9Hvumzgr/IHrU5/bsXB+eujsSpLnXEpKH4b5qPax4Ej5+FSa2k/iaMBMgdK7bmr3ARkjoFofVb4o418P5M4l4QdC1kfdMSOW5Gn7f9N/9xBmwAhBUIiHlIhngKpEELyFvzzJsFAYijZbam/+E9X9nS8JaE/Y70lZjRA41ao4sMo9dfx2l+uIv/kYbDlNqR6O2Kj/dd8o3EfiXYbsRxl1lcpIU8Tw78V5U0HBs6lBMepMLvyAGd+YC8IJtPE4CMDOMtOrjy+mAlwjWCtAcCRY/A2w88qQOw+B8eOkwcvEwbFKVMIOIcijWrsdMptN8o2OYLVLqGxhIOLPQq4B/blfudDtEFNoJCTMLBmB1VWQg9jLV/FO90PMh91Qsx4GrwNM/0cY72QYLuQaP0jxfp3hu1yth25wg9f4bxVYoUttSKW21GrnWCzH+yMyJQ5OGzHDtu9sLWWP4o1yO3GhA49fKcmuV9rF5HkTp09RFK7jGGPyZ5zz7+J1I8k9ekTe5H/mn80JPcbUfpNCP1mu/o7KP8v+k+IpAxbkUYsSCPmhBET4qj5LiIJ407YSRvCuCFlTBeOGVCHLYhDrqQZP/g48lMjcvWWx9rLGPinN9LWSIxeVF/RU0c73MAyDWmUyMdnLchlqa8e7u14Lcyn1lgnVkzETlHVV0jOWR4VWje1OP6eGlY6ZuBf+IEAX2/Bl2vQLe6GjV/h7VcQZZlxltFAWMpTzyhdUjZUQjLEyvyGhnICB5MtQi1eTSxCSTJcSNifWziSXyqNXyJJUDJYTi1ISlxDkI1lujl5F5Hr3Vpw2hCO6BEH0LuIJPaicB1/7SaR/rbk/neRuvT39o72pkd3p6M+1Un+aFYnj1rDWaedbj1srwFx2PFVoU4Viu5xsPKfFCOYbw/zHZbiDD+EIus1Lm/ez/5z8+rXWu9oOjBpLfytxB7WB8MQDCXVAhZ7PHSU82EA8GnJwkTolzFP6stY3PNI4rMI8pNg+DAA3gug3A4i3AzFzYTNz0V+nY5YvpNEeJRDuZcLbxfAuUI4lgXvV8Px4t95/viCiBeuhlE0wO8oCD0HPE6AABoQSXMg6TgoPAOyToG4swcxAMTJXXpR7P+qOvRNY1RnpHGY3BV31hO2Z0D4CRB4CGReBLVsoOwcyD4HYpmOOtEfMDgFpABItTZ2VRbyU2OP0maO1edIwAgO5Pt1ZXqUBKIDUQL2CpedlBldVJntFS5bydDYyJ330eFMd1HP9tAMQPE4q9IFG3HoCIEEJ+HBYse5G54jGdbDV81nMu0e5Lk+KvSCd6vuJViky1+IFjiWIk2/eD3meVbgq8q4WG1etRPAXfQc9W4jdqasLw4do0NX6SN51ZjeRx50RakV2QkaXgb1gfxrU57wiT98FgyfBsNHwfBRKPVhGP5W4Nq4B+VhDHyft/M4Hb4uJM/FN7nxObEDGQBCZRnzMdIWjEAIgHoPxf5I3STdC/HaNDJHwUJ/Inx7fXsmDt5PX+v33x51h7fc/hcRScBTIIUCKUQqFZJ2W9tbf97PtPnJXfnUmPqtOYU8WfY81+VndfDXa+7DvsoPo9RfJyPn09Hf0vV/5aC3yixJjS6w3fN+tMKgh2i5Plu3k+aEv+3v8qJPBbmPkhJjNSVSdPicOECqAUOxs0Acav/7SqHl5kuw/wIcPvc1HxC6ALx9Ybv3IJy5gu09i207CMe54B0teBsNJxFr7dIvMq4Mue9ba5cfCDkC71ji7zg0hDPqMoMiN44kk0spFmwxOpecOEGFsdSnzKBBW92PcT7vo9zehZstJjl+S7T7Em/5PhL9Ldl8p8R9Jcd+u8yRWOGMLbXCllqRKx0otR6wLWTYRfiG2mHY479TY/G7VBt2m/2pVKD06e50KBM7lUidaruIJLYZkNrRlE4j2I3Z/Yf87/pPVeQuGf/fwHFXewmI/ybykDVx2JI4bEYYMSOMmBFGrYij9vhRJ9y4LWEMQxrXg2No8pAlfsiFMOkL74b87Db9M+u08jwC/mrvLExkPsyAVvW2MEszsExTVA/i5rZQk/fztC8O9a7xsCvSUggQE7FTVvfnlbRDOaRPfYDdjzcDCgYsoyq/QfjoD/H5CjTxSXeLqHj8CboG1tKxm3AJ2ckoh4jLBIqK+6OQ2dpqiXISgZrKUWpiEcpSEWLiwfzisYIyGfwSSfzigdLK/mLCKiKc7Av3G3/PxuBmnTd6EXBcH06hiYOGpEFD4gCa0KO/m8yD79TbbXb91yXG3xyV9vi4i8i9GXvKjPGvZo3PZQq/atXgmCmuD/3umsp8hWG5Lu2TENmHrhxriYq4FI3PAVLPfWT9TgP4OofyNoMyG10gBl4HyZDaPeBIFIzVWwuWIcTr/InRTBMH8FUBfJexMucH3yXDZ1HUJ2GU+wHk277Em964OT/sXOD2rRDsx6vY9ynED+nwcx7heeq3kYDvw8HweR78UgXflsNHxfBN/cs8hxCh/cmqF0tM+FN06VMRjKlKV9KET12TPJ0lcDBdnk77KMjyEIdrQ4TvzRA7/O52ZoqruAEbsOLcl825v0rmzIje5QfGrC9MeR5ZiE04KfX76sZr8Pko83yZbnvQXUD52LP1uAx+qMe9rhnPd4015sHwgmAdpuFsx1etcf3ptmk2Yq1R+uPZDrdKvEczHQZSrG+VuN+65tIZj2yPVRtMQ46mosaSUc8KHVdaY5abYt4VuN+Mtd5uTX2Z4DDjiXwcZuV5ETRbahTpSGEYDigeAtfsED+7SjKNZex4jywN5nRG6EdoXnQSAfJHQWuoRrWnki4tGL+qCZ8lUKZdKNMu5ClXypQ7nPWBs4G4YY/lDlv4KO7PoA/xXirl9lU4mzAVLpeqTtvurWV6GVgxA0smECB1ejbV5mNNiC4NcOYDgWq08E8n/k7i9mwU6WbCzmjo+oAbvOPzv4hICgVCKoWwsw2pkLSbGbvxvTjEtthCcrE5+VtdDLYvHY5k34lB3YtBTgeqvkpEzmcYL2Yafk5GzF/VXi4yITW4w66AZ1e1K9CX2+ylbkfZfi/PfJ2d3OfrkaQor3gQdARYlFlK13ho1PrrqZ4B6YYAO6S1U7NvvRJsNoDfdQDbf5Q8eWGxad/3psPY9jPEXraNdv5PN1hf5NO9yrv0PIPpYQzT13LFrX6z1QHr51VIL2UQjDiS7yYYhqRLsuKB7ztGEmyNacCdCBdiTf6zAIc7TpjPMdbfk52+xtvMx1m8DUf9TLPGl3m9i0T+yMTAWg9SueN2icVmkdlasQW50edPqX2d7um16xaUFgdcowmpzeh7mTQc1N9sVfg3RBLbDHYLyb+79fxdlEEUuX9XuxvZxtRBDHXAlDxk+T/q/wciCUMWhCEz/LApftgMP2JNGHHAjzrhx51JE5akCTRpzJAwaLU94LIz6omb9iHf8vo8aLr0NOTH45xfj4ZpwUkHoygXpyIdTCInvxUnp5mjVW56XH+QRyVGN05bMVBY0FZFI4hVwMLKt+TpMux4sOKX1+OW1vJyA05/WvmIg0jneKfQazNPCSGJXTwSzhwCVhcYUZJygfKK4RJiARoqMTZmhbISvhoSUaoyUeISIfzisQLS6bxiCbyi/lJKfqKCShK83MSFye+TETtzzjvD+tghLTihTx42Jg4a4vsNcL36O916O9162B4kvg/1b94fextKf9842unQ2fX72GzV2hnQIQwYwVGr9SYEtkeXMoJZ7TCEj2Nr0RcnnNlW0hW3M6TeedL/jpNcSdfPFgTwbgjxeSR8k9SOOf42XOhHsRZstYFpmtRk+V9+fORcZJEiWGiygM/j4MtYeD8YP+uNm/LcGXPbHnXFTnrg5nwID0JIT8LXXwZQvsbjPkSuPQ/deBGxeNv31ZDDhwm39TdXP0z6E99l4Z5lNERKxaDP3Lth830oYqPF99s1l/dJ5q/9NH4Ga34NUP0ci4nkOzSTi4GEkeUHadtvCuFm70AyMk7h7P1o0y8h2juZZj/CFRc8BSlxmkuhqi+D1X5XeJeZSd5w1/l5u+H7vRq4PbHxOGfpbsqnsej1O7kbd/M+9EbeKnd+1x1OfVVBfFb2uiPkTplNZ7xmXzJqKs+yPUazzEukzEuwzJv3SaXRzTzt9hCxckf2Jg+R6Vjdh1fNbsWiJwONehxU+qyV7vka3vY2imA/6UJ3IFGKK1ieWxQAlSNgLiP0ZlaQDi1IRHL1RGPuFXl2ROjaC4Aie9E0Qx7TK2A8XuNznRm+HUPoMCN0WBDaLSnd9rDXmdjusFFnvtJsQxwJgR/KqaNRWw1OXldAtsbZx9lO7QHapTbi5oxgLB5jxgAsmUG2EZfuGfC6wXNzJnpjOoh6P3ZtJAg+SP3T5UCY9vhfRCSV+v/Qdp9RbV7pwveVmclkTmYymeRMkkky6Ykd994rxoDpvTc1UEFI9N6bMRiDMe417gUXTO+SkISE6B1swKYYYzpqd7/eD2Ry5syTed/nPOt91vp9EFp8Y/Fns++9L1FAkW9eTVAACAkkisHUM7ctf1Oke7++FTt+NXziSggoz8sjTasDdjbFmD3PcHx90nO2wOPVcZuJbOuFs57oLR52N0iVYJZ/5JMygcnoxcSFwvMt2fHHzA/YvP/7vb//ndc3H0Tu/jLdeqvV33/vsfaP+/5IuxX4N6heNX3jLxPX3pm48Y625OO5p//ZcZbWe4X25uZfRi9/2J37njSZVhZOKwujKRI/6jm+UVvEhJHc6WJepOlb5wPXXwrbJTj8F/dNtOnG0zBZDaO1QVs+9viQ9vpUYnso40WcYDSZPpHGmsxgDSe4dYYcGU11XcxnP4+3nc7zhDvB6AX6Qr7zQr7zwhkPw0/+8Dhcwl1bw1kBhWwooi/+dGTm2n4os9Y9PIA/PkA8Nl5OJHrfBr1vs1zJf7cXiRVbokXLlgfo2uHF9vhTx19Wkf+ba8l/m8gyH7TMEy13RypckXL3fyTSD6niYHU+RL0zXuuCVdHRmgC0LgiVCEmFYKTc9XWraLzlKDGq+uw3H/rYRrGZpzbu4X3xneP27dxg/pWc1IpgziVLowjjXcLNG5nGZpFfrnLhxt5om4bCphl+9v3g/KKWaX159+g4gI1/Ajf2fF3rQuaZ2v2W4V+tdP7oC6s9RuG79oRt3SI6tD+a7nl611aB2Y6Ew3sStm2PXL05fvW2oys3Jq7eHLzLKGTtj7u2rlqJj9UPl4cgCg4lc9OWmeA1lmSlE17ugJba6UttdSU2v0BL7ZYhJbZIia2h2GbZv9zLXJ7xoXlgNl9orHtsDaoAqHTTPTKlqh0MZW4gCx4/43JiNw2/Ymc4ubdP9Bnccdefdbx06HdIBWOukYu1Bd33+o+WoK+nzh+G+85o5t75hPWvwlei+SYFxrS+y+aoOhTaozWVfoZaHlLN1Vf66yv9kTo+3hgM7RHQGzPXwiaehSy088YUdE1fGDGarBuK1w3FL3XGTqqC0WfpyEDG+ahVcW5/guEzSGsG1MZShSFwO5TK8yWSrCDT0ZDjnbn2t6rj1tCRs6CIa73vQ3WdaMl3cXuX9jLTZzzs0HPR1gHuiumgtRC/F5JNsVxXeBDxxGdnxPYPX9ecJQYLQV8BzwugPw+enYbZ2/DmBtKbO9EQt9B6FN7cgOmbaF8eDJyEkfMwdG5RmTEjS4ThM0RPpvyKbVXe7uarVoMPvTqvu1UePXQ/bHtJ/OHGE66lgSal/ENV3EOKIOv+ZNYj70M2v6WFrv0bdFSBsiT64No0q22xxqsP/IFWluTxKNpWX3+uMt0lcM8fjrmsPMPYlu/2Y0eB86s7HhMn97wu2D+Zf2DsxL6Xx/eO5RwcPW40cuzgSO6RniwzVcrh3kwLeBR41/E/5VGHFKkudwL3PA43vua//YzXWtuPaBF7/yTNdPP+jgb9p3pvuekahKQqQlMdDK3pc8V+uhrW/829SIIAIF8MjxAAOgwAw4Ybntp//87YpSCiOOPNteDXlwLgafKLPG9Z6P6BDLuRY27z51jYNbbhso/hsg96w3/xKmf8lM89383X3TeWBVqB6nH/2WTmDx/uotGgrXrk4c0LLBvhlo+sP6KtptHc1n9k9z1NdID2IIimKT8wcWftyLUv5p+uoGSboXW7NIf2UEB7KKTVxtO6zrw7cuvjV/dXGMrNQSVcesqfLQpItPjDgQ9o+z+i+ez6zb6/0aYVJ+Hlw4GiJHhWBJ2Pjh1ZfcZ8XVOQy2gKbzSZ/jLJdyFXMJzg1hJo3BdlNZLkMJfLoK6L4F74XK7r6yxrzWk3uMXRXGZid4W98UYn99LwO75QRJ+5ZKy9awqlVnixCfHk4C+JRO5ZI/es0fs2eKHdL5+O8C90j0y1hcuW5+Ba6h9Z6R/a6J446p446oucDE+dDU+dkWKX5a3J/+leJFHmg5V7YRUe6LJKX6yKhVT5GSp4eB2LkLgTEk9SygVZGCiiKHnYYhV9vtFvoplLvLo43Vm89/tNVvvYzo5pH39ju24Ly9X1WAD7XBj/ajDnks3h6J3rWXt3CQ+ZRny7zjPpVK3sJdxRTHjGXYy/Wj2IQHHHsxcEOIuSonNudY3DzeJON07mB5+ZbN7NPWgatXI1w9oq3Wh/5OEDkUeMoy12J5vtT965K2bdtqQ12zNXbU5euzV07+HwFd9u2bpq5Vzv02dlQXhTAHSwDdXmeL01WemEVTqiFQ5IpQNS6WCodNBX2GvLbPWl/+W/pfOfprj/cu0dL7YFsdv8rcPIQzu8yG7+7v6Fh4dmCi3HbtlAa6bHX2gTuaZzeaaz2YegJGAgfV/cetrCPVekO4x4FvOQ88FT9/+YOHtIe9N2LGFjM+9v89n7hlI2nbOmkY0ioi0MkQlBFkzKAklxIF4jwKoDsFoBJg3AlQKsWQA9AugTUT0CrFtEDkagAxHIYBSMJQ8VeRjaoqYahTBVIL5mHeP8Nszd0MpiRu95jd1hQE0CcoXZ4rdiMtmoN8ksfD3N0BgPY6cACvsaRUPqSJi7af8ZrTriABTHzWUeoU5Zw3nbJdEqJGInnPOdOWr7ItXD7U80aL8LQ/eJnvwFabhOHk22ZqD9x+ZbE/U9GTB5Dl7mTzfFvlHFkM9z4PUZfVeKpi2ZHMjGejO1HYloXxIMp8NQMtobh/UmweAxoidTo07Vtx6DgbOgyDVUpY1dEyjirOtCzR8wDyQd+Mr1M5rFf9LoP76XabctzWpTttO2XPctCeZfZDp9H2P0MWczzWsNjbf7d5HGH5x2/06evn/4gtnCOSPtJRPdpSMLZ83mCkyXzlnpLtjrLzq8OWU1e8nzzQVf/BZ3Lt++LWJrtWhbfZL1aa8fTnl8dz94t+tXtHiTPzXlu4fv+91CRSLemKBvCMEahZpaDqhjUXEoKhEg4v+biSRJnCLRyclJDAAhAEj8apIw0nTF1GUB1OUs3gjR3QqZvcQZynLqTjwykec+lu2pOe9H3uAQ11nUTT/sJm/8lE9TjPl56zV3vfdBS5E8NeDAW7SALZ/NVV+DEYlB/QS67i/V5Iw+TtM03R+rvwyzZTBz9afQL+MsaA8jPn1xax8hsZx+ukGR/xap3oqJN84Vr5wu+lZbsxJrWKOv26KvtSAkrN6zDkE7aH6baFU5TqrrAZVnfGDiPtJ/eaIuHbTiydqcudr8qYeZl5023XbaMJTOGE9ldgbbzWRzhxPcnsXajyQ5NXJ3z56gw40QuC6ayLAZTTOby3OEQuHCBe+FK8yhtCPHd9B0P7lj99w0NyyQQgvsiRlVdoR4cpB8cph8bLGcSMNdK+SeNfbA9l8ep/7XyLKHJpoHy5ZHPVroHlrqCq21jx1+SSRS7PL/vZCs9PxVZDkDr/DFK7zRCg+s0hurouPVbLSai1UISDGHbPDFGnyIBj7II0EeSUiCEQkH6xK+aGRSUxdeKG8HutBtDrKNjYI++dbusEVMaOgtDr2A7pItYJ61M43dvdHP+GDkzj3CH7cwrj59XtWHXqsfthBkniptHwd40tY9oKe8o1JTz92bMEC1ejwi4+pv/7Rt+wH+QdOIr79zc3PN278nZPe2AEfbFMs9KRZGafsPJG3de3Tzvtz1OzI27ow8YBb14zdb9m1Y/0J5c6QqDGsWQA9XV2OO1FsR1c54lRRB8DsAACAASURBVBNW7YTXOBN1rmidi67KYbHCVltqoyuz/Wf6cjt9ud0vffznC+9UmYOu0IR4Ykc+cYISp4U7+ydv7kKr3UAWYKgP46ykTZ737Io/3Ba2pyV61+g52yLhV71Z+xdaQsnxo6rju554vD95wWL6mvVUzsGZ85bwhNkQ9sMN5p9hIPFFiadOEgAt8ZRcQEkFZJ2QrA7EqgPQWo6+nqmT+KAyH4PEG5p50BtGtokMagHWFox3haHyYOhJmpAEaHuTespYAnNazz0fTJk4WsoeLvSDxszpi15XD9GeJeyRhe+O2PEWdGfMqaNhrqBVFVBT6gHUo1z2V8G7aJqrrMUrHvCQAVcdFqM2QKoxXGYY8j2aBYfyzb6C3gfw/OYrWfyMIpzsSia705G2ROjPJLvT5hURmqYYeJYNwyewjuRXdTx4lgGj+WR3GtKWiHclEN1xWFcEMZCI9SagfUnEQDo5eAwbyCKf58KLM9RA/qIieb4mZvx+gOKYQ12KXV2mV4LFt0G7Pz7yIW0rjWb2AY2+5rdpdt+cZq6LPfK+cOvv3L6nOXxLi7Z8ry7bAalLxCv4bZlrXx7bPJa9dSxr++ixHePZe16fODiVa/wq+9D4cZPRHOuJk87wUDSTYzlxzPSu19cpJn9+FLGnIskkzer9q9wfH4RtOebwAWstDZTpM2UC6EkhFILFaga0xmqqeKRCgDb4/l9MJABJkahWq9VhgAMAiXNMt1zlW4yf8YPSNM2NIPRu6KtT3tX+G7oTj4yfcJ7MZWjO+xkuM7QX3fVXfJauMPuPOlRydz1mmy3dzamJ8LZ6l+b19R+g+Qm0PpyuPb+kuoyoTqKKdOi5iPfchTc1c20nJqRCmHowL0s64/epaCct35XWlP/JYs3mydJvp8tXzJT+oKlZA61boW8Ppd499nhXy9kdl+ifybIs4PUDtO001nMFZopmW/LwocsweFnXXED1XF2QnoSRovYcZuRq2iWzLycz/KSMgy8SvYYT3JbyuZoCbpnrqmdxNgsFLP05v7E0mxfJZuMZ5nCHN3fOczmRF03f1l5z095wIB86IYUW+kJjosSULDL6XxOJ3rf5d6tI/eOfPxT7H9MerQyPrZHHdsuLx+Un2kS5B1XpBVXeUO3z7xJJVHn9KqqCSVTS8QpvrNITr/LBqph4lT9WwyOrg0EaAHIGIvEyiP0xSQhaF7RUzoH+BLxb9EzqOdWd+rq98GRMCss5esc29prtbHvXo4mJRQK/814OR1nuJ6yNo0z3BhsfjFy7gbl6G6u8SVvWpbtYNXCQmXBHNT4GUKhu6dUYGHHpKeduTWIg731z/HIR7e21X/3ouM84dOVqX1vb9J3bBKaHwh1skiz3pFgZZxgfTt99KGen8enNe7I2744+eCR67Q87zHbtfNZwdUIcg6oDoNt/odJEW2tOVDsT1c54jTNZ70ZKPXCxm67Gcb7yX8toqLBf9s/7kv/NY3OQsQ13rTR3zKDKRl9i+qbQrDl3O6qMznH4c03ofuHntOAvaMKvaJ0nTB4Gfz580nJaFYJMHJsrZasi189dd+nLOzRy7ODrK47TV52qQn/ou2wO6LWBJy7QGoNVB+AyPtEgAHEQ1AVBvYis5xISFir1AQUbr/emZCxMylqo9CEUAmiLWKr3h+YYjTwIXmQRL7PIsdwE7z9H2769JI4GdfLMYwFUJ4+kWWZ+SXsZuUfG25y87XfQmDBTLVjsip19ntTdEADDuaQ6g7eS9jhgLVUVCjWBs/lGVL4ZmmE8FLrjVYZV7ubfG55kLMhOz3eeG6gNXWiPheEsQ3cqdKdDSwK0JEDvUejJgOZ4sikWOlOhPw36UlFlNKqMhp4MaI/D1KHwLJHsT4KhdHiegfWmYH3p8DwbH8zWdKYuPT+KDWfPKqIRVTKuPEooc188ioWu6zPlOWXJ7okW3wp3ve/6LY2+lhZv8UGkyR+O2nz6MGZP23Wf8fIwWb7jfdGatpxdk1cOGK4f0V8zX7pkNn/edPGCxdJFq+kCs5fHDrzMODiUbtoZZzSf7/wq3ehF+oGZ66z6NKvK5MMXmD8UeH9Rd9T0umBFpBHtTQlfUxeCSWIMYiEq42JyHt4gxBuEiIStl7j//5FICoACisQpEgeKAIoACqNIFCgUQRb0uA4BmNFhQOKHv3pPkR0wddpdc5UFpdFQGKQI2VrHXzuWaz+cZTWWb/TqhK3+LAeK46dOmE3kHu5Lt7xw5DtNcV5JnOfOd2mW3/8WxqpgrGi+MWtBnjwlTllQZi215k01Zg2WJ3Y9ih54HD9alj4ni6G60mH8FNEaUZzyXYw57UHUe/BMqGs7CJ1G0GEEqj1o5baXN1Yrjn9dFPsJPLsAvQVo+wlN89FpReJEQ+y0Oknfm032nlpqTMVasvC2EzBxh2o+e9l5g+dbtMlUX7gcWWazaiTSDs4H94ZbtIWZdMZYDCabP0s58izF9MVRy6k8p9e5rjP5PvhPovFsxysm/zFz2o6662m4YU3etyAfmOD3DyCP9xoeHkQfmKH3rdF7Dth9R+KBA1lojz22+FX6xya6R6a6R6bLofzlqauuyEpXYmcodUIrXbEqd6zaC6v2MVR5o5VuWJU7VuWOV3vgVV5EtffPan1+XY0bWeND1LCJWjpS647WeWB1/kRdqEEsNIgDESkfl/FJRQApC8DEArQmgOgNJ8dCJrp9hlQh5Atx2dnbG78y/urz/d683NjU+zz+GV/XLLZrTpDPBZMtwVa7o/buDflhrct+a0HTS2h8CQmXxHs8IlrnYQSgqK1jggJXftTJ60/f4DCqg3v1TbTffPfXz/bv3EbfusXXzDJmw2Y/G/Nkkx1hvrZnTPYmurie22N8fNOuLGPLM1t3RxhbRHz5xQ/2podfN5fMNhwl1QJK5UrIHDGZh17iikjdEKkbUu+iq3IwVDpg1U5kneubKpvZKtuFavulGofl9w0V9ki5ve6xtaHIFitxIMudocIFyp2pMieixEFXYTP71MpQ7ghVjmShse6OibaMtSSOnldFnGR8yl9Nyzrw+4zdtKzDf8i2/cLx77TDK2hIXz7aVdB3X1SZbsXfQEvY99sCh4/v8LeM3xOd9Py8+thhaEvtv+NGKMMJeQjaFKRvDDAo+FijANQiUIlIGR+tYxNlLkS5G1HugVd4E5VMrIKJlfujFf6YImihig1tcdCdYmhP1SnT7f6T1pHiCsrk2aveUCiS2P3tp1U0LMO1P/BA/Oc0aE01qGJfVPNh6MRcbTB0ZMFQQQH3C5+PaAuXOfCT+4vAz+D0/sWULW28lY38TY5/pcFo0cz03Yk3F5rFwtmOeJg5NdMXA70J/6Un8RdoTyTaE4l3RxPdcWRXPNWdBF1J0JWCDCQgA4k/609G+lOXYZ2xRHcc9CXCQDIMpsLAMeg9Dt25eHMBdJyB3gvQdx66TyLqo3PS6MnqELIldkEa2HT5yKOUNZXZ27qumg9cMm/P3deVsqo7ZW13yvqu5A3dyVv603eNZBuP5x0ZPmndk2HcHr+nK2H/QKrpSLb163Oeizf8Cny+3fs2LcH8k+uCfbZ/p51mfQ8j+a8q2VopTyfj6hu4qIyLyri4jEPIOITMD5XQ/8X/wSqSBCApiqAo4ufz4kBSFAGAz82+poBEALQUKMW1u/729tjD7MmTTgsXvOFxyNIlX2XolqbwbS+PW43mWM9dsIc7PLgTPJ5hjl11aw5frww3rhfY3PI3Y695z+4rGkxIYLJqoeXUYLEQhk7CyAkYzEL6MpH+HPL5aRi5CM8uQ/+FgYrQhfaj1FAeNZAJi+d6H9nG2NFKs3/oLtzccWNVz+Xv+8//0H7ia9WxlcPXLUhF2KIsdVaa8EYaP6NIfKNMmmlO1g3mwOS5wVIh3pXzuiZc13IUnp9H1Xkz9+KuWq58ZLVqPpvXK7LqFJhqcvzEvluXznCaQw62he3rjNw/lGo2lWv/Js/hTa7LfIGv7rz/9GmPm7bvz11w0l13QO/akg+tdLf34Q+N0If70MKD6ANT7IEN/sDhZ4V2/zzs9p8hReZIkbnhyRHDY/N/HNmzxZ7aISX2hlIntNwFq3L/RwHpaI3vr/aRrPHB6xi/iqx1p2oZZK0fWctC6zzQei+8nkfWh6HiYFwaTMhElEJEKURkYzCpCCXkofAyZaGT+aaXBQvndf1ll5Nz3qF9umGdgzDmenJmCZN10t0hXeB72s8l9+AmwZ513B1bA9Zs8DJ3ixycB/EgKcp57BCWM0DCS4DSrp5XFLiL4vNvlcxSME1BTfuzt/68/vvVNvv3+W3fxjCziPxxtaeFSaz1gRiHQ8dsTDJtbPMPWZzabnRy0+6j63eE7D0csuL7TUxX5+n20omaBI2ECYN8bb01pnA3yNwRuQcq88BkHpjEDal30Vc76qocFiXOS/VOmjonTa2jrsYRqXJEqxzRKsflISC/IMqcqDInqsyJrHHSltroS+2pUhv0vpHmjom2gqmVxw9VhCQ5fBK09TdBq2kNcaZJB/7jqM03klyB004akPVvGnO77ke4fE+z+JBWnWjJWU3bSKNFG//Vew0ty+sbgyp7tjZ28B6baEo1qMN0qhBdowhRiSh1EKhFhJxrELPQcleswgMr98IqfbEKJlrBNlT6Gyr9SUVYzyVLQh46UeZP9h2HiRtBO35zwuQzUB57lmMLV/0urKF1+a6Hszw5fXP81zRMFke0p8+qYmEoV9MQa5DEEk2pOlUS52vaddtPX8TuaHJ9B03aNBmydjBo622TD63/RIPhIkpbTuJFwx0pS/1pMF2gHUmhehP+IfGfYX2xWF8s3huP98ZTvYlUbzL0pEJPKtabgvUm/YquKLw7muyNhv5Y6EukepOJrjS8I51qzSOaj2NNmYgqXd+YrFXEauRRGnnUYKFL9137eYUARtLx1tDpCt/Xj11e3rCavG72+rrF6+tWkz9ZvbpqO3XdafaW+9J9n5kbPuPnnZ/nWHanHupKMe7NMOs/bjOYZ996ziPy4Dtmf6FZfER7GGMEz85DVzr0JBnkAoOCj8j5mJyHyXmEnEvKuaTcHxcz/8X/SSL/pY8AJEniQIF2YR6ANABoCSovO33/V++isutv8h0Wz7vDff5olkVrxPaRo2YjR82mTznNn3adO+mCXKRDIa85Yl173N4anlFnUoDPl791/IwG2i607c4ryXGYujXXGAV9ydTzGG138JtmwVRz0GJXrKEvTd+ZtqhO0g9dICeuGoZOTTTFNj5whbFjsFgQYEHL9nnrWuAHdRmr+s7ue37RbOQnF01FBHSeHisJmqmPJTtzYPQ8vDqPjeQtDRyd609/UR/0qj4E60jRtiTNqpNh5AJ0XsCeJEd+Rity2Dybze0Jtn6V6vH6qJeYseVZok0Dd4siYOvLo5baC14z+Y4z+U7a8/T5Au+ly96Frn+du2A/dcYUHjmSDy1en9+IPzQyPNiHPDiAFZoRD22Ih3bEQ3u80A4vtFseUfG/woutfzk6vvw4myh2Ikuc8TJXrMKNqPIgqr2pWl+yjkHVM4l6Nl7j/Yv/tlqsZ/8qst6LqmNDPZeoZ+P13pjYlxDzCXEkJY4EWRQ0RoAynFCG4cpwsjke2lKgMwTtE8z18mHm3LjimsjZ7esP13p6JgZF3RGF3xIIroi4lzztM4x2COxNE3as99u6gbd6nYeFa/RLPRS3L/gmXY24+GgAYBSgbnB4jALPkKTcW8XTBCwCdIy8WbHBZp8xa5+R/5p1TuZHwjas8bY8HGW2P/zw1nhH8xPGxseMzAt2Gp/++8qIFRsD95uG/fDNZiHdV/esarQqnGgKgFbmTLkZtDGIZjqu9kWUXojcwyBz14ldlmodF6rttTI3TYOrVuKiqXPS1jnpahwNNU5otRPUuFNVrmSlC17uhJU5YmWOeLkTUeEMNU6GMoflRFKPTfWPLDTV/jp18rU4C9vvaVYf0+L3f36FsS1y/weB+z5d9xaNZf1X8Z1gMCjFF0U736MddVl3Q3ioIcf3dpj9y6Lsi0GmP0VZGNouvSxLlJ720itzdG1xupYonTocaQ4n2sKI1iBMxTfI/YlqX6Lad/mmE1bjh9Zy0BoeVsvX1QmnnzBf3PEYLfKDl+dg8HzrRbbt+7T+k+6jJz2GEywLfqRh2d5wK0LuvzN1Ha3lrCtM3phtSYNXV8jOnIX6uImyIJi5eZO+SfgF7cY+WqP9HxdCN47z1smcvr20+Q9Ba/68KDkPcxWAlGtHL2AvT8JUgW4oFe9L/HUDy5KI/iSyL4XsS4HeNOhNw9tT8PYUvD0Z70jEO+Lxjli8MwbvjNG3igxtIqRdiHaIkPYgQ2uYTh2ubYrC1KkGZZJWEbvYELHYEK5tjEDUUXhrLNoaQnaGDZe5dhdaIS1C6IvEVXxoFoBSCCoRqIJAGQyKEFCEQWMkKKOIyhC0VDh/mzFSYD+YazN0yuHZGeeek3Zdlzz14pTuK8zRR2HQka9XJGDq2OlaDqoIROT/lUhcxsEa/DEZ+39dTPyPE0kCtowCcnlAJE4SCIYCCZheBwQ6v7hAAPj7OPItNmnqzy2edtJfcIfbfv1x+/rj9mnOuo2kmGjOuC+eosODcHggGMs1mzhtUx+08+yRlalbv+Ov+wv0lVEtt0bL0mH05mtJBNUTT3SEajt4+h6hpjdkpl00oRSMSgNey4JmGyNg6d5cR3pXmT+Mn1zsiBmuYcJERneRY99t1+ky/6VK/uuHvvNPeKBIA3WeQZwJHVnQcYzqPIZ0pWs6U+d7kjWDGbqRY+Rw9rNyFgykw+DRKVWEoeso2ZQJPRfPHv42Zf2fKn33jabRNacCe8ItmwONuiKPSJib5Zwtb3Kc4Ib/QoHz0hlX4ipzPt916ap3kc9n4/lHXubthxI38rH1UN6P+nsHDPf2ofeNiIdHyMeW1GM7/LE99sgOfWiLPLH5Vf90gs9+eawZWeJClboS5V54hTdR6UNU+1K1DLKWRdWxiXo2XsfC61g//1zrfX9BSv1/FSX2BrE/JeZREn9c4oNK6ESDgJJGgzgaZLGgigFVJNYYgaiiqfZU6M2ZLHWBvvCZdtErdVzN5eDdX/0tTpSckX4rLO6hq0dOYOBPSbFFFsbRq751Y/qcXPG9y/aNwm+/dzJ3iRpagtsNL32SLl6WdLQbiHESFC9fj+DgEZFy7NqjUS0skjAyoXFyj3SlJx6w4H/02UHjg4FGu/hWJtFbN7P3rIuyMD623yhzp9GJLfvyP/4m+LPvmSbWCV9/vD4xkEe+KHsjjoDnSZNPLOcrbWFAAJ3+0M7G1L5aufu82GmuzmFB7LQkdVkQOy1KnJekLlqJi07soqt3Xg4lUe2KV7lg/4BWu2A1rliNK1bpaKh00Zc5UZUOUGWPljrMVfkvNKfQD/y9835emMkm1+/+mOW2Q3jw7zGO243+/q5m+DFg7YbhMu+9nzqu/WOyy1b7796Ks1ph8hkt3XuX8Ze0U8FGRP/NGeWJ+cbjhpaThs5kfXuioS0GbY8iOsKJ9mCsWYCqOCD2pyT+lMSflHJJCY9oEBANAkIm0lYLQRr5+r7vQk3QkjppTpUKo3fsP6FlH3gPuxNe77tO6buBPMWCm6FDqfZXrT8/7fE1dJ8hhy++bIiHmXsvikPwthMLqgxQnOH+jZbwKW0scGOP6xedLt/e2vz7B0af1YY4SjMY0H8fHbmNTVwnXl2EVwVz3YlYXyrWl4r1J2P9yVh/4i/QwSR0MAkfSML6E/G+ZKI3Ge9JwnuSSHUKqU4hmxPJ5niyJZpsjSBbw8jWEKRVgLTy0TYe1s7H2vloWyDSEmxQhxiUUYgqEm2KwluiiNYosi2SbIskWiNgIFLXEmBoC5ysdVdf2z1R4QjdwiWpF9bAw2V8XMbHGwSYNBCVCFGJEBWLQBENyjiyNnS+0G/mHlNXKtSUB0894pYk7Jx6KtLVxcPguSVx9IvHLHiRPS/hYTIBJuOjDTxUxkUaOEiDn0HKNkiZ//g9+i//B4lECUAICiWBoIDEScKAYFqdgcQBCALRzBPoElAG0+0rzojsZooz9Wed0Qse1FXf3ohdL5IOo+e9RxJNtAUeutMBUBg9e979ea5le6b1A/b26167nf5M09cU6MUFz+9GwcR9vSqd6k7RqYJmJUxdcxDZGw3DKeSzFE1HzFxThK45jupKn6hgYa2RMHliVuoPfVEwkTb02BoGwuDlCRg7CZ3Juiq+rkYEbenQdkxbH0+qkpDG2MWGiClx0CtJ0JQqbK4rTjOQgj9L0zaHz4oDYCx7qT2yv5RBtadrqyOg9kzG/o9Tt70/VSCqYx/QnQ9pCbboj3Nu5OxrDjywkO8Dd4SaM+76815ww3+xwH3xsncV57ue1N0TBcZQToenzsN5a3V3DqF3jPB7xsRDU/KxBfXEinhigz2xRR/boU8cfhVR4kCUOOBPHfGnjvhTJ6LYlSxxo0rdyXIGXsHAKxh4JZOoYhE1TLKWhdexMAkHk3AwqR8m9cOkLEzKwKQMrMGXkrF+FSn1oqRMkPJIKRtr8MEafHAZn5RFkpIoUERDUwyhitI3RuqVsXhbBvTlzlYxXtX6TanC5juO3Ui12/hX2rljeWdPFcYkPfXwznN2Psbzv+jukr1tM8/WLuOvn1ht2xLy1Q/OfqFnBpfgfEmHX/qV2pHpPowY1UPz+NyAATxjMzJvPhleoLQYzM1gQaEFnIhTLgFZ//HJ7g1r3c0PhB45HLlyA337hrid2xNNrAq2HsjdtO/Ut6vj333f8cChyK//svrWiYzpprNvqgOhMWj6kTNW5wNKhkFJx9QsosXPoKQvSNzf1DnPiF3nGzxm61wWJO46mTfSSMcbGajc19DgrZN4GqrdkRoPTOyNy+iEnIHLGaicjsrpZAMdkzLmy120JXZUpYOm2GGshDmlTD3wzdtx7iY/0Ghbfk9ru53luOH9de/RPqHRClI8NCNVl9KYK9+lCa02xrrssvnhnWM++4/Sd+XyD/rs/ZPkegD27KK+Oween5qXRxta4/St0frmCKQ5FFEHoepAVMlDFByQ+lESNiXxJyR+pJRLNPBIGZ9UBFDysDcPPEEVbRAL22+5UH3Hof9M1MG3BV/ShrPdH9t/OZVmNxF/5M0xh/5EM4loW+CPtP7r/tSz89OtWS/rEgxtJ/Xt+fru09B8tYKz88RqWqXxB+P+WysPfsCn0eazfND7qflHvgHZOW3TOWL0lmHsCjp6Zr47Hetb9ksolxOZ8HMo+xLQ3jisJw7tjsU6Y7DOGEqZQKniKVUs1RRJNYVR6iBKLaLUIrItkGwPoDr40MWH7gDoFkFXKHSFo+pQvDWU6oiA7mjojoSuCKojjGgPXlKyoTcEbeXirTzoFY2V2Xbc2rso99JV0XVVdH0V01DNMlT7Gar9dJUsbQUTU4SAOgrk4YYqPlIVCI2x0BRvkIbBYC6liIWmpMFb7hpxMEycel3BMiiFuDwQlwdgMj4m56EyLirzRxr8kAYWKmH/i/9xInEwYICglAGlEJQkEILUIuiSHiUJmH8zCaR2dqxv9mXX17+nNZ4OmrkbiZ1xw8964mc9X8QZTaXZ6E96jydY63J95vL4Q+mO+juCUuH2h4FGFTHOO2m0ubJ0TJED6pPQfnL8aSD0ZZPN8VhTOKYOxZviiZZErC0J60hG25MMzfEGZYxOFgnNgXNlrtARhDcwdXUe0B6gq3MHNVtXw9RU0ZF6P2gUQmMQIg5ApAJQhs9UCJYkYagyGmuJQ9tikfboxeawaYVwqTVKrwqjmiOhO07bFrHUHo21JU0Wc2HoAagvcFbSKoWmA0eZL7P5kyeEUp55h9BmMMpRV8CB6yLDOTpy3pe8wl446aq9wVZGbpcEr1287gplLCjzmry4T3v3CH7nMH7PmCw0Jh+ZEE/N8aeWeJENVuSAPnX5VcsrR/zpMhfiqTtZ7EGVeJJlbLycjZWxsAomVsHEqphEDRuvY+ENgp//uso4mIyNyZiYjI7J6IT815ENrpSMTslYuIyOydxQmQcu41CKUFwRRSqjCFUEqgrXKcL0ylikORVvz56vCYCJ8xMNcVPKdF3nhUTGvo2ff/zoRomvf4Eo9LqFRZyZWay/35WDh2LXbQlcu024cXvYN+u8z9xrGtJB5o26oOPXO2aRaYDns4b2V4tdGoqRkZv7sGJUCxgBhBYiYi77x16Ivlj+4Y/Wn39qYbI7ZO++0DX7RJu2Ja7eHGPmeHGXydkdBy9u2JL1zts2a1bQv3/3u8pLx5tv+vdeteo8eQBqgrVF9NEbppNPHWarPfQyFqbk6BXsJSl9tt57tt57SUrXyVmoikO2BFCtArIlAFfzUBUHafDDFVyiKYBqEZJtIrxNiLQK9M186AkjO8Omqnwmi+z15S4zRa5Dj9mTysz937y18h2a1cqPrFf954G/01a9Szv844cOO9ZGcw40lZ3MENl+TqOxTVap7+VYrnzHesXbjB0fuGz43cnAXdTzy/ru4/qOpEVlkKE5SKcM1DcGauUB+gauQcIxiP0MdWx9LQvq6FStL1Hrg9Z6o7XemNgXl9AJKYNUBCwUe4CYB80hQw8coCsBujOzbP5Qwd3Sk2Q+fcIZ7gTAJS/8nOurY6bwRJiwinbZ80t4dR1m77c8EFCDV/orEuHNE6o674L5l30hpj30rcW7/3hjE03OXKO/7AePY7N3/AF5lEwpz5Mvbi8MX1oaPos+O4X3ZuK9GXhvBt6Xivcl432JeH8C3p+A98bivbFYTwzeHYl2hqMdIUh7MNYWTKrCSVU4qQolm4LJJhHZJCTVAlLNx9U8oplLNPuTrf5UGwfaeNAuhPZg6AiFjlCqPYRsC15GtYdARyiMxM2JfXQNdGgPROV0vIkN7dw3dc4g4YDYH8T+IOGAlAsNvOV39HIe1ijAZHxdjZ++hovLRag8L1S4MQAAIABJREFUeLGe/6aYsVDJwRqCn991WqrjQ0fMi0fOeHMIKReSCgGpEOAKPq7go41ctJGLNvovP735Z//jRGKgRSitgdAZCD1KEihJIQToUWr81QRQyOvnrUC+cTNeH+mwo/EYHbkbTp31hnM+WL7nUpazNttTk+U5n+GO5vohVyPH8+ntxxyr4+xPOO/c9wdaYZwlPCvQNcSgyjjoyIDmpPmaQK0kBDpSoPcotB6F5jRCnYipY/HmGFQVppcKNLUctNYb2kQzT+xICQPahfoad7KBvlThDM2BIGFitXSQcRExa67cQ1fvCx3B0J4M7YlkU7ROKtJJRaQ6AtpjoS1K3xo9V8eHgQy8MdjQGgGv85aUEYQyHp5dhqEbQ3cj7N6njZ2PeJkX2hXPruXY9YV6TqSw9AUi4qIQPe9vOMdcOuU5leWA3RX2ph0p9PyMKPTDC32hhLF0y1p7x5q6Y0reMyULjYlHh/Ciw/hTc7zYFitxwEs8fhVZ4kKWuBDFrkSxK/HUnSz2okq8odSHKucRFRy83B+rYGMVTKyKRdSw8To/QhFEKIS4PABX8DE5B1OwMAUDldNxueevImSOpMydktFxuScqd0blrpiCQSiEWHMk1hyBqsP1TaF6VZheGYM0JaJNaTB1tf9xID5wCYjauabjPcXp4Z5WXpbOPqzsiOibjk5pJibR9g7ZB4yTvlnD222Svm5P1OfrvMtb5zqmIabgcfrFp72zukWAwde6ril9xyLByTlTUFI/rgccBViCuOQ7doE5eTUDKw7z//aZtfn+mI3bAjdYxq/fm75yZ8JOi/wdRy7sNLq0bVvuV39lfveR46p3vroW599x3Ut5fKs6eTuUhk9echs6c3jktvXL+3avi1wXqxmInI+pApHGgKUGDqYKxFSBhFqENwcRLcHLyNYQqi2cbA8nOsKxjnBDe+hSW/B8q2iuRYg9j8OfJ7+WB0xV+YAyQFfLfVkWPNt6NifYnH7oa6vV7x/88je2m95rLzuV5G/7zX/Q8Df1c8+KA122Mkx/pBv/YPrD71f/geZ/6Ms05z30LR+eFhyEgSujVSGTVX4LUjYMx6JyJtrAQCVMtI6JVNPRSgZWwcAqmFSNJ1ntgVe6oZWuaKUzVuOK1bvjYg+91BtUfguFlqDmYVKGTsyEgZSTNjR5xB5V1C64wURO2xtOmk2n7eoJ/gFueag4P8atp0Ff3nxLBoze6CtPeNN8ZmHghizRJW//x3PZzBHhYbnDdw1e3+I3WPgj7tJlj3KPr4YznEBWQA3dmR/5abr3FD54lurOorozqZ4Mqied6kmlehOXn95AbwzVG0n2RJCdoURnEN4mwFoDsBYu0RRANAUQTbx/8XOAlExUycBUTLyJTTRxiCYedIZQ7UFEqxBrFmDNArwlkGgNItuCX5W6QF8E9EeBnE3JWJiMrpP5kO08TMpAxL6Geh9DvQ8q9UGlPojEW1/vqZMzdA1MnZiur2caxCydmL1Yx5yrpc+XM0EZOlvui8n48zWMkUcOZHPQQj0Lk/BxKQ9rWF5Ccg1yf73c39DoZ1Dw/sX/OJEIaPSURkdo9aQeoQgMYNnQyxe6xVdAzrTW3N78t7dOMA4hxccm8zzgHAMusIh8HzjHpU75LR31xk5w4JRg7oxwNJ9RHnroKsvI5C+0GMtN8Oyatj0KepMXJYG4Mhw6EojGSOjMgObkhepwQhxDymOJxmhEHqKR8BfrmDoxE29gk2I/XMzG6llYPQupZSBiFinnEjIO1PlQtb5ELR2rZ4DMH5Q8Us7GxN6LEhGqCMeV4ZgilFSEgiqMkgUZannapihojtNWcaE5GvqSZhpFeEcitKdpevMXmk+QrecEm97mffcWlFxoDKfLhN4DIb4zGSJ9fghyWkBcCNCfZk5lOo6lWJOFYUM5Dpes3oMnAQvX3YjHvoYHrku37eCuOXnPlHhwCH94EHtijD81J0ps8FJHvMzzV1Gl7lSpO1niRhZ7kMUey32EMgaUB5AVfKKCg5X745V+eDWbrPUj6v1JRejPlVTwcQV3OZGYgoEp3H4VIbcj5W643BOXu6MKe1ThiCnoRGMA2hGNtIXrW0IN6hCDOgxRRRsa4/WKBOjOG61OwgZuwNA1eHYBZsqLzyav+ODjrLwSYcg5N/ejdg7p23YEHTqSsWprxKcr+BsOxb//g1NNr6FuQBuafev0/fruVwvTOPJsUtc/jbYv4Pz8C6fLxWNaSrcIxDSell261zvplGx8k1PcN9+7O5pnrNzIW2eTvM4o88cDqd/tTtp0qGD73gvbN+XuWhOz8kPHje9+FW27fVEc1pKzZeaKi+Yn3mi+s/6+7+gth8FrVgNXLcceuGjruNAcAe3R0BIBLRGkOgxtCjEogwzKIKQpBG8JJ9sioS8JehOwzhhNe8Rcc8hrtWhCLRxvCpzri9YPp820RuhbQmEoFdriZ8SJ2u6fmp8khbqsT+eYyG6nVV2JCHRc/8XbtB//8ruR5p+A6k7iHv6URtv9BY1x8KtUxt4jP9C8V32+5S3azndpE+XpVEcOoowgm4RTxbaU3IeUeZNSH7LOl6zyJcsZVBkTyllQ7Q7Vbst3hPAqJ7zGkaxzpiSuOrmrrtoOqhyQUmtC4k7IGUQt/Zrbb0v5q2YveUCxgLhgqzm+bzpp44vIFXDGBC563Hb401XOF5qWjIXWE3NtZ5Chu5MdV886rDlt/EVXsMXLYPPZRJulfGf9bW+8gjeVb/LqqEmNz2qq+ijx/Ib21b3x9pNL7Seh6zh0ZUFXJnSnQ08q9CT+4wxQJPRGQncodAVRHQKijU+2cIhmf0LNJtRsQu1HqP2IJs5yB4kmHjQHUc2BpJpLNvstfwOp5pJqPtUqoFoF0Ba0jGoJItRCvCkQnsVhDf5oHRNUAmjk6+u8NfVeOrkv2cJBVSx9o6++0degpCMqX32jt1buqW/01Ug99WIvQsaiFH6YjK2VMnRyFiLmYQ08TR1TJ2aSaoFe5jdXS9fJOLoaP30tW1fH1tazdGK2RsLUSFmaBoZOGfAv/m0iKYoCigAKB8CAwimKwijQU7BIzCGAzWKLWiAMQM0tLWK4HgCbXXwB5Cza3+i/8+unSb5nvbchRemzFwUTedbETTbc8IcbAeh5f91ZNnEt+FW21+wZhiLa8oHA3Hv9Xyy/o8F8HdaRizTF6xo50BU6W+8LgzF4SyDZJoKuUF0jB2viahoYmJJDNAUs1vjMlXsYxCxCzodGN6reGa10xSo9qVoG1DOg3hvqPfF6b7LOG8RMEPsR1QxdqTdax4bmEL0ieEkaqGkQYk3hWFO4Th6klYlQVZhGJtA1BqPqcKwlCm2ONLREk12JMJipUyfP1Ce8Kk/FW28Zf0I7Rz+gjPR4HuXTHevdn+ClORNIXhJpTtEX871eZzmNZdrDU2FPuukjxqqKwO1EUSTywM9wxwG5a665Y6YrNMWKjhCl5kSpOVpqgZZYoSXW/+6C4M8jcsvd0QoPrNITq/T8+aZgDWsZUssy1DDRWj9SwgNFoL6eiTZyCbVAr+TO1jNma3x1Un9QCRGJNyLxRqU+uIwOSjaoOaDyI+QMUuWlF7toq1zwem9QcqCJRzVxsCb2VBN9sZ2z0ORnaA6E/hhDa9iCMgiep40V+xjaYrqKfV7Wc2Hu8mxT1gvZVaONX/P80/3YaQ4OUbv3cA6ZRO01it59KOn7tQGbd4Z8t9GrdQweq14w407fr+vrfaXXkNA2oRkc0TyfJfmXf7ra1jG3ROJzCFCQkHvjCDfxyTCy3jGIHVrw/ge7t+wU7bbK2mCU+t2OiBV74tbsO7Zu6/G9u/KMdyRv+Npz8ydfH/rydzpZyuubjkNZhw2XWIYr7PmLnpNX3McuOI9ddn1zhz5fxF2qEJLyGOjMgMEcGDwOPRnQkkjKo0hJNMiSofHoUlUgpYgmGqP10gisOREGs7ChHHw0b743hXyZA6N5U9LQ0QrhZF1c820uDN80W/HOjo9pMe7b/Uy+8tz9ifvOT/2Mf/yWRotibprtuQMapcW6t+3W/3Hfp7Q9f6U9zRSJ9n9s8TmNt/8dvOsEDGQ/f+S+WO+PNvDIRm9c5ouLmViNH1ntR1QyiXIvrNQNKbfHKh2X71AayuyQcnuyxgXEHkiJPdS7a55agMSNrPcgJb66Cs+zHm8p/VdNX3SinrKRAlM0fB1EbhwS/B29bwOX3F6kGQV8TTPUJCHqfJh89Lr1NEw94W6l1fisgQeiXtfvIfEI3GY+j95JNYTPnT1iKLArNHn3RZ4zzD7UPDs1JI2FwQK08yjWlYl1ZSAdKWhXEtGbTA0kUwPJeF8k0RuO94RhnUFIuxBrF6BtAVgbD1f4k0oupeKRSi6u8F/+EtQBpMr/V2EtXLyV9wushYs2cxC1P6H0W4YpWIYGul7qa2igIzIGKmf+KoOCrpcx9DKGXsbSy1gGuT+i4CBynk7qr2/gGGTcZTqpv1bit1TPWqiiL9UwNbWsxWrG8muDhIPLA/SNAfrGAINSYFAKEFUg2iT8308ksZxIHRgMgGuBMAAgAHoMBcAXZl9PTXaik11hNrueJvld9DNqyPAYOsWePMkkb/mNZlosnfaAnwKoKwLDOe50Hgu5FtIUdaTzGF205YNd79Ko/mJt20W0/YRGGUO1B+EtgTCcMCemI0186AqdKHeFwZiZOp+Zai9tAxtX8bVS1lKtr0HKxmW8+SIbEDNAIYB6Ll7lD/UBIOailb6zRfZojS+I2UQ1g6xmgyyQkgs0tSydPGg5i8v0imBDY4ihMUTfKDKoQrHmCKIthmiLwdrjiM4Eqif1tSRivDwCOq/AWOXTDMaOt2hjZ6KkdLOuOJ+XR/3wK+HU1WDknB9+mbN4xvfFUdvXZ52x+4EVAVsE39FAfXLxDn32J2vqsYO+0BJ5ZIk/tcRLLNDSI1iZJV5hS1Y5/LvbL/919vu/01a44fW+pJSNi5mohE3KuaSci4hZ0CrUNTDf1HjMSX3xNiF0h5FNQm09i2z0AzUP1DxMxlyq8VisdkekdFBxUJkPqPygNQCaA3AJfb7SdbHeC23mGHoDF1v9tS1cjZI3LWYuKgVUXxw8Sxkp8kQ64/srGNqeWBjOGqqKgilJZiTL3MTHn5Wwfp31tq1eHN75/cYxR2wyP/3K+8cN/nvNQ0e0cEfSz0u99KC+v/81Mk9A24Tm2QvtyyUQ/nTrdm//og5AB0DBw5q2nW4i8Rzs8IpkBOVu3+a9bovf6t0RGw8mrNwdvs4oacX25C178nbtyD60PWHrtz4b/vqFw8aPtA1Jz86Z9aTvp24FvDnpvnTFZ/Y6Y+EWW3uft/SA9/oGfeiCy7MLLmPXfdoK7FpPWbecNG86bqzIONCYekidbt6aaf3yuveLn7x6zjlrqyOg6wTWeRxGzyPP87GXJ4fEIe2Pmc/LAjXNR7sfieDFbZgqLgh12vMZrSDUrqRAGOe5M9Rh0zGO5ZEV7xmvofXVnYY3UobR55arfpcvtDpKP7D+bZr/1g9EBz8OOPhe6y3OVG0Y9KRTzeHQFk4qGLiMjouZWC37nxLpgpTboxUOaIUDUm6vL7VFyu2Jameoc0PKHaHObfHJEbLGiahxAwmdqmU8DPirivv94hUHqPBH8431QSsN/O8aHX6rv2ICN9ym88yP7aUds3oPxm4tqfOo4RswX+y/htYs2I3d4z9nrV2K2A23vIaD18/edF44b67Ls1D6fNsQuBFGLi/15rxpTdO1ZRI9WURPFt59FOtKQ7uS8J4kvDcB7034t4lUcUk1n2oOINV8XMVd/hJaBP8ukUQzdxnZsrxZycXVHKzp50TijWxExtBLfXUSH73U91cTiSlYmIKFKploIxtRsBCFH6LwQxu5mJKHKwUGBd+g4CONAcsMCr5OxtU2cJbq2Rqxn1birxH7Lb82yHi4MhBR/QxtEi77f0kkAdQv/0ZjvyRy2qDRAUyj6ByG6YGigAQK1c9PAjV+OZl3lmOnzA1OPPx3qMmdvSoaSLYfPWYN94Lglmguzxu9wJ8v4LRFWXYmOipjHO+w9u/6De1l2RkYKoXxJzPyFI0qHnqiFmUc6I6EznDojtQpA2A4eV7qB73R0BOllfPGStxmqn2hLYxsEo4XOYM0ACQCpJK3+JSlLeWSdSIQB+E1AmgJpRp4hkqmoZyuK2fqKlnaGo5OEqBpEOoVwVqZaL6eP1/P18mDDI0hOnkQogpGmsJQdTjeGk22xxKdCWhbrL4l9rU0EgbOjZUkwNATmJKwN7yXe2R1hc9hmciuJ85j/pQAvSxcKmDMnfKZK/Adz3EdybWD6qSygK2O79KgMlFXyHlz3Y4q8USfOGBFDnixNVpihZZZ4hXWZI0T1LtStb6/CsQMqp5O1vn+csKRrPOl6umGGhdS5g0KX1TqjTb4gopDqvz1Ul9tgzei9sfb+fpm7myD75s67zkx0yDjEgqBQcLR1rExGR+aQ6A1jGwM1Iv99Q1cvcQPlXJIOZdU8HAFF28KoDqD59R+SKcI6wyCvigYTJiTB7xu4MN4Frw5reuIp15kLXbEjIsFaG8+vKrsbrgTHZKybf3BnVutjQ8xzS1DRME/HTZP2rxD9PdvnRiBp6bh/+HsPaOiutqA7fOkmmISE6MmxhJFxYhdQQUbvffehg7DMJWh9w6CNEGKotiwV6QonaFMpVfpVYr0aeecObPfH5O48ubJ865vfWtdP87Zv/e61t323iDzaX3o1edlvKmxNTArlPAmVvqHVyf4gH7/8ZPB4VUhAAiQIFj3lOAPPce6RRBwrdjcJTQo6JrcAZvfj3kdOuN/5GLQEbXwXUcCFFXSlZWSNc5EqB/3VvldPsZZg98c03VVrSfxAnhKH4w3WCnA8e/ikUdk8MIPfUyZy8cNJBv3JRoMpZrN33Sfue4yedV6KM2kJ1G3PVqnJVyHF6bPDtNpCtbsSracuUeR1F4Cw3fBzFMwfm+hLWWhNQkbzAFD18DYLTD7HMAM9pNgW6XNWns+OfEjJP8FRDc9aKO46dxWSFvua+Ud0ELr456SzAyyrtoOaLA0Y7Q8i6S563WU2zVvHZeT37x7HggG81bq/JaqvECLP9bohjLc0Fo3pMoNq3CTvHGUlNkiJZayN2xFpcayGzdEpcbIGzNJhQXyxkJaZbX0TFNcZiQptwC1zqDeix19sNbxp/FkZeSuwYeow4jfH4Cu0KgHgbsm4LqeME//rdcO8h8Q6MhYZkSDySKsN9dzLzQSroc+JUz5KQ7j5cBr17Xgo3CBLnbfXJypPRd85oHu1+KqAKTnknQwE25N+KhItCsO7Y5GuiKQ7jCkO+x/KVLCxn9UpISNR1leEjZeyiVI2Z7/CsrxRDmeH+Uo8yPMckeb3dBmN7jRRViPW6uxX6uxlyny75aUyVEGynZDWR4oy0PmZQmbgHF8MDZJVoNG2SQZCIsIM33EzQTZUKQMUQNe3OiNMokYm4xw/gkkmwP/V/5SpBgARAoQRIoJpWAJwwQALGFSIQBiqRQA9P1oH5CsLXaXmsh/+/5ZxhNv7VuOJ1afhExk4MbjLYZi9YXXPefT7EXXfFbziB3hptVkzUytbc1xruZboNGnqWCqfp5ZyO+8MdsUL2xLmq/Gg+7IZQZJwPQFfTFzVV6gI0zA9BVwAgRMP6wtBIwmg8H4lTqf+QoP0BayWu4x/xK3WOyK1tKkDD/BW5+VUg/+G/zsS8fFUlfRWzxaTZTUkOFaMr+WuFRDEDRSVuuJy7WE1Xriaj1xpc5ntZ4obKLCbJqYTRez6TA3QKZIITdwoYEGJvPFvKSBJ3TQXQQGXkyUZJj9CD2xV2ukmXdGOCxmE8GTCHCPJrjmgRVR4LvE+Zvu84WeT90Op2n+9JJwBNSGCIvdVp5bi19awcXmaIkZWm4MvzFCK0wkVeag1kZa4/SvYHXOaA0OqXYUV9rDVQ5oDQ6rcwYMV8C0kzCsxfWWcIMtysQhLBeY5Yqw3QRM19Vm58VmlxWOl7CNjHbSsTZfCc+XX0cRN9IxdhDGDhIyaMtVPivVRFGDL2iPRpkBolqiuN4HbSSKGn3WGokrTNISmyxspU9WuE6UOkvbQ+H20IkawkwjdeAlrvulK3ifw++OeV9PA5OFS9135wfeMitr1U9fNNAwtTbDa6m7RkY/3CVnrqkT+vMvmomZJQsAhOY8SX/EaB7if5CCKYGAPbrY/W5xdAWEvXj9cmxCpkghX9Q1vnTQwL6AM8BaBIoa1rW1g0cV7bcq2B5UJKoZx57Wjjh4JvyoYsK500nnjwUYqNDU5A++zvafKPflZp7rvawuLvIZTDBezLf/kOP8Icf5Q7bTTIb9VLLVeKL5VLLVXKrdSIz5cLTJYKTBu0i9d5H6/VFG/VFm/ZGWvWHWb11UBuJxrZE23ATH+Rex469i0fZbYPQBGLwN0Dowdp/5gJxGVgl1OGR7doPST1CA2VH1nZDbxa0UfXm1HZDunnXnfoE81OXfNxSBsbrp+kL9vf/R3wNZH12X7HZa+2fI4DfI9uAXM5WX+U3J3XdxYDZ37rUj1uCN1nuhtW5IlQtW6SR5ay8ps0ZKLf5xHZEskITLTcXl5uhb8+XnWuISA0mpOahxAvX4iTz1NuqO6RTFteyzE347QeghEHSk7DSEJp9Hc1ThfO3eKMUSr11V4cqAkwSG8sfe0H32QCPheugr4jvqwdfqEHhmtUzaCXIugmd2aJbOSrhy0QWIm3geDKWCdymgOwXpTIQ7EpDOeKwnAeuNRbsjke4wSW/E/1IkzPJE2F4yYJbnR/6nIv/0moeE7YmyPBCmO8J0h5vdkCZXuNFFxHDi1zqsVtutVtsJ6hz/W5Eyk6LNbh9LnzIpYxwfjOMj5ZBRLg3l0iQ8XxmyX5RLw7gUjEuRcMgf7YlxKdK/+nh/B5IC+H+AACksS6YBEP+pSCDlA7CKgSUxhgKAojAQL4Olcen8YIDZ0dfRzvMPk6JP/dwUYbZ0j758w2cy0Wrlmtf7DEfwMFhwy7eOolHnb8iMsU0xkDsFQc9C7Fea7mL9JcLuJ0NVKXDPjbmmS2CqYKkxTNqVgrYnLTBCwHi+kBsrbokH/dngXbaAHbdQFyziRMOcyA/VvnNvSasVBEE1SVxHFtb4LJa5zb7CLZa5i2pJaFPwyhvSajlJUh8oqCRPPHOaLvFAOCFipu9iNX6xGi9m+oqZvgtVXgtVXmKmL8qlo7wAlBeA8AKl7aGgO0rEC5qvp6y2xYOhXKw1i3uHDKbKwSyDdHLLY1e9ck/dnhjnyTQv0Q0aeOAPXoaCZ4GdkbrD2U7N4Xov8UpN4frkPyDAjAes0MlHlsIXtvBrG/SNDVZpiVaaIVVmSJUZWmWJ1jn9K3Cd08fOnbgWhzJcpE3ugOkJOI5rVcYrVcaA5wY6CAKm83IjTsTxWmN5rnEIKzziBxZhmoGfrPGcqfb+UEMC7QnCptDFavpyrT+/IVjYFCpmhku40bPl/ktVgXBjKMYKEzX4LVbTlhiBQm4s3HlJ1JoA+rNE3ITpCn9pb+YHTuy1sJPZxH2LnISFthR+T+oMI7SvxA9Ml8GzzKaSx8mhAUoHDmqf07l/u9zWJkhJ0VFXL2DjlnMvK/uWAfBLv5f/mlfbvzQPwByGcseXu98t9s8hafVNJVPvBfCfimzuHtZwJdILH48DsO+k6swsRvXP+lFOV/6Qo6FNgqphpJZJ2nGlKE3V1BPyXhonvIxOnup9m8+8bcO6enYgR38233kuG7eQ57CSh59JdxqNsxyOMZ9MtJm97DiX7DAVbz0cZjoYYvguWLcnUKMnQKs7UL8vxLQ/zHIo3KmFatrobfDWVaMp2HboWmDbVeqbOMdw0z3pHooeF9dT9Lf46P+C1916PcLizXU6WXPv8W+g6qu04hT385uhBMdzsXbnubeTVDZCWjs+ByP1BPXdalshlZ8h7e1QoNHuQI29dLVdByEol3ARDNwH7Wkjj52wJjrGIKP1BLTWA6lywiodJW9tJOVWSKmZTI78YoOPivwLE7jclF+sJyo1xN5YgmocqHVfeWheareuP0x+Ien4+4DdIE4RhB2rOAWhEUqgQFeUpTYaq9wRoZyk/iloSQW92dPVQVEq/xmL1AHNEaOBR28fh8Bt3THH70D2WeSRhShDc8H/GMN64wP7DWAie7E5GPSkoV1JMkWCviTQH490RYg7Q/4fUSTK+b+QiVLU7P6/Em242U2mxY9yFDe5iptcZTYUMZwEdY6r1XZrNfYfFSmz5Ec//lm15Lj/dxQp5ZCxFvo/kLb6SVv9QBsdtPqCFpqUR5XxpzT/JkeshYa10CBMKvxX/lKkUIYUwAhAhUDKx8DMkmBhVSiRSCSCpcmuZoBOp/k6hJkoSBm32FFOhG1Qa6ztZD4BlMTNpTmNZzq3hhstFlDgJ9GgPJV72c1xH2S2A+q8Fwsm6oC4633jzaGqrPfMfEHnPTD+6kPdJdBzE/QWTr2NSXVVIFz4ykgOcjwOnfwGMtgNWShAJLXviuONZioiEW4G6M5bqfRHmsLQ5hAhgy7lBIPeRNASvfiWvFITDEavg+Hc5TLaYjkFjOeB+RtwSyTK8V+p81muJcgUuVTjvVxLgFl0Cc8PtIeA9hBJazDoDAd9sWh72GKj73Jb3BIzBvTkLTSkLvEK0O5noLPEc/+PN4yOdkQ7t4VasWgaw4lW4GnwcoFn/EnoLV2t0l+j2l+zPcnK9wg0fs8NdF8af+ogfIWDS3FYpSOoccBqrOEac1GluajS/L+PzctAGlyQBheY4Yw0uKCNrlizO2B5Ag4erbdZKDNYrrAA7QTQ5y/mEucZbh8YnmNvnJfYNLQ3aqU9fLiK1PPCfaSMvMgIn68Om60MWayLRHgpoCND0poqaU0FXVdAe56Ek44wkzB2oqgpdrI0kHebUJvjmk0+dydE1/PsetzJz1+n2D3HMuZNAAAgAElEQVRJtrY7+5X2YehJjN5ya/5Se8EH3tU1bsZkzSUwU7s23jTd8Xa2p/HiEflgEiXcP8bJ3m/7trO//aa6a49m3zi6DEBo9uPrpa2vOGNjYukKAJ2zov7h1baxlfvvhstn5mAMAASgsKR3cs4xLNo1/WorHzmrbzY+tsTrnD1yEffrNu3zmpTzugGGVplnLySYG+ZeOEa+cMgx2gsvHnjDe+zc99Bo9pHDVB5OcJu0lO+8loufT3cejbPsjzIZjDUfirPoDNFrJp/vDzfpDTXoCNTkUM82Ek43Ec5xKVod/kaNXjqj0R4dAbagKLktDGf6JWS2AfI+8LXDHshJ4XPeLTpebeMVX/UA6z8u7ITo5occjv2o/zt0g27odmZjoKG8xR/r9HZ8cuY76PCnkPL3EOgsVf8FarsXPVqabn3os0tOilqbIIeDn7uf+l5tE6S+EQJdeaA7DXCjsHo6WkdGazyRakesyk5SYSUpt/iHImWJtrDEiF9sICo2FpeZiMuM4LcmWJWNtMYRq3aGK10vnYSYhG3vow6vRR8DKWcl4Ud5ehAIVwS5eoJLqmvpBpVue4ocd4OuHNCTJ+7OTtD/ujvwLGBHfog89VIZ+pCqOOaxBdzQWL1vDmfrCiOUZ4NPFhh8BqZyZ+sDpD3p0t4UpDMR7UoAAylgIFHcEcZvDRB1BP8vRWKtREmLj6TFB2slSttIWCsR4XqLWJ4fw71/8PdIEP0reJTl17L+jLAex6914Nc6COocZSt/V6SE+ad8PybaCNPz74n2x+M6MrDWAGlbIGgPAh3+oN1P2uor86CER0U4ZJhNQrmUj2NhWAtN2uoLYYD/r0gBDIAIACEA/L8pUoICAEtkzzCgQPBBOMIT9lQ5q+zovRfZnx9w1/pUwL7PVu9HNIYarRRSF7K8xnPx09eJnZdwgznE1/4GZ9dBRrug2Zqc7ufJnS8uzbFvgfdV06yby20PwWxD3+v0mcrsueoct1MbTn0L2R1eZ7oXcj/94yVHpWwffaqmnJHcfyz/+NxMHlL5HvLX3bZSfxV03xl/GvA4QDnKcD1JGaKeg2KMfspy2nvVbQ/9IpRk9lPPLRzSGDX6wuvdM3cRLwbl+Eu4ATI5LtV4C5uoCNsPZtHFLKq0LRi0hyC8QElrMOiJlnSErzD937PDwcSN+ZpIPufKWudtycArsNiu+xN0y/zUcBqpI9K2zFWp2ktpIt1+PMM+7CD02Eu5OtjgDU196ibpluO+q7ZbQeeluQoiWo7HKjyl1W7SGke01lZcYymusYRrrWCG87/yj530scEnqLBeeWO9UmkvaPBEW3yR9qAVFm2qxvt9LXWo3Luv1Od9UwQ2mAdGC/ncjLHSCKwtBwzfA1NPxJzMmkybNJf9yY57btJO5+BPRZvtCNRan2i17Rb5zG1fjSSHUzStfTk0q9ZHaWCld+zNTbWdn8l9Dl2PdQHzLBHvzvvGm2CJBUZKwUQpGHgx3/Ks5lH2owxaXiz+5Y3LeionSa4ETyeajSX1oIK+mrrTshhMikBE7pOi+ndlHe+HBegywPqXsIFRfkP3VMXiaun0DAoAEACAgSVM6hgS4Xjpcg+MevkHPXnyGpaCqCuP9x8wPa5kf1addPpCwMWLCUY6aUYXQ0/tM3+enbXW/7q3zHvwpcXsM6fJPNxigddSvut4ouVEss1Ess1Qgnlfgmlfoll3nDE3Qmcyx3XiqtNYpm1/oklXlN5AnPlchruwwHcowU1yJ+aB0WHKZijh2E+P7c+yInHlvqY+B9aXhdqSz/089DqRbiqnIw8dXg8l49WFrAf4s7/WX6U25tEK6UYDzy7D3Of62z+rveJvo/A9uyD8Ft2MeGGHzaFvvM5tsVT4gnjua59z6y87n9DZBmlvgcae+QnrIlbf0LC6QLSW8pcibSQVFrInJUSlxh8VKetoC0uM1l7pi18ZI6UmkgozuNIUrbcT1zsK65xBq+8Nw8+Ho0/PRiuJE1WkycpLAftbDD9977gJTrgoTtQGN9xK7fa+wp8APYWrLVlg4n6M2TcNPgdFj53m/I7VaUANXj/PBysI7hmuPXdE8o1BttlC6Jkb+p+CzkR+SwLSmQ53JAhaYuCOODB4GQxdQroiRB3B/492DWgnS9tI0jYSaCeDDgpoJ6M8gpjt9fe64d/5R0kRbnSRSVAmxD+71QwnQZ3jx47N3xUp86OU7SlLtP8limwNkLT4ozw/Gf+XItvoMjliLTSUSxGziIImb1mLBuGQ//8rcnVNLAUAQyXY2op4+h1YG86mWPhc/J19lQpYReV43eA/vgQtRZLiRPA2heevB7+KBW23m6Ota8LNQ1V/DdL5HYhbwULDFKMAHXg9VHu14gZtsrlgvOEGGK1pfZIeZa50cSNUFGT/MBRnvPsLn/O7KtNo2V56MTZql5y0AwxOkFT30bXkbRS+Ud8EWcp/pvMTZPgLRDv3fZbToVCdjabbIYLSl08C9Pw119FVPyecgvwvQE+ClBaqA9H2pMkqGsL2A73R0pag6VLnqRInjBcIuiJEzbS1Bh+E6y9pCRSy6CK2n6QjHGkLXW72W+5MAO+ugM6sVVbGLOsqOvAKbnult/mTRzjV8Sv0rmj7UhfFW4a/vXY+2B6lf93ol/JA/cogw4cuiqApmxGta7EVArz41eYgUE0BNURQ6yGpdURqbMQ1lkidNcKwl0WL/8J/7RvZ6AO/0gGuc1updJp4aT1f5YV1RsGd0dN11EVm1GRN0OAbv6HqsLG62J6XwW8yHAv9NTM9jwQbbSGpfRtu9lseSelhuNarBOPyy5aFdK14633eyl86H4YcDkImcpDKD5DCfyD5zyCTA9s1d/6ksfOHmyEEeJANBMNgqRfMsdueplVcj7wWaE3T3au1A/LUObz9K8jq7JbnVwM+9NXiDNWVDx8PpEbt3aW8fesZnHOwAAPM/tmQrAev22bYU8g4Cj4AeGAFvBtZe8sZaBChxRNTKACyoR8RANoeXqbhEdMARKenU6j+MAC8EYGpqf/ps04XtMnb99idPhOmfCLQWC1k788Xn2RmcF6mcB47NhVc7LtpPJRtN5Jq8yHHaS7dXlRIAI/90Ee+wodUaXEwqE8ArFTQmApqE8Sv/CdyHdujdTnBGr1RpuPJTjcN9qWrbLmpszf11OZbBgdytfeFHvluOJt230WDdPg7je8h/LmfbocZpxEv4DW3E7V2B+kfuE4xMNv3SVmyW66PFtry1PbgD5dxGpb7vgo1OOyh9IvP+e3OJ34y2/cZ1vHcT3dfS6Ebu8CDeZ1g+QdEV99Y5KsCurIkjHCsLgitpf2pyGorSYWZ5I0JUmoic+LHKuRHRcLFJkipiaTKXFxtBjfYi5qc1hpdwVB4qafc9CWtPvKBhYgTksvnxHEnJz1+nbDZIIi4iCUbgWvude4nok99BTh5ozVJ4MOr24EK/fHqa/fs4LCzQ/a/vrb6EuQbo+XOwhJ3QZ4xuOXc6yF3VQ36UE7G+jJXW9NW2BGLzaF8XiQYSAEjKdK+GKwvEgzH/88osp0kaSOirT5YO0naQcbaSTDPW8Dy+F/DOrLdjja6ypBlTuJ6J36tg4jh9HH/yzb/38uRSJOrLISU1TQxrgfG8fo4holxfKRcIuBS0NZApCUA5vnDPH+kJQBtDcTag6UdIaDTH2vzRVuoCI+CtlBhLlnI8llt9Po464NyKVgLDbTRIRidBuADKp1FpbMALGDggxh7LwULItE8ACsALK0JRlHJHABrGCYQ8JeXV5cWlmcxsCqFp4F4HEyyDX6GZopSq8JMQHXO8qPEkKObRrOCV+8ljWbQ1u7GcEJNfHZBASc/v08+d42o0nTXH8xUz7Q/mOu8j01XwRPVYIGHjjcM1dypLYiKdrjgp6+Qidd5GutRGGDXXBAbbX1e87fPcCe3mR35gap/1E1lt972L7V//YR28Xc/te23qdplcbo3iceCtddHGW18GnKh+47X6DNfbj6u877Ho9ALflrfhulv9L3wZVmMlqQ5DnCihU30/odWC1UEYRMdtIWDjsjZN54YL4TfSBA0+QibyasNJNAfu9pIE7cErzL95/vj+L3JSHuaiHdljXdd3PkQjNWabP3PDfvTM3eCR6+4l7oeLnc9WOykcNdy7xOX428ijEpC9EpDdZeKI+ZfBLrsg8pDL4D+ApgdDFpCPpQ6ApbPQok53OgCuigLdY4rDOcVhvMaw5nf4CJguAgbXOEGN6TRfa3eXsRwQJscpc1OUqYb3Oyx2uCxVO8JWmjjLy1EHPoKi/6u2G26kj78ktR/3+uar6Kf4Wb3Cz85KP/sqLI5xVvjxWX3gkD9N0m0jtvJ3fdSa9ICU+w1zn8PHYIgpyO/aG+F8Co/RlnIl6c41F3Fs+8EN94Ia74dt9jC6Hn9gPekYKWtStBdfTfa0+7MVty5bQaH1+vu/9pReRtBa19DQXjxZbzGLiiHrt/NiJPOlYxz7zU+z/9j80+eVs4/fLbl+AG1uMQcAQDPGcNBWa/Kula57yXTCBAAMDYuGp6XvGgbqPuwWj09PS970gOGFwFsQMEbBtInAWh416J09igAKIaC7o6JnbuO/r5X5biS/e7dNsa68fqqAbs3XXzz4lbpLfrIW++mnLMdN4078h26MmxHs+3780yGb1hO3XNYeOq+8hK/VkxYeYlffuG19MJs5RkOMKKRYj/RUx/JSxL6hPrWWyn48JeP7E+We6u9cFLmBltc194bsuezNMVNY9e8qYc+XX2dZrgZMtj6SUkcSfVHKNJESWsjxLoa4Hthd7zZqUIf81jjU/iTO6hn5c33fkK6sEN3C2S+8xv1HyBh3S3Qfh9/8vOFmhjQnvcwQN1iN+T4B5RiI4c0pazVRomr6XANUVzritbaSmrMJVVmWKW5pMKCX2YgLDMUlhmKy4zQcmOs3ASUm4Jy0w+vtcRvLeA31qDJBas0x2rsF144gJ4rL/D722MudgQpLSdrCWJVQaLWMu3kqNPu1Vit8SBV8CL6sc1RvPwnYKRs9G0ymCmZKac8IsmPZhiCBx511hubHH8G1wwGww7MpWqAGxbgOX4lQeeG3s/tVx0/1IWBiUy4M1rYFrHMDhC0hkr7YuDOcHFnCBhLQvvoWC8d7aahXWS4g4i0eYtbvOAWDykXj3G8ZACet5SLl7A9Eab7/4oixfWOMAOHNjpLmlwkTS5oozPMwInrHfnVtoIaO1Gdw0cENXb8ats1Bo7f4CRschE1u8Isd5jljrA9ELbH/z2pTpCwiBIWScIiAa6vlEPD2FQJi4KxqVIODfDooMVPyqRImX+uYBwaxqEhHCrCocqGImE2ScKjSlt9QRsd4gvHAFgAYAHBZmQfqHRWAuYk2NLoWPuaYBSAheWVETE8D4BwcWFG9lo2LJibGeIAdCKPbHnZXGntWcZIPnX2VshSUXy+8Un/P360/Bq6fGGXyyYo5sQ3Ny0PTN71XyiP91L5Bnf2+3O7oD3fQ5lhxufkIbXDXzvoyB/cBOkc+iHWVd3k4Po43Cl7xQ1Uvb2eF7fF486dWA/R9BRO/wid3Qqd/Aky2P9VjK3K/VD7cGOF60Q1d8V1lPOfPwg4y8xxqEu3LPJTTnOUu+IiX0g++SJW4zb9VP0Vuwf+FwuJipftdl5x2rFSE7zW4D3zBtdz3wDl0qStfkPPzOcrXVbqvZZqPdYaiQiXvsTwQVuC1lh+oDdG1Bo81xcLJnLAu9yJikh+2w1h50Ow3B6ktr/Uz2j2bsh0Pn4i06EjQqeGfCbHcOtTT8WmJNu6WIvOHPfWK7jVsohcu11JBhsAI0HQ6Is201feuCyX22GNbmijM+B5izkeAqariO2O8LwkXC+U5QH/lVbzGxyFjTi4EYc2OSFNzqJmdyHLR8ghL5cTF9+SQWcyGMkHPVf7ntHSXRUcFaBQs21vMpwGS9NKMmkh1mc81feSdOVp+vsMdkLaWyHFr6BT30CW+9fRtfbeoBq3341puxtRl02qzSZUX/Eafn1pojK7IstX2l8JlsaFPc1wX/NyW0VhpKfh4R/dNOVeZVE4zxNbXlyqvx2a5HlRaROkvx+qyPMRdBYt9ucLRx5OtxaB+U526XOlvYeILr6H9p599qJKBMDN4pbAzOLy7rWOBTAnBUtSMDouGp6XvGobYHxYrZmangcAlUhlinSKCTUJCRgCkv6VCRV1JVQiQhGwsgg8Pfz3KajKyRvu2etoqp+ooUxWP+XUw62d63wIhtMRLh20RQPuZdBwCdTFSup8sXo6aPAHjQGgKRA0BoAGfynDD7Apa6Xuq68JC0/d5x86TBbadKeZByh8cg93qMJX7ZHT0Ssamy+rfH9TbwfPXy9sL/TM5YjLrxCoTQd9j8nKP8VbHlH8HEqwVPQ6vjFK/+AJCKKc2V4c5noSguz3fnd+HSQHQQSV7b4X5ZsyQ232fvPuXszs68RE811g7A7WmhVttoN24XvV76Boo1/R5suihjhJbSBaS0FrPdBaW7TaTFJpLKk0xd6ait78+eoO8sZMUm4mKTfDys2wcjO0zgKusFx5bgSXm4tKDQHDCTAoSFXwPdd93FidetKR6VgtUZK+MEJjkaq8QjvLttstyXQCtwLuGB+66XD2w9scwGfznkXOVoXepxyupJ0UFeAanHdeV4JaSHLCPP3lXJP5+AugwH4p0fCe2e7KSEOwVjpVEwh3xEh7E+HOaH5LGL8lZInlv8LxB+/i0F5/rNcf7aahndS/KdJLyiX8Fcd5S7kE2S/c7IE0uv8rH0PCf+RMwnoHEcNR3ID7iIjhKKx34NfjBAwnUaOLrM/zsSEuZbtL2e5StqeUhZeyCFIWQcoiSllEjE3+B1IOBXCpUiYJyG7q5NHAX+VIlEsRsnxEbCLMJUtaadJ2Oujwg2RaBODD8urQKn9EKJ4QiMbFyBQmXUTQWaF4AkanUWxmZXV8evrd9PTgyvvp2eF34g+jkrmeqcYnZrs+G7sdNXU9ZOVe1Fi231iW/w3TUxkaB0OObnrhofPYRTVDc0djuDlamd58xfVOkI7j+Q1uBrvttHdaqm3JT3LMiLA5vfdzFfkvM4KsnqWTCkJtEj1O6cpDsS4nIhyOeKhvzqHrPkt2zg8waH4QHGilEOWoSDfcZ3oAirTafzdYu7WIVp9hc9X9oJ/6twmW268TjqfY7b7i8kdjlv2j0IulCUY16bYvI3Tv+12gnP3sDwhqLXDsLtLte2gABiLmK51GX1pgLbT35fagOwgMxPKZVKwtBPRGgeEkuD0U7Y4Wd0SsDV8G4iegP/dDYwqYeLHaeh9teZ5hc6EyxGL0GnUqzwt+SB9Os+xIMLxps+cl+Swvzak5ybYt07kiTJdfFjlyG2+zDeKXh4oZvqJaImCRl8vtQH8g4HqhzS6gjbjGdBJz3CStXqAVj3LcYaaLqMlJ1OQkYrvDLFeE5Yo0OYsaXUQsPNpGl3aHAHbaWk0cxs0E44+R9oKRkrhXcXYuJ799EWc79vbKaMWN58l+8a7GrucOXPj10yPrIIfj69Pcz9dkk3l3wpqu+9fn0pg3AjseRK8238c6XoCBMjBZi3Q9n6kr5N6L1921zlPzON38PNFAUU1unY7Cd7diXeruRcZ6XfQy2O5tvOP8Hkh1L/T8ivNqV+ECLx/MlcGDhaP1KWC+bqWnYripUlleYcNnP9uaeg4Mza4iIPdJc0xB9VPuPHNC/B4FCxg2PCEanJcWtw40zq3WT8x8kCkSQWcBPzAv0zwsgL30fhGIjO0MBkb7hRLJ6iIoed1w6LjOoeM2h4/h7awyLyh6nT1sVvf6sXCkdJkbLekIRdui0dZU0JYBmHFoAxWuJwtrfFYrvJbfeCyVuy+Vuy+/8RDU49dqCOIGCuDSl986tefq1Mboa34BxWttuOGwL03n5zzjrSGHoKB90PsMx8dmv5O3QXV+avnW20FjUn2qOeH0uu67obbyX9KUf3vka3GPZGzyC3TmEyhMQyHd+vxVRw3v079kuWrshSCbPesLiYbNV3yGH4fmehx9Xxn4/k0Y+cLXUYY7LHZByVZ7QH+hgBEvrQ8FdXSs1lNSbYNWGaOVeliFgfStAVpp8SdvzdG35tgbc5koAcMafmMhKrEAlTaSCjNJtZ2g3P2W2+905S+u2e99hJOfuWy9lGD+nq4BR1os+urcPvYJPwlXZa986fT2IKUddNV9vKIEsMRBe6/VZ9k8wh8HL4KGonXi9kHoTUdQFQiqwj+kGoM83FSc2VuiWm2cHdZ6TdSSvsaNAEPpYChd1Ba1xAqca/BdZPpJemLQ3gCsJwDtpqOdvnA7GWnzEbd4w7w/ZyE/Do1L2HiE6Slu+nc/Io3u/z3h+I92zUdkubZsHW50+XshUsr2BCx3wHIHLE/A8gQsPGDhAZMAmARZLPnRjxIWCWUSUSZR3OiNNPtgbLKURwV/+VGWbssUibZQsTZfaTsdml/o4wvHEHjqL1cuiAXjYsH4xGSHFMyvCUZn53sAWEAlc3Pz/WJ4FvCXl4d6AH8aGWhKdtEM1ZRbeBg7nkPpi3Pvjffi30t4YHe+JcajJRb/zFOvJYHQFGw9lE0u8TdgXvF8GmvppvGLu6FcsOf5Xd9D0VTN3CQXfw/VGKqBk7ack/oOUe/LOLfD9+NNKvLdb4brJXgcj3A8kBugTjfbqXcAqr5BLLniWpyJuxtpGGC6TX0HRNbekE9Qqk6za7zqUhSgluetmOakEGrwS6zF7zleJ26QldOdD96hX7hDv3ANr1iRZE5S+fIOfVfHHZOlWtJiDXGxhohyg0F7xHIdGeuKXWOHgL4ktCtO2BqJ9sSDwRQwlIJM5i61J4s7roDJp0M1l8HIa7DADdc8UEzX679KmC7wnitwH06zHMq0KfdVeeZzqtRXsyXZsTHGrD3NYaqIIigLt9kGrZWFzL50GyoyF9fiVyscQYsP4OBXq+0kTHcR100GzHWXcD0+WlLA8hCxPGGWu6jRZY3hzG/ygnl0SVeosD4JY1/BOLlg+Kmk/e5QcVJlto+/kXyQ8RE/g+NB5hdvhFIG3r5E+lpnGsq593MeRLmkuGtG2py5RrfoeJwCBqvASO18w72bfg748/tMD/5oevgn08Mbjn8HeavK3w9ze5sb9jY3rPxqcBrVyOjo+hNbINW9kN6Rzx1U14e6HuiqjgbCsgnO5SCc3JEN0PntUKr3kRinPyyOf+FrevxaJNnJQOfHL7+n+4QIhWBuBRQ842Y967z2ZqC4dWpYgC0D8G4KHvggLW4dYs6sNY7PLAAAYwCg6CSymPzgjm146Jv+rhWARCaHPX71eA2TTo+vTM+IDp7UN3eIlT/sbmSYoK9Gkdt88lZmsmS8qv81ScALXGKHrvKSQG8GyosEPWGgKwS0B4IWP8CjAx4dtPqDtgCsNQB0BIvYRKQVP1dj1VVk3FnoabAJ8j3zeVuWU2mgRoGN/G1b+fs2+5dvkOtJF8L3f33H/OAjtyPPfZUaM6zMfocSLI7sgyCi4maN76CKWPck0xPWv39qvg3yOvpTvNHRa146Dn98c4tkEmN8FHfw6yjjfTFmuxKsdxX6HbkbeNrod8hcDnI6CNnth0BHDspOxOpCsBqapMYDrbJGKg2QCh2sQlf6Vk9Saf13sL+QVJmJysyklfag3hGrtlguMZl5ZovbCymvh2gq65/5qAju+o1GWbBwSgMEzbvHfmj3UIn6FSqzOX/L7KzqfyCrfRu8Nf4Awl4wW1wYqJFgunP0OoEVopdyZh14FtB/yVT8Mgy8DAVPgmezCPdwZ+32/MdOAep5SJusooG+y2AsS9p7SdweLWgNF7SGY73xaG8Q1hOEdvmhnXS4nYq0kcQtPjDPB2V5I0y8DJTljbK84WYvUaMH0uj5r4ga3WTnYf6OqNGNX+/8r/xdkR/b2RjL4y85/k2RLDxg4VGmD8r0wdgkGSjTB27yFjfi+XXuQoYnzCSgbCLKI8M8kphLFLIJAraPkEMU88hwCwVto6FtNAiABSk2u7T4TsQfA+ADsja2MtcnWRtfWxmcn+kWrI7Awon5me65mc6VpXfzsx3v2xsAMifob7gRhHM/sVFcmbvyMOZ9Hm0slTSS4gNqb1aTDQvNT7zy1C4jGr8iGCBP0+ZvR03eDQecW9VXvFzVtxgorg90P/uigKZ14mtDlU2BHqpUhzPuBvtMT67XlofSvBWLogz8jH/L97voeu4rqv7mQLPtb7JwL9Lso5wOxrscSiWcLE616XoePMNIDbeR81X7iXz++2jTXVluJx4Eat8kn4823ZXudCTZ7kCSzf5cr1ORxjtdj3+a7nLU9cQXgTpbA3W/v0463lVEAO9ugvH7KC8T4WaA3utg8LqwNRUM5YOJm2D0Ohgr4Ldfxt5dlU7dAe/vg4mHUw2pY00ZYLIEjJS7KXxTE2U9eJ00kuvGCr7YHafLDldvTzSrDlS/bibfm+7WkewwfoM4Vug9cssr3XQzI053vhg/eNeKX+sDuNTFSgfQ4StpxoMWirSLIm7x5jPdBSwPSYsP6KCANpKE6y1o9hT/eTuTm4DhtsrA85lUITcQYSaBvmsLldErjDTw7hF49xQMFS/x7t+N9LJR3K24Zb2Ogrz9hfOhjo6FUeGPkqJvhxGjHQxczx3S37dZ6cdPjq2HTv30qfKmLy5u/sruxB5jhd+CbTR7Sm+Ju6pBP6PA187+5Ebb4z8q/ggd/R4Ksz/e8jxmhJHVWhzb8iJ4iJHILqFPtCRPtqaA1RKwUmFxFHoZY9p+m977JGquoZDzNDuSiDPT1oyPjMUkoHdwKese49rrwcwXXS95E4MCZBmA3mn03QfwumWE817AHJ1bkgIxBjAMmxYsF5aUukXFFXN4C8haTVN1dHLimhSsrUhFGFDUsI3Prd59xH2XvL29VcSZIzoxfj5gtqH/NQnrioa74kXdl8FopkFZmjoAACAASURBVKQrTNzsLUPUhJd9wEwCzCRMv3UWc33hdiqYjQQr8dLuoL5HPkch6Ow30OtIk94b1KYkB2YCLtdMIfHcVpLcfxy+hRLP7Yk8tzXBcLffhU0Xv4duEsz8Lhw6DkHBanIXv4bMt0NRevsVIch8O6T+HaT+IxRlpHCbYlCV7FEcbavyDdR5x9dD6dNcygGK1lfGuyBv5Q0xpvuIyuvA4PX5Sjpc4w9Xk+BqF7jaEqk2RKv1JFX6WLUBWmElQ1JpjVXZYDW2WI2ttNYO1FvBFZaSSjusykZQYcyvspay6TEmX1O1f8vzVrnrrVJB135oqUDcAFHWQ6SvoHg56K6WfKWXcXM4odDdLEjvxONEb0Ff6RT3qo48JAdBmfZHiIc+xf0GlQcYgI4i0PG4Jdm5yO4obf8X8XoHT34JqWyAXieZdz7BrbDDwEAqGEgBw5fBwCVJT4y0Lw7tCcF6QtCuILTDH26nIa1UMY8E80gyRf55/u//gyLhZo//ViTc7CFkeAoZnoJ6j4/8udLgLmhwFzV5ipu9YCYeYXnL+OuGIcI/rhpCmgko00fCImJskoRF/KhIQYOnsNELZhIQLglpISMtZDGPJOIS4RYK0kpF22hYBx3roEs7/SAEnhob5bZwykfeNSNrY/DyyPJkF/99L7I6JF4eEnwYAPAMkC4AeBJZ6wdgsvJ+SqSHnqHCD6e/gzyOfNef59d92ROUZ46mE9fuhM/m+5Z4XsjX3/vQ4TTyLHXiaqC4KDXy+Oax6yETD2P8dXY6nf3ZXWeXztH15+WhMM9z2VH2FHslnNZuV62dnprbwu2OKv8AWR6ASpLtYmz2X6OeL/RXj7TarfYrFGQs9yLBhnHNO9Z+/xXCqTRPRaL6puJLjvFWB7LcTxcF6MVa7I+12P880vxRiFEhVcNX9ZcUuyMJVvufhhtfcVN0PPrlHX+DfB/tLG9Voz2Q0R5IYytEuPjLTT+DS06nHoRbVmV5lKU5ZvooE7U3FkUbgtVKMF/C7yyYYGZM1KeB0WfjDelAyhQMFoGBR/HGcn4q31dHGo3kuiwWuIO3UR1hmq2h2jcMtz11UuxJdu5NdW5Ptl17ETJ607Mt08pbAYIZYXBjqIQXBrrDx0ptxRySuIkIuL5oG5XP8l5kuC03uAvZBJRHRnlklE2UciiATQIsH8AkACYRY/kibH+YHQwGrsxVBKw1JoDewtmaNEHHAyBsW+0uHqx9fJnqijfVdzcyuahw9NCWrYc3b9726Sf2p0/6mxndj43sK3k501j3rqy46+XTkcrymqzUyx64zlcPk4guugd3uKoePffzf1R/hpxPrM8hqL9J82TfCex/ncAsCqy5SXr3Nmm6Ph28fyGZuCMYLWgt97sadP6S23Gi6pYndKMM+xNFfgZWB79U+AYyPrPrj+0/dPEYQAKaWIPRGa9yXvRnvepjjMHjUjALxN3v0b4FUMobaZ0UcIY/LGNAKAWIFKwIkUpWh2/clfKm1oVVwdraWnBEzBIMYAysSIFTQNKt6lETr/x1m7QMTWhmxs52BqrikbL+10RxWwjcFbPMDRe1hy43ekg4JAmHhHHJUh5FyqNgXDLGJUs4JKzNF/SGrjF9lhpd4Q6CqJUi4kRnuh/yVllncwByPASZ7YSsfofUv4UMf4Jwu75Q/wRKN1V7TMOpfgedWgdpbvpEa+N/TkIQ9fx2w9+gW2T9V5F2Nvs+uWRz9AZRg5lDjjXZ63F8ncvhz0J0f1+qvpJsf+TE59D78hTbo5DTSSjUeHeI3u6TX0Bepz8Fg9lL9VRhHVXI8BY3OIsbrJB6E7TeSFJrLKk1Rd5aI2+t0QobtMpWUm2H1tpL6hwkdQ6AaQeacKDJFbBd0WZb0I4HIwnsGxZnf4H6n0cw0nCue6Ai3PGeRGemn1m5u0bkkfUBB76p8LV95GPhcmhTbU5AX1nqFCt/ipu10lngo72p+To131udqLzF9Hfo5GdQiqvWuW+hu94abbkBmr9AVyi6FkehsjTT9se2cw2+aHcsGEwCY6lgIB7pipD0RqA9YVh3GNoZgnYEwm10pNVXzCPDXDLK9EGaCXCTt8xNMiWJGrxk7x/8N+JmL3Gzl6jJ8yOyFdlJwT8PCzYTZN8IiyhkkYQskohNFnMoMkRssohNhtmUvyDBbBLMIcqQafqjOj8GuSibILt7DW0lSdrIkg6KDKzbX9oTAHoDQV+QDAiAeSk6A/PHADoLpAujnYz0SKqFhmJaJOHFrdTLYSS6m0VuYmBSsLuN3lFnM0Vr1a1WZ7dcJmjaHfyq/pInaH8GSq9UUQ04kdaiJ9HVVI2Xbop9l+zraDpT2bTxNKr4ViooLniX7jt8M/S6t8aDKFtt+U9oFsdTKDpmpzc6ae7ODrGOw6uTjeQj7Y76G8m9jnUM1N5l8juUbH/sBlkj1mJ/caxlcazlLaoBQfln833QNbKq97kNOd4Xi+OctX+FypNwNLVfAnV2hBrs9tP8Ld7qYJa7ckWKyyXLo7epOhWXcPgz3y7UZflqbkt1OX/6W8hbc++1AKvrgdZpBD28xh59+XVOKr9ZHf8p3VPH3+gIUXOPh+p2zd2Q0s+Q49mNYKwczNUNlKcChAfg5rXhe62lYZLu6zF6W4inv+7J92JG6bWEqq7l4lqpyqtXXBvxZ2ooWs2BRj1JDi3xlosP6JO3vGcfkFzkoP4id9CZLuRGTtcSp2q9RspwIy/tP1R6LTV5Lzbilxq8FhmeS/WeK/Veaw3e/EYC4NJAM0nKwIMGb9BMBpxAwA6WMENXm8LePfWWtmWvNly5TtP3Mz5ONFIyV96nryR34eAO43Nn/D29i/IKR9q64dm5paEhcU/3BzaLdb/oTlRkpKOD2dEjar/vtFFStDigkOLllRMU4GdvbXHmqMbuzS6n97XcTJ58Gb9YkY6wboD+J2D4mbTnHtJ9C4w8Xm7MvxWim+57OsJzX7TXgacpVi/jHF9F4u576gef3X7+S+j4F5C39q6Gp8mJoS4LMx1AAhhNveGXn1153Jv96l3HMpgGYFK61jGD9S6AMu5Y+4SIN/RhGQMCAGAAUBi8G1kNjy+orOsS8QHAQEpK7sgMvAyDWQnIesnwzXlTUPVBTtlz/zGji2pGJuonkImy6frANTZN0hWxyPTjc8j8RgdJk8/fwZqJMoQNroBHB62hMIsuaaMuN7iDrqj5SvpQqe81+nGqzrfG+yA/3W1FwWaPI+wD9RRcj/8WrHe6JCn83E/fZnk6FwUSyhNp70vyvVW2KH0FGe2CTq6DTPdAJnLQdbIG4fyP5bGmvDxPi92Qy7FP6GpbmHlkpa8hS/nPbgaoBBhs1fkNOv0NZLQTGisOBIs3l5q8BUyiiIVHOK4ox17CtkKazWGGJVxrJXlrg1bYSCpt0SpbpMYOqbGDa+yQWnthg4WkGSdluoEugqQFJ+nEC9v9l7mRmrugFLcjyfby/ue+actyaYi1zLU6yE5ybkv3KfG3iNFVIJ7ZGqi/H7x7NsO6Ao/chkcLF9tzDA5Bb3K8V1seXaWax7vo6u7bYHRih+r2z27SzByPb7gf55JM0TA6BvWVUCer8fyWIKw3GgzGgoEYQVvACtdX0huK9oRj3eFoZyjaEQy3+SMtfmIeFeZSZZHax9hNwiIizQTx//Aj0oiHmfj/ViTMxEvYVAmbirIoCJOMMMkoiyJbgVuD/o64JVDECxBy/UXsABHbT8T2E3HoIg5NxKWIuBQRlyTT4kdkosQ4PqCdKm2jSNsoMj9inVRJFw3r9v1Tjv3BH4EwyQwAC5h4CuWPA/HMaCcjiupy6LfvTu39wc3kgoeZuun5o0EeVi9uXCpM8/OwULJR36x1+NMMkrrRLmi+OHX1xeXxvEBQeR2UJoOazPYEy3p/9aVbFG6IMYOsO55CkNxKE99JncgJW3uVidv/uc3BrwuCrAJslOiWR+4nuVPMjuoe/MZbX97f/FA8TjGXqJpkfoJ2dpvfhe2xxgce0A0e0PWDNLZ5nvjqob8VJy+wLM7J9dhXlAtbaKrbI40Ol8cTCn11nY5/nep8qjje4V6gUaGvbo73xefRNv13ox8FmZTG2T8JM7lJ0/ZU3uhw7IcoizNWipstTvwc56aRG2B9MxyXSjQ0PPjduW2Qj9rhQCPlaHuN22GuXS+zu4qz3NTk7JV/fXzJE3xgon0vuK+iRriZYOEZGLopqk0w+x1ae5PQn2k/nGQsznN+H2MErnmXme4tdj5d5nV+OMN9/haNFWPUdtlyIN/pgffhkhhN8C4H7UoarfIBM1mzDNJ0pRfCCZmv915hUmTv4S3VEearPJdrCYJGClpPEL51WSm25792gCs8JPUUpN5PUEuHW5LAxD1GlpPRDkjpG+g3CJL7Aqq4fe31nYypXvbMUH9d6dtn9x7dyy+M9g/EmRibHj9kq6yoe2Cv5r5d9mdPuaidIxvrZftTTfcfvB0e/TLr6mJXNzI2CPe3jJTcy3I3yXdWTLVWSLc7nGgtH2q4LdFRIQGn4HLmi2S7k28z3Icq49/z0llPaC9S7PPx2kabIS+5DeEqu1ipPtwCX/aDkGHmzS72/Q/v2QAFbN5w0tXynGfvMp71dCyDSQCmAL9t9k9FdkyIWgc/rEqAAAARAAAGSwsgMvZWVVU3EAGAgJvXn7b3zc/DknkAnrSN7tD2al4ARt7Z329T2rH3kK2RMlisWWuNWWJ4o+0hy00UpIUI2lylTArWTJY0kSRNJKyZDFhUwPEFXDrooEiaSJKGALjBH3SFLde7SVrpYOTS+wYa867lvRjleNfd0bh9BJ1fAiwPhNgcJ+rtPf0zZKyw89i338Q72qd7WL+M9cSr/HxxM1QUagkWm8bKLldn460Pf3p0HeRy5qtrXkcjDTZVp1hZy0N2B6BIY/kURxXVjVAO6RRN69fzGyCdrdDrODvQl9fzxFrcRhLzSHArXtLhhnXgpK12ErYN3GArrLOTVtpjVfaSSju00g6ushNV2QqqbQXVtgtVhiu1VvNvzfmNdnO1xvNNdiPVzmAq1/ncOhflz7yUP9P+GUq32V2XZN2Uipt8HBmuvcv54Drv01tOr4di7I+P1qQstGas9GSs9WWv9eZ2lUUobYFMjn9vqvRbnLeF+Zn9VuonPXRPaO/58pKXRqDjae3jn73ItZ7hRCDdYWAoDgzHgcEYpDt4tgE/2+iJ9Yeg3ZF/U2Qg0uIn5vrCHN+P/RDZrRASFglp9hE3eiMN/46Y7SNiEQTNeH6TF7/JS9CMF7EIYrYPwqHCbIqYRRYxSSImScwiw2wKwqEiXVEfgTsjRe3hwrYwQWsonxPE5wTxuQF8bgCf68fn0vk8Gp9Hk6XbKMvrr1M3eCmXAHg+srF22Qgn0uaDthMl3RSsh4r1BGA9AdLeQBlYTwCECSekoklkbVS8MiwVTUpFk/OT7e3sMoDOtdY+pbkaWqgfMVU94GSoGEOzDnTT8zDbb6T4nYPSjxa7ocVX6YM5geN5QTMF4U0h6i2xFq3xDhPXKSuPg4ezvRduRIKnhZOZoeNZYfxn2eGq8uEGh6/7WZKMjoS7qdnp7jiyDXLQ2n6JqpPorX4nyt7q+Pe6clAh3eRekHky7lSQwV6y2m+E879dxetOlV8jq/1GUt162flMHlEz1Hj/VW+1ZNypZNypB4HGz8ItOdd8LzsoRRorNOf45nlpDTxKSnRWDDaW19oMWf4O3aMYp9gpG8l9FmGpGIU7E2R1LMDimJ78ugh7FZLewYrc0KIYT5tjG26FOVwPsrvkqfMqjXp+C1SWgu+4F274O0RU3Rxqua/9aQjcdxssloKB25KuPNLZT7hZdoPZuIV8L9F1Mpuqs5jv15/kwUl0HL0e0HqZ2J5Ob4z3rIt3ZKc7JppuUlsP5eGV2+8TwWA2NphceV1L3B0FPuSucvHzDDfQHQo6wqZL3ZBmf9AT874YJ64ig6ZAwIkEvGhJJW2myL49VeuR585bbr9n22657i53l3Ji9EXEs2g7pe+gcIuLl0k2+WHEB5djjU+dkPv26wMbv9vxJeSsdYaoe+LpJfrgmzslmaGZZJsQa1U9+R81dn2r/8f34fZqFMOTUY7aAeYXGm+nrbZUg6nu0ZLEl/E2oca7qaqbcj1VOgv9xIw8wL2zUJnRejPgaYRdussFospW612Qz6Ev0wzlOAnWS6+CmrKNK3MN6x55jnbe7+S+ARJ4EQWNPXOXbjEynrXF3C0bB2BCDM8hSNd7cdd7IaN7onVormtsji8FQgD4GFgVilApKHr4qrS8cXJiTYqB588qa2o4y2Cpa2GuUwj2mwW97geh2a9//E1+r9weX/cL2NgrmJfKb6BI2ohLjTjQHyxpJHyMOD4GIBI2Vcr1RZpJsg+US0c4vgiXDjpCQW8UNhQvHU5G3yVPMUIr82yyyKei7Q9E2x+0U/5Ebx/kZyx3M8Bsru4WmGAUhdiQVHfco2lVJ9v7qf3Au+bxMkK/Msl25HHMua8hlxOfJDkesDwIUXU2+VzcWJ3qkW6nrAhBxyAoxUbB59QXGQ5ygupwwI0DbfFwLVVc4fR/SLur4Ki2dg3UA184BA2SECIkEIgLcXd3d/d03N3dPcSAAMGCJLiEuLu7e9Jpt3Euem32Ouvn33WqTtVTXXOOq756a8wh30f8bEr6akz6okf4pEX4oEn4oE3+oEd4oQffmsA6M+JbI9w7I+JHM9IXC8InM9hgtVdvtPXJHHa6wj43cosTqs0fM5LpocagzgoM2ff7SJzPNeUMlblY6Xg/RPqcG+/+9hy76RdRZrzHYi15sUOVhLEH2JH8xZ4w9FQ+3P7AcgyYSTB5aAnxXAAp7tr3L+53VebgPgtqkhyspRhYjwK4/GhnOAY7EEgaDYOTUZTxCOxA4G6X906n106nF2UwhNgfhOsPpCL0BhA6fAktXtRwpO4jU+OS0OyCb3LGNTrhm5ypD+if9uif9tTiOv+szEi91kJodyd2eBC7PYhdnsQuT3yHJ67dg9DhDXsD4FA4afTvzhDksXDKeARpNAw7EIjs9sF1+/0R9TbkH/S4UpF7Pci9CEqfF6XXm9LrTer3+xcA4SoOObG10re7PkhET0PSEiQtQfw8crFvZ7ZjqLnWw0JRhP2cngy7KDvNlcNAlveouQK9Ae+Z+jh74veK3nTvn8FW3uznzGhAMBdNjDDdGzf51UeIhVKnqSzH9eKQ8RTfufywvVe5UkeB/GUgchmocJy2UmL1tRWqznF21L7tZcQdaSPmq8OB6qmB681Gd09oMO0L1+FoLEDM12U+CtRnAkDqPHgRafouweZTmlOxh7Kb1PVcJ9nuytAse6kovbuk7uqmAkRTvvdYTby/Eqv9/UsSNECH45CVIE2ph4oGPXgbZW3OdSbBTMxblV2f70xVpKkc077iAMMEOzk/HX5/3fsKzEcDtbmT7OXjbeWH3+bmeun2PUvsrAhzk7xSG2NSE6Gnz7U/y13URPhwkMGNAN2rgdpXPKWOufKDuWKHzSJndDFiPcsVfiroj7OdKA3w4r+kcBzIHgXqF4E910mE2OkEPYYwdTr1myDC8NpGaxxhNHu83hfVlTb7MWz8hev8Oz98SzrsyEN9TsJ8Tqb8TMd/SZirNPkaJvjA/HKW1qk4GZAou7/W9fZQhtp7X/7uTM2lGtcaH5ESZ6EnAdquEozG92id5NidlfkV2en0RXj8TfUq4oKnf9YOfXwYayljLcbAfRJcB0Cabl+spUy2u1aak2qygxzbIWDEf1GV9biJwDU1tlMSV/c9DLdrLPKcfptI6n4E+59tf83tLfGtjzR57qMRrkxvygqEjwHlKyBe+863aKPOFPOfoaptUcrbL91hXyxuMHqiJaqzMZeIn0PjdpeJ8MfwBiL5eVDxl6iqugUItyDcgnAGDTtmkQ1Di53T610Ty2gIl3cJWAgxRMraNrr84av6T23bO5BEgcNDC2VlNWiIm8MSPk7u6Yc+jHnW5xpTLqumLyjAkxdvihl/ROxJ3vvlQup1XvmmBwcQsMUV3+xBbEUQWxGEFk98swf1ldLhQ+nwIbd7k9u9iR3ehA5vfLsPdeaOGgzcGwhEDUSg+mN3u+N3O9PIow/g8qupr1H4obKttsJ3qba/iv27KiNshS7VhBvXBGn5yl6p9ldoK3Q0ug1qI/RwzQ9KXRTV6IEl31/PwnWdpS5KXwaiJ0GFq3K44m1/cRpTZvDaXxr1IWz7LWKwQLMxTmjlidFiheLKQ6WNavn1x1KrVeIbVRI71XLoGlX4xgy+NCK9MKTUmhBfG2FfGZDem8GfjrDRjtzkSGh1JbQ64RutMA32uL4IOFfqr8d25yDQvw3itFgfuUpFKVxz4tyfoE7/yEWkr9itr9z/7gEQasi+3JQOF6pW2qLhagFxvoQwXS1/e7/i7ZOi1w/q8l17nooQvLBPnvkoQvOegzyThzq7jSwtXHm8NRiF7QsgDYfC8Ug4HkkaDsUPBBEGg0nDoZTBENJA8O+IxPf449t9/o+IpBYco0YkpsEB0+CAb3Imtbr9qz7j7xJkxG4PUjeC1I0gdCLwHZ6EDm9Kjz/sD6GMhpNHwkjDoZTRcDgWQRkNJwwGY/sC/ntEuv0RoceF2OtO7HUn9ngSezypm9ekXh9in/+/AIid2Vsf2F3tI6OnIGGehJrE7YyS0VNrU03opW5IXloc/BzjY2KjfT8t1GZn4oe5xi1vMwEDgfMS58AjDz10XUWgAJM0ANYXDyLYLmufAOES1+ceuqPrAsfyLKbyHAcTveDPJ8Xm0tFq3AFq93S4zjIfB2zngJbkRQW+41oi50JsRN7nI95luUnRAQPuUx9S3UZfJE+9SX/go24teMFTjmnydXamnaoaIyj10vieg1j/XtJfHSN7BVjw0WTay7hL02nf2m/Ff9ZDhsFFnE7iHPBRYLMVpE11kPZQYDLhOhWmxZVoKmLJf9FX9W6qvYKR4IUsT7VYG0lLMTpPtXuJ9oqOcqwFvgZpDvLxNjIpTip0AJQEmiRaS1kLXngdbVrppeylQFcTa1jgJ5/mJhxnx1URphhmxJjvJBiuTLtQgZjPdtwsRHQE6A8nOa+URhQ7qrkI3jBiOStwEIifAN6ybD7yjLaCp5LNWZVvAl+tyxutGXD+BW6gCtleQex5DocreoqdLO8AHgB0rwC9y0D7PIiVv1qkd/WlE0drlMJQuu5YpsFYpsFwsnZPjMobd+4szfMBwiBY8mi+FU+U+i0dxgNOgtcr/fUaisNqU31fpAS6qYoIXz1sLHCd7TDQZgPpdiK9j0Pw3Q9RbWXjr+N+5LkWecovfk79nudYn2ZtzH3YhPsvVUYgexVwHALi54HWLeAicS5Qmd5Z6LQmHZA9AxTOAjeu/dn6rB/DtTqzrEeKHRYfeSCfI9AvveAHBPat3UCZ0udC6dHmoNamjG+NT/AQN44ltixigwo/+BW+Dyx90beLmieSl3Ck7iVM/xquvmu8e36rc2oFBeE2Ca5hIQ5CPIRPX31+V9/a3Te/vQOJBBgXl7WFRSEhbJwnFn9fMA4pC8p4pKyt6+Fm2fM9BdlfCIeSMI2OlH7n2Xo1fLsjbHfHtXjhW73/vnff4oVr8SK0+ZA6/ChdAaQOP0KbD6HDl3opDdnqudHgPPrJcOSj0cQXq8VGj4324O3OKGRPAqY/bepbGFx8BhdeyN0AjlKXPOXplRlApr3ou2gTH5mrjdmOSUYc5R7yG5+yjNkO73wtseI4o8Wwz0ueyYD9qA7rAeHjwJAZWN0+kq1746kzHxws2n3l8dGPC//GGfPaZjBVbDJDdDZbZD5XaCFHcC6LdyFLYK1AbOeBHHxkhCxS2ylURVfoIMu1VgqUdqt0YL0D+Ys1udGN2IrANboQfznCTj84nQ1Xn8Ra39fjOKzFDILl6RGCZ0KkLn4M00YIHrNgBgFStIWOkio3wXJDFkTWweXyrd4Y0nwWcaYALtX46N2+ewLcOgRep3nrcF/SYL8YYSbFdw6kOCt4a3FYiNPA7ZdL7YG7HV7oHj9qMhIGg4lDIZTRcDgZDYdCyYMh+IGgf0Ykvhnxf0fkP+szEppdSK1/l434p79LSPT+fXKb0utL7vl9tzqIPBJGHAqhIg2HUl8Jg8HUbt3/idyL+CPS//Ii9foQe7yJ3b7Ebl98j/+/ANxWP3azj7w3AokzkDCN3exbn21amWrAb/WRtvq3Z5vg3ihxvXdz4jvEjkPkMIQj3haimtzn0mxVcq1U+QEQA0DtNNA6BhyZaYQBcGA/NljihP8RP1nuvvYscqUq5UeEQ6wqN/rXo18lwYXBBo3P4yBlyED+mgATeJLlVB5voXLvLwsxWuLwm3yEWp6bRoqNzKt424XP+fXpru5yLBb81/Ncdcv89H1U2Mv9DXiOgRsAJFtLFyG0THjOmfLRtJSF+GvcdZNl/pbrK3YBeCrcznPTspGg+1kUmOYgr337mKPEDVe5W4nWMhmuqo+jbZRuHVFkOSx6BdjLMNnLMJWHmuUgtFRZDmnePekox/oxL0DgPHCQvLH2rdhLjt6E/eDYy5gYM55YG35n5SvlEWrx9rx5XuKuUhc06UCk9JXOKLONkmDU44TBFO8iQ3G9O1f07lzVu33d6B6jyNl9fMeAvShToCaPiwStrfDZl4lm058zLUTPcR0HcnSA5y9gchtEaZyq8RVsSdcdKrBojFN55nzvgTnDG0fBjx7idc5CD7RvlqjTlWveiOHb70YH7G+AUEEQKXE4Re1yoto1Qzogdxo4cJ/ykbqkywyU6YHidWB1/+rjYKOB6ojZt4kztX7tJVY1odL1ieo/sgz6HzrtNSZOv/Yldmb0P3TsqbBDNydtfY9uyDEqcuV+HCCWZMXkLveXMQcw4wTuYgcSdK/W+It15pr2pOrMlNpg3vqTP4VuPXWcLNBaLjeEdc6zWRKY13r9HTh0ZwAAIABJREFUJaJwKnyuNyIrw2CHMLJDXv82Of2oodcr45lLcmVM5Yt1CFdIxE0SHNzEzuHgky9Nw2u7bePzE+tIJIQoCNeQaDyEJeU17+qafnzvQe9B9B7lWfVrFAqzS4Q/hrff9O1yajhW1f9gvcf0vDoTrtdutifB8SRiqxMccZl8q7TdYEFuc6c2ZSa0B+Db/HGtfrhWP0J7AKkziNgRSB0kdAYSegIJPYGYLt+9dq/dARfkoDtqyBszHIjsD1huRgy/t+2sMW15Yjfy3hczkCN7A+hyAgeJ04GajM4S54qcZWXOAwPW/Q6CNOYcRxMM+Xxlmd5GWdtxX9FnPiF3CRjdPaN2A7gIXXAROP0pxnC1ynG10n7joe3eU7vxDKWmQI7xVImNB+obeXIbeTLreZLruSKbOSKbOWLb2ZI7OXLYAm1kthoyRx1brLtbpLWao7Jdok2psUI+1tt5br73zoHwxZXyxRlT5zD30m3gmY+9zDV7CdoMG1E7zmO+Ihdf+ajOPAyaKPdBvs94F2KgywiYAIBLtXCu4nulPno0FjuWON8YPFwXOPM11UGW/mdpaISJuBHfFf4zIEBHQJvj+ItEO0XmfQO1MXChcuqn+2aj63az+26rJ7INsdfuhenyJfQFUoZC//9EJPWLm9DsQmxxpRbaoaJ0e/0G+71hvy8c8IODgXAgAPYGUHr8KT2BhL5AfG8Arscf1+OP7w0g9AUS+4NIA8GUwZA/6/f7o9/f0dSpIqE3gNAbQOgJxHX9GyBt9cK9IYgcJGx049e7yNt9lJ1+4mbP4thHiB4k7/TA3T7UYtPOdANpvXu08SnEDqkLXdXguvAmwfORlwU7AE4c9D5C7L78NAlKd2T+Ago0IETpeo4VX5I29wtvs0AxJpnjQO4cMOc9v9f7Ajf1ATldtzL6KsRFUpAZKPIci3WVzfHT9NJkFzgHku2kfDV5vdQ57KUZNO8eTbCVjjSVcJBmc5RmF6MFnMcB/1kQZSZpzE/rrnR3/H1Bc0WMKtuRqnALfZ5zOhw07Y8Swo0l4MQPPy2BcGMxHa5ztlJM7MeBDs95f10+7MDbNGflAD3+KAsJO2nGMBMRsasg1FhYl5vGRpIBoXxbieVwSaDJl8LgmgTnZ9HWurePjDyLXqnPjDXkLgtQs5ejzfSS0eE7HGjM/qMcYX6fJkSDzYnzuBQAKvuByUUgDIDYQaDDflP0wsnb+8H9s0csBNnjLNT91IRu7wNc+4EFz407BwD/WaB171iUCdcDb/kofZYQucNh8sca4tXaUvTi5c/m69K9def15gTBt/d70AMEA/C6AaI49sVw7fe9AZL4Dn5w5fjpL9wepfjY6o7GSSD/F4hTvJyoSldkzvY2UGHxZURbnsuXRPOvycbFjtxfEtRnaqw36t1xv4LgXAEcTSc0hcCumKVaR9gdDbcqP8YKE5qClt84tOcpk1tDRqoMFj5ZDj/T6ipT6C5T6CmVHyhTWntrBrv8YW8Suc59rUJvvUIb/9ocfrKDn+zgBxvYYE3+oNdVwNP/XKUkni8uVHpq5tPq7tjAylJp7aeI7If2gQnhWXm7kLSIXkdDcv/i8uj65s++vtntnbHF5V0iaXV3b2MXhSEQKRA2/Gypf/f1W91PSIS4zb1XVdWbc0skEmweWO5fhzrOQW0jo/Q3TnU0VEFk7eL3QDgQQWmzhyOu0/Xqmz+tia3eqNZAdFsQpj0Y3RaEag1EtQZi2oNxnaG4thBCRyiuMxTbGYTu9N/r8sX2BRIGQyizAXAumDIbQpkJpUxHUqajKdMxpIkY0lQOXCuHc0Wf8vV0uIAyE7ARPWx1/1CSMc8jX41qf533MTahquxWXGcsOE7dAkDmFBA8CBQvAd5DQPEy+JRoifyaulYbtlhmCn+GTOVozOVrbpbrDSeIrRaqLmTJECp1MA/UUUWKqCJ5dKH8Xr78dqbsWrLUXKTscpzSeor6aoraUqraYrr6YqbGQoY65bHFWpHBTJ72cqnhZpnBRrnp3ttQ2FWR4igrRAP8FJnN2Q4hBM/9ireGI6+Wa6KfuSvZsB8xYz9ixHkYTj/b6k4drHfqq7PADsXs9cYNvfGCmB8StEDkPDDlvSh+EdgKM2uynijy0ijwVOP8C8CFOuxANnowcrfVk2qnxWOnxQPZhkB3+uB6/OFQKGkg+P97RP4zHwnNLr/9cQr5exZJ6fWGfX6wz4/c7Ufs9MG3+6A6vFEd3nvtXsg2BLINgerwxnT54nr8yQPBf0Tt7v2ffsfi/+yM/08mdob+C8CvtUJkL9ztwSw3YZab4F4fxA5BZC+EE8tjdajlX/i1VsxyE3GtY3fmJ8ROQOTwjydp6uwXpWkPKF3ab3Pn8qcI13g1oafu8pUOcnoM+7UZgf5tYMJxWO480KE/Ha7EaXTrBMd+0FwZsdZR7WbAwc0IjNVuGivRm6vczI80TPRUjLGXLPTXbnsUaSt+1VaKxV9XwFmBNcJMLM5GxkKUQZbh6J0j4HGUI37wk5UYk7+OUHW0k/Ktk4Z8V/tf5ty/DHx0+FofJzkr3vXXE+Y/D8LNZFXv0GS66Yhd26cveO1HVSxq+IOdPKuhIK2vNk+Rv1F7dWJdtq+fDi9CnUOX54yH2h1trlPPoq3nvpaGGouaCl0zE77+Is5usjbNTfKKt9T1ze8Fz6KNFVmBwh3Q9TqmvshdgQ2o3D4idBo0pyO6khHPHbVqnPXL7PUK7fWiTfWkr5xXZb4ueOaw6LkjJtw3eY+Cu/uBj7Sg3MVj3EfA+2Tvrocxuc4SX9PNxp55RcvcUD8NFA4DN7YT0aL0CRI3ou5f9GLd53kNJAucemvK/cGKrz9IdTnNfDpGGz702iw1mc3SXiwwXXtg1xmt2hgmM5yp356g0p+mtvLIcbrcYSDfauW5z0at19pLZ9gYDAciYbMPst4O/82V+MMd/82V3OC5/c56/bXp8nPDjVqz7ffmyA9WmC82q6/0l55rT72SnHolufBWbr1eefG1zEgF/2Ax11gZ38YjNdI7Q3Kt7ma55FaFFKlWE/dSY75EbKVSBDaY7H3Vw7S74CYSrDUuLI293V3riYgOoaNnAODokWOnDc30UcRVItzCEjfHFyfefHk7uzIzszRRVJrj4eHg5GS1sToHKTjs9kbT509VOfnouQWIx22PDeLnJrZGRyAeLq1htkhQWsswPC7My0VrdfQdYbJo/pMXpc2X1GQHB11WfpggW90J7UHIluC91hBUW+heawiyJRjZEoxqC8V0hOM7o4nd0cS+KFx3GLIjYKfDF90bQBgKXe903u513+lDbPV4bPd4oQYDcaOhuNGw5bZg9FDsUrMfnMqA03mrDZFf8gwRimfdpS9a8BxzED5vxUtjynEqUoc7RP2Oyb1j+jeBEeuRXFvZ0ep42POU0Jw//QzRX2I+WaQ5U6y9UKq3Xmm4Xq63U2WAfWKGeWyCr9RDl2nsFirtFMojCxR3cpU20hSXE2XHQ6VnYpVm41Um45SmElVm0zUnU9QGY+RwZRYbxeYbFba7jx2WCnT74xSH8+y36jOHatMt71+UvQTCFG/VhxhHyt3MNeIrthCWOgKs2Q+FqDCpMYOVxrS19sSZBp+ed2ZwMWejKWizKaL7scuvQidznlPOYvSyl0CckazRvbNpNpLZjnISF8DSlww4VoAfiib1B1H3rHHdftguX2zX35+if9yuIbZ6/7eIpP7+njwSW1ypU0tUoyO6yQnd5EStH/G/S5Odbrh2N1y7G77Dk9CJwLd7YVo8UE0eyFZPqt0WDypUu9fvf/WfUF0Bf4Tp8sN0+aE7/dGd/uiOQHRHMLojGNUehO+M/BeAX20mb7bD7U643Ql3uuB2J2mjDbfSRES2Ipe+QzgKkd2kzQ5ImYS7/XC3vyTa4+5ZYCPObsPHcBsAo5tHZU8AS9bjRnSHzZhp1K8ejtDh81dnDNK+aSlw2uDOKRtuWk3GowYcZ+FKo40SszArsDNkD3CTUBA4EWAnkhOmtzX4vDbbDaFxp9BXq68mPhuhj9DgVWQ9GmYmGmEh+TDKQfTKQUz/N0txlrbqNBspNu4zwFb6tsrtswosJ311hF3VuAzuX79/BQhd2RdlrZTsoivHctpc/DY/DUD2fYD4KQWOs1yXwfuiEPzYpzgbuSgLGeHLIEBP8GtRUG2a+9Kv8qpI01gb8VI/PRcF1k/5gYs/q4INhdVuHX4cbPgl3THfTpLvL1AVovOrMrCu0IP1JHDVugU3f8LJH3luWrHagj4CN7K0JIIluRTOHza5x8C+D9wBwEaQQ5b2hD7blXKEFUKaR+HSYU9xJntBOrEzwIL7co6dkr8Ck7/0VV+J81latyMlr2qfBrqnQIrUzRxF5mw5+q+ess91bs/Gm8A3MVtZNhvpppuZpp/NWL9Y3PrqdmsiWX4qVb0nUmY+z5Dwyh3zygn3xmH3sRnlncdmtT36rTf8FkL4iIA/PNFvzNHvTHH1FvCbPfGTNfzhCBucMe/NiJ+sCR8t4A97yjerjeca6Pf6yDda8Lv55kuV1feS86+Ep5/yz9cIbr4WR76VRr6R2n4ljnopD79qwXrlnSr+vUdC8IsO/Gaw/UyB/FW/PZ31exIznAixkwSOimcErwHey4Cf6TLrhbP8jMyCbEyMlw8H+xnNTHyDcG1w+OfbNw8yM0IUZbjMDeTyUkP8XcwURO6tTXSTNqYhctXHRF9HgGu+8ROc7tfjvinFdA3ubEICpaGt52V9naqymKka13TLg7X2RFRLBGz2JjXZkXuckR3OhL4QQkcEuisK0x2N7YnBdEeju6LQXVHYnhh8XxxlIBkOppAGE0mDsfiBKNxgBH44nDAShh8Lo0xHw5kY0mQUfiwcMxyy1e2z2OSyOxgJV3PhdsFiI2K3J2LotdNGU8zgc4/qYOUYQ3a+v4DgMaDOAORpgc4tIHIaxGox4puKiG0V7UVetRF6rXlW/WWWa2/d5qr0Jx9obb+ynihU60+VXq/UXyrWnMpW3CzV3C5V3yxWXs9XWMmRXctW3MrTQhboox44bORZLGYZL+WYrhdbrz+wXS21WSi2JLx026h2nq20m62yna+wWH/mRm4tgKsNvc9T+E6AEPV7I+WRr331bNmO3AMgVIrOT+TM51gjXSbAAsBgbTBEvel8ZbMzEEEcjF7/5bfdHAEnSkdfBNkLnXUWvcYOgDztfsnzIMVSzEGEVpUBwPn3cLJ4vdkLDoVSBkPIA8Gk/qDfiH2BpP4gQl8gti8A2xeA6w8k9gWSuvxJbT7/LSKpp3+o+Ugdp25t7/60QzbY7/1yQDU6/r9SssMV0+qCbnHGtLrh2j1wbQhMi8deozuy1RPV7oXu8Ea1e1GzkhqR/227Zq876I/+JxkDMZ0hmM4QTGcopjMU0xFO7I79FwBRPcT1ZsJaE0R2wb1u0kYLaaMFIrvQGz8gthu73giRnfj1FtRCA0QNbY591uRn1uFjNOJlEDkBtK8fQty/pkMLXLnPCAMgd+KYGu1ZP2VO8atAnglYCB8M1GHmOQSs+K/C0Y8P46wRRrxCbICFFojyHe78nBHiJGGrzqLCc1xX4GxtunO+t4YW+1/lYXZxtkp1uX420kzx9goWYoyOcpxhJopVEc6SdH89i0docdBairHm+5izHgLemsLiDIceRNgGm8mkuOtq8lzN8bW8eQDAuc7B2lIxuiMK985BwiRxqTnYWobzLIi3V8j21IXTDe3ViYb8FxHqHEaCF16lOm60PTQXvBRmLNxUGUMY/jDwOivNQd5Z4vrLSGM49WG6NinRWkSL66+aDLunqXY2Cjdk2fbRAWDETSt9FiidBBL7AB8AfAeAiwSfu5SI3JWzMhePql4/rXzlqNrVY7I0+wQPgLZCpwClG2acJ+wEaN1EGOXPArULwPAaiJACNa63PwcJpymfSJI9svTAFP4K7o4RGQhQGQxUnYzSbHTkHwmUWU3WHg2UgNXO8LX9RoE2fO8NGyLge2/4LQDWO29UaWGrjbcq9CnvPOAn3+1nNpg3tvCbE+Gd0c5zLXStPvmj+dpjFeRLHUKdyXyZLOq1Huq13voT5Z0Xapi3Opi32jsvlVerpZCvlVdrxXbqZHbrZbdfS2w8F9mqEdl+JrL+WJBYLws/ysI6CfhGlPJanFQri3opv/ZEeq9eC/1VH27Gf03jQcgDO9FDRtynRC8ASQYaScar0kw39YS5b54C8vcvvnue0Pi13N1JVV3pLt+98+mxrsTt4dm+L41vy6w0RDiuHOmur84KcKEFQJuLucTfwUKAWef2ecnrZx9Eh5CQO4+qH6ekJYoIME21P1vtqFptiYFjmbDdH7a6EDud8X0+cCiW0B5D7E8iDSSTB1NIA8nE/iRifxJ5MAUOp8GRTDicBkdS4EQqnEmDsylwOp44EUmaiIHT8ZSpOOJ4NJyOh/PJcDoeMxQG59N2+0PgUircKUAPRm62hux2xON7s+D0MzhSDZe/oFoqd36VY9sfzb5P3vyZs/QmuK/M9Ve2XdcDr/FnQU1ZRnPPnQdKdaYe6q08N595qL/4yBD7znH3udVyhf7WE7PVYrXNMo2tcs21YqWFHLnVPFVshTl84Uqu8VnKMRtJ0JzONFootpopNJ8pslipdGhJkBt6YL71OQx2pxAaI9rzDSMMWeTY9imxHNa7e1qVDujf2K95ETxxVU7RvOvGfao5xdRL9LTqdfAwREXpFlhojCFP5/a+tZmtd9hrC4JzhZF6l4zvggClGz4yjLY8l825rvAcBjaC55gAMOY4NvE6mjyUBWdTKH1B5N5AUk8Atczi71diXyC+NwDT6//PiCS3+/63iCS3uVOff0ck9pcj6sf/Kx9/F2okdngQutyxba6YVhdMqxt1RxvXhsC0IDBtXrgOH2oJSGy79+/XvxcT/wOmN/zPekIwPSGYnjBsbzi2JwLXG01F6kn4F0Deavwj/Pov8k4TRLfBnUbS5i+I7EYutG7Pt7sbSia4GZsJ3bsHgDX7Lb2r55w4GJoS/JIM5I3YL5T6GdUkOfgZ8lnKMNnK3RajOyJ6HcCFr8ihl0NfcuS4Dpur3XSz4JEROMbFChxNON9V+lSnW1lJ0ZoJXXaQYPFVFUgNMLJUvGunzGkixvI4zsNc/HZFpKs4/TEvAyFTKeYYJ/XcIIu8IGv2M0Cdhy7KXstc7tb7kjD5e2c4L4KcIIveutLsQMuiCAdPE8kHie4ViR58Vw+6aYnAzZFcPytXVcFXqY5cp4GPNmfb4zg/HV4neTZXJXYF5qOloQZ53jom96/7atz/WRyz9LVq6VuZ4BlwB4AEMzGtO8duHwaCl0BPbfr4jzJ90WtF0Vb1JWGsR4GjJKsZJ22UstDqs2Ibpsty1w5zHQZWPAwy5/YLHQLRKnx61wFCgLbYRSHJmCfFhNeI8WBDonu+qfC7YFnsV7/t1zbjRdpjedrvPXid6YHBUeByBdicAYgboED2yA+322u5GsTHlrDWHX4Kg1Wu8Lk9fGyJL9XfyVFZT5dfS5dZz5DdzJJdz5DdzJLfyVXYK1BGF6tgSpSxpUrYUqWtB9I75bLISnlkpfxumexumSy6ShFfrYp6qbTzVGG3WnGvWhn1UBFZLod/pARfaiNfC8MG1bnyO1vPBfZeCe+9EiXVK2JqZVGvJfC1EvC9LKxTxL2Swb5VIX8zQX00JDbYEL7pEz5oFhqAesSVSvPzCgeByRVgdAM8sFX1kxK6f+KIzj0GxdsXGI8AMaaTzvq8061V+LkP+Jm6jd5HI5+zx74WwK12eY59pjJXpW/vT0NoBBuKSpwDJqzngqU57e/+JXUO7A18Sw1xDXIzhZt9cOU7urcc2+cHxyIoI1GkoRjKcDy+LwbXGw0n0kgTWeTJbMpUDnkymzSRRZrIokzlwJk80tyfEedSCbMphNkU4lwqeSGdvJBOHdmbz8Eu5RNXCijLBaTZTMxQwlZb8Oov362fUZjOFMpgDnEga7crGdmbCqeK4Ho1eiR3vily9nvIZkv00peggcc2Qw+tV+q8l+sdVuoc1urs1t/bbb613ay12nppsfnCfKpMH/vRCX53XH+qQXxnTnhhsVqoD195LxZazBXYDSZbDqdbTRXZzJbZfY9QIX3J/Jai0V9m31PuGqh8XZsVSNECZRagxQFsFGjfZto8Dddw4j/iJ0IDf5WiXqV8DTAyvrpf6TyoS9ZHqNziPQHeJwX2Vrkimx3hSJQxD/CQB2/ipdtKbNLMBSROAW4AdFloeI+AdCsJxatAj2V/dxli7UswHImm7gv/c/749xJejz+hN4DUH0Rd8iP1B1EHSe3upHb3382zqP2zCK2uhFaXP8L9dMD+csQ3OVMbbP3uGENp96C2lCF1elHPsZK6/Ck9gYROf0KnP7ErgNgVQO3nTO4JIvcEEYcDSIOBxP4gQl8QoS+I1BdMHgimDIag+yIw/ZHYgajfMP2R6L4I7GAodjAUNxiBG4zCD8XgB+MIQ/GEoUTKUPq/APLOrz8ibTfCvWaIbMSvfyVtN0JUL3m7D6LH296WGAiz3QTAmJ3FiJFO4hBQozkifwKwACB7CTAAoMFxgusSuH4AXATgPt2B7tdJS22VjTXRm8MvhpuKJnsq16ZfE/d+aSpcN9VglOM97Kp7K8tLqTzMyF3pbpKdytdHiZAw21STZSXHyXgEeOlLOasL5QbYe+qLJCP0Ze/QpHqbspwAt0+DR0n+dsqCgZbSZjJsheG2NZkB9aUxdip8kQ6aOYG2hIXO70+zYl31JxufG4jdErt5IsRcfm/wS6KDdJytlKc6u7Hg5TQXlfbqRLjZXZPgmuGhKnYVqN05bS/FygyAGsuJtylu33J97QQvKtGBbBfFilATcTpwGQCEkaCeOH2cm8bQp1JTsZsWAgwuomx6DGft79xQPA7EzgJWAAxZLymc26dyDmTpi9vcOhYqTvcp2NTp9pFAoUtiACyUxsD2Zy9dBN573W2KE/wYxP7SlXEkQx3WBfZGqzw1utUZpNwXIrqYrr5bok9+bLZTqLmSpryXZ7AYrzwdKb4YL72VoYwu0MAUqu/lKW1kSK2kiK1nCm5k3d/Kub+TJ7ybL4QsvL9bILhbILBVKLFdJLlTLLVdJLlVKLFVKLFTJIkskZ7N4ZvL5V8vFkdVKmAqFPZKZTClsoQKRWyl5GIGB2y0gq9U8Y/kCI/l5zJ54Ht9/EuNnSq57TJJWG8E64x2nmqh66y231kOVihuvLW0ZQNlRgeXy/j7ouVwNR5PDPkNzgCfe5cVDwNuACRpgPB5cP8iuHca7Iw+Xusp6X4bMvI1puGh+1pH/syPzFR3SQYAuI8AvTtXeQ6BuwDoXaERAkD7xGFHtsOql8D8tye4+Z7R1tqp9qcbvVWE0Uo4kQgnk4nDSfiBFMpoDmUkjzycDydLKZO5cCoPTufDqTzKZC5lMhdO58PZQjj/Z5T5bPJcFnkuizKfDRdz4WIuZT6bNJuJmc8jLhbC1RK49gCuFsO5PPJkOmE0GdkRs9USsdEUttMejetPJo5mEEbSMQPJcOMhnC8mjWXiB1L22qNWv/ks1Lsv1LuvfnPe+Oay+c1p+5vz3jcXzDdX7FdX/Fc32BdH/OlF+ukGWzxRtSbwkyvhpctykelatdtYvh3yZQxsyFup8W3NMHgbrBilyGDJsy9C+6bIaXATgAAttiBDdhuZcwgtej3Bw2LXQaDa9d0vKe8C1QZzXfN0uZ3ZjupfAE8Qig88JSSuAOHzh7j+An1PvH4WStWnCua6XG4v09z8HvwuVk3+IvAQvWHLde0eAMHKd97FmOsyA6FjAPZXUYYysL3B/y0iqf759U0d+d1ikIp6SQbf5kG9r/2ffh8AIv5PoW/qcUhyx+8yZV6ETgShw5vY7Uvu9Sf2BhF7g0h9waS+YHJ/CBVlIJQ8EkIaDiYOhRCHQknDYXAkAo5GwrEowmg8YTSeOJbwG3UEPxqNH43Gj8YSRuMJo4nEsSTiWApxLIUynPkvgLzT8Eek7QaIaiHvNGBWP8O9Zohsh3s9EDVEme9RvnON/SCI1lXVY7iqev646oW/uADQvH7Ekoc21lyiMNhgY+BFy9u0qnRXuNsDka1w81fLuyQIB9YmX++tfxntq+psLfRxk9CQvRTkKCzDBmxkrtrJ0BX46eT76YkzHjeSYLNV5rVV4S8Id4LY+dqCmOxAR45LQE+MpSjKOcxOw9NAarblrSD9cXEWmvxQa+37N94UhEuxnn2dF44Zb4Ir/e46kmK3LsR7ms80v/n6MG3gYyUkzL4rDDMQvZnmqjDztWit5WFNgqPYVSB6BXCfBtI3Dqa6KhX5G/DRAFsJlhQHNZHzgPs4eJPo9CrcQJd1X4mXav/LpO4XSQ+TnLrq8gpj7Piv7TOXvOWqxMsIABsA9jwsEkeA7HFgzHrOmvO61pWj5iznzG+etGU+Zst0UO88cL66P+TeGcNjwI3u0GSST3ugSWe4UnMIb0MUO2z1gZ+du+OFJrMUtsoN57LUlvJ00KWGCylyQ6G86xmymGINfIkOocRgIU5mJVZ2PVFuN10Zm6tOKtaAZdqwSgs+1CY+EKQiPODHl/LhSrgxRZzoQo6tbJHNLOHNLOGtbJGdXLGdXDHqCOqB1F6x+G6B+E6+2Fa2yFq60Ea68E62JDFHGZYbzofykwo197IU0fnK6HxlcrkOqsJwJlWGUmOBemiw+9AQfnRfqbbceOUEp4rD1UBTnAxs1o/iAB9tj3235HqpcaXPX7c3wDJDjLPKQOmxvbLWNSB5HhhxnJj4EkwYz8eOZsH1R8julM4nznCyCg5XSu8/nKqptvu+arw8eLrCGfXWpTuevzmEJU7kuv4lAPs/k2fbdya/LQ0+nWhOx04Vw4VC8mw+fiIXP1EIZyvh/FPK9BPC2GP8ZDZhKoc4nUuYysFPZuMns4nTueRj+3MSAAAgAElEQVTZfMpcwZ/NFpFnCknTBeSZQjhXDOeKyTOFxKl83HgOfiKXMJlHmMrBTWRixtL3RpKQw4lwKgXOpsOFLLiQBecy4HQaFaY3ijQcRxyKRfeEEYdi4HwanE0hDEXutCO22zx3Wz2RrZ6YNi98uy+pwx92BBDbI+BYCqXdHw5HkxsR5G/eqDfupPqgulD5NH1WX/HLflIXQ5QvW/EAN4nT9/YBoXPgW6FHvJWwEut+iRuA7zKwUrhUnWpcGamqzw1M7oHpp/6zVX5hEpek9wGVYyBKkm2qKowFABsRWm81YYGzwFXp/NQXlyBN0FKq9CNXId740vzb4Dw7YbVrQOo0MGI82J7nMf8q5meGncp1UBurC+dK0P3BhN6Af6Yk9fnvNPzT+O92rOQu7999WQntnr8vy/8LtUQFNR9J3Qhyjxep14vc503u9qT0IGCPN7nHi9jjTezxJvb5kwcCKUNhVHA4/H+NRMCJcMp4GGU8gjwWTh6PJI9HUyZi4EQ8aTKJNJlEnkqmTKdQplPIU8nUEeJEMhVpIo00kUaayCBPZpInMymjOf8CiDs//wi/8Q3uNZF2G1AbXyG+m7jZRFhrWht5O/HtpY00r9KN85oMl1RpTzlws8idPaB4/rAD7zVV+kOBevzmUjdM5BgEmMH5/QCie9cHa7YnajcnXm9Mv2n8kPb6aejkyAs7a0GOWyDcSy4jUONhvEWwEa8CC4i1kzASuah/n2Gl4y12ulmM9YyroaQc95U7F0Ckiz5uqpk0154XYmcozmoqdZfvyiEh+mN1xXG1+SEC1/fPNr+AK90eeuK8Vw7MNL4izrTPt9Q5qIpcAaChOqv1ZS7fVWAkydhfX6h4az/3GWAve9NKnD5Aj/9JrEOSg5IU/QEeGiDPdDjPW89Rhm3qQynEjtmKMWz+etRe6BmlfceE87ibAqOZxDW2s4AGADmec9znAdtRIHAeOMvwPPC2STPVchZgt+dkkzsLDBnORCsL8QEgBkCpqaT73eP2jMD2HAi9S/PGStb5CsiRZR9Nsq00oJsrUl6uUqww3d+VcA9+suxP4OyP48I81RlK5CVU6mFL1HfzFDFFKjMx/B3uN8dCOGfC+ZejJefDRaaC+cYD7k2FcC5EcW+m3EdmilHKhSjlQuSy+8RSAXwxH7aQG1PAhc7nRGWIIdNEdlOFdzNEUdkSqBzJnQzRzVShrVTBjVSB9RS+9RT+jZT7m6ki25kyyGwlXLo2KkkTVjlup2igcnTR+brIPI3tPNXFdPXpZIWdMkPsE/OtR0aL5QYD2aptSXIZlowKZ8CH0BsbDxzHExnyeEG5MEDFqOJTnVBJbosRTl+tFfxY94UJH/sUofnUR9lKAGw1hcPJPNJQ2l57bP9jJzhTrUUHYpTAh3Ce0Qe6BaaXHtuyDiTpLeU4jESZwGfJnzx1opQ5l35UwfXGqba8nckiuPWQuFhAWMinrBTD9Qq4+hCuPiMvPEOOVqKGM9AjmZjRLPRIJmo4AzWcgRnNwo3nkKby/2yymDhRREWeKiFPlRAnivBjBXD2AZwphTNF5OkC0kwecTaXOJuLn8vdHQrBjITjxiJRAyHb7T7rjR7rjR47LV6YrgDKUARpKALV44/pDyCPRxDGQ3d6vdFDAZhBf1Sf/16PL6rbD9MbQOgLIg2EwIkMOJYCJ1LgdMbsK+u2bJW+fIOfsUqPfEQ1GYDkWWAreCrbWaC72nPoVYQux19MB4DR/ROFQappHpJuWjeEGMCLfDM/S2Yn2TM5LoIekidd+fZ/DtNA8PzVFGvlw3/uiaOaw72jGvSg1EvDToxJ5DKQZwGZ3uxd5RqYlqDXkUIKl4HZXeAlcbbMRdZb4ury87iPETrPA+Q7Cpx0mIEaM4CzRaut3r/T8J8Tyf8Dtcvgb79ba1EbIfyn3+uPpO6/64+RBnxIAz7Uc+Ow35fS70fs8yX2+ZMGAylDoaSxKPJ49H+iTMdQpmPIU1HEySjiZAxhIhY3kYAbT8FNZeCmMvDTmb9RRwhTOf9rMu83ykTJvwDybvMfEbd+kpGNhN2mvY2fkNCLW2sgLv9sfZ3C9hfQ575pJ3xH8CgQOAjuAsABgDrdyVgdYUdhhgd+puGWMpGOSlpi15X4z5FXm+BmA9xo2Jt5j138oiNHT38RsN4AdLSgMs/VQpXZ30TgeaxtkpXU43Dz7ufxVbEWNSkeTupc/PTg5mlgr8PfUVcICbPTDc/gzrDyHRo5lpMWksy5fsbdr7LNxBkR2gL4ic/okXq2EyDaXjHIVDLIVNJBidNHX1SZ/XIGwrQ6EUEHgPLdc3dOAt5LIMZJpTRYP9pK3FeHy1GORYoeGPBdmv5cSh77+jDKvu9lRmNFtKMssxQdEL8MxC8DNgCidThDNdhlrwBr8esZHupxLmqiLEecdAVfpPo5yHI1lacOvSx1l+WTu3xc4sxBmfPHHPmZDVkuxGtIOnDQWTCecr171oZp33sf9ViJW2/c1DNV2Y0vgkxVdvTraORrV1Sd2VqFBKzTXSgW6ktkxT5XIb/RGklmbwygRT9QmYrh6fJhXE4WReYpbGdKYQoUt9LEsTlKuFxlfJ4KPl8Zl6eAzpbey5TczRBdT+ZeT+beSOHZSObbTOHfShXYShXYThMkZcrh06RRKRJ7qRLodKm9NMnNZNHV+PurMfc34oU2koQ2Uu6vp4qtpkgtJcjMxcouJmtNxqkNhCmsZpv2hErNZqovFaov5CstZaku5ak0+LJgXhgR35l3J/EvVWr9DOMcKXScfWiidggUagDYnN3rdibrJki+DGpEz+TfPhRwAhgDkMG3vytMrtqWM0SMxk0AeIkf2vkWvfU9Evbm7n6ONWcG5jdApQWPJQOwvwVkDgJHJuB/94z+QeB28YQxAG8sRdRPA2LXY9LkC/T0w83RTIh/il/IwC+mwe18uJWDmUsmLObC1TL0VCE1H7Fj2dSURI9kYsey8RO5xMm8P6JGJGG8kDhRRJosJk0W48cKsCN5lOFs0nAWYTiLMJpJnMwmz+fDlUK4VgyROXAxATMagh0JgdMxcDaeMhqO6fKFg2FwOAKORpBHwvb6fNY73Ne6XDd7PXDjYZjRENRQMGowCDUQgh4MJwxHEUdi19sjscOpW23hU/Xua9/9G3O0XwSL1viLhapfUqEDirTAgu+Y3j2gywVkbgCde0fc1WjzfCU0OIGZxP5UD053nbNp3ly1eToK10CRi1hngaPWZfDcQ/Khg4jeZVBiKfLOV1f0AEjS54zW5zTnPStBC2Is78KVZzs/QsLUT3aWmH9P0y1x5n8Vqmp6B5izg+4c+0duwj+S9aafBwcq0ytcA3C+gjAcS11z/GdE/t8pSenx/7vF4N+Hvf2pQQlb/4zQ4U3s9CH1+JF7/Un9AaTBQCo44A8HguBQMPWmI2EwhDQcRhmJIk4k/EYYj/+NNJlEnE4iziQQ5+KJ8ymk+SzCXD5hrhg/94AwX0aYLyMulBMXyqnP+LkHxNmq/zVXQZyrIMyWE2bLydOV/wIgpvvPUO34zUb8bsfOWhPE9pO3O+B2Z3WS4+vkgI8ZId7ynMZ3zvsrcljzXIvSFdNkOilwCNgJMlgKMvGcAYwHwZ2TAO4MbPW+2el5Mt9UCld+pPlpstAAfRnG9EhzK10eFyN+Dz2+pzFOj3wtVuvKPiYjbCTodPlOy7Htu38DiNwCbR9S4U4LRHZ+LPBXZD50Zz94FmnlLseS5azgLH2j+UFQvofKLQCU2IAMI/DVZS8K0HaUvyl0GSQ7ySc5ypndv3b7ENDjOp/tqR1uKv4m08te7pYe38Vws/v2sjcd5Bg7niQ8T3TS571ID4DmPZp7J4A25/kUJyWe00CJ5WBNjF2avSrvMaDOcET8HFCgPyB/84jGPZqnyR6dtTlBVjIIDYFAA3EN9osG3PSWgiyWArdMuW8KnAAK1067S/KyA8ANgLsgU5Qy57tAgyj5mwrngMhhIHkMBIhfGS3xhwPlC09M8T8sYJ0WfKeBeSa3US6yXiaMfCwF32jCnxaER2rYSlVkseJeodJIGEejE+1kJMdKquBiLPdyPO9aksBGivBGiuhqotBijOBcJN9sBN9cJP9CtOBSrMhaosRWitxuuuJepjIlQ42YqoxJkt+Nl9mOl96Ik1yJFV+KFiXlaeNyVXczZFdSxJZTJNey1NZzDFazTVcfebbFaXcmGMDvaQ9MbsVIH+5IlimzpKk2Pp6tCNKVQYw0eGx7cKNanlirs/tIeSFHezxB/7Hh4ag74IU+IOdYTHjdGLRmKuUHUbSg104Qlaw/EynT5isYLfyX7Q1Qas4vCECq4S1sY/roI0+4XFdodE/7FPC8yax2EGifAsnKF/oz5CfypReKxHHPNdC5do4XgC0DgCt1+IEHc01xcOvR3kQqdioROx0DN5LJy5Gr/W57E8FwM4eymEGeKKBMFsKpIspkIXmigDxRAKeK4EwJnCr6s+lCOFVAmcynTObDqQI4VUAazyWMZu+0R++0R2+2R210RGx0R232RW0PxOwMxxDHo9GDodvd/rvd/piBEMJQOGEoHDcQiu0MQHX4YfsCKaMRmIHA9Vb37R4vymwUeiwMNRqOGQnHjERiR2IJ40mkyRTyZDpuMnd3IHWnL7mxwqLImydY45zJPaDHDF4FS5Q48T3xVXwSoBhnxJBqw2rICVRvgmAd2ncpGpXBwtURYtmurMm2N/00TnsoHDNjP+4mdMFH+MJTd9koOdo8o3v27KDISiBejaUGoZRjJuAjdcma59DzMLU8RwEH0WORanSJeizBCrRadMCACXhJHNdjBLXhsk88xdpyTfUYQZDiZQeBU4pXAFys2WoKxXX7/TEl/9tHN6UvCPYH/0bdASf3BsKOgD8idgWRuoNJfaHk/jDyYDhpKIIKDobBoUg4HAmHoklDUcShGPJIHBxLoM4BcVMZ2Mn03zATadjxDPxUGnEunbycCdcL4UYl3KqBW28oa+8oa+/g+nu4UQc36uD6e+oIZek9ZfkdFXmplrz06m9zz/4FUFC9fwTRvXtLDfi93r2tHgp2DKIGIbI/1EJM6tohBbrDcleAi9h1P8Vb9kK0zuI3+U8Cd/E7spcPGXIwcJ8AsvQ0cK4fjjYSej7CsfeUkTdG/DQqd45F2spGOSjJc55NROjZq3GWhdp6yfCGyd63ZaMTPw5shOllGUFVgg5p8SXc/khYfQP3frQ+DVZmAPYCpzuLfMeeROizgFxbkVDVm4GKdN4yF39m2jwMVzEVPMh2ACTa8DyPMwgzZOc4CuoybH7kuJUilFNtxIy4Txtyn216EP4m1VPoApBnBoIXgfH9i7rcNCWBRsGGwtqcNDFWchJ0B1TYTtpIMpSHGFuLX79zECRYymc5anqrCac76ZvfZ7IUvfUmzS/OVkWf74o210V/HSHJ6we81PnSHLUKvEwGXhTEW6lHmihyngDKzFfUb12/uw+InwEyF4A116lY3btq9Ps2vxTAuY9mt4DkATBT7ox8Y7NWo4h7Jr1dIbRcwIuskiC9UNmqkFouEkY/UYYfzQnVWkvZUms5stOJQoOh9yajOXv86afjWKZibo1HsoyFs46H352M5JmJvj8XK7qYILEYL7UYL7WUILOSpLCeorqVrrGdoY2PV8HEK+/FKW7HyK/HyK7FyW0kKm6nqKzFK68kyC/ESU7GiUynyCznGawX2S0XOC6/SiD8LFl/la54DPgJnDO+CvQvAvgjFH52WqxQRr7WfmAO0tTAWOa9zrDrk4nse6kKvYibGyna/vSgSu7Md+sLK9EKY1733hpc6EHwrsWpzIVKzEaLvzG7bn0J2NOBJ7ZSPvwnp6oD4GDJzHNviPoSJno8kHv/V6+bpHemYzn8bbEMX/0vfva8+MnxUhgb+GHD1oy4nyp/usTuHpx9OPreFzOSudIWsdYZsd4dTFmII82HLnXZIEe94WYyeT4WjhXA8UI4UQTHC+FYARwrgBNFcKqEMln4R3AmC05nUqYyKFMZ1AfSRBp+NBk/koQfScINJ2KG41CDMXsDkbt94dv9YVut/uieMMJgNHYgcqczaLMzED0YSZlKgqOJxMFo/EAUcTgK1RO82ui+1uKJGQjCjERiRiKxIzG40QTMaBJ2NB03lokby4SEuqFP/nDzOWmsxFpkX4YdR6mnUIDS+e5srV9xGsvPAl77S6vTglTTqz/S9VyEjuoxAEMmkGXObMQCmtJ13gTL5Ftw6NMDX9Hb3kJMWheAD/85vcug2IrXXeCvfCse9SsgXOma6EFgww7GKl1he9b7CPUX/ipK54DIIeDCf74aofY1wTTFiNmaC/zMUHG5f3D5bVCE2oVYbSaEGK0hM4D9FfjWpH9F5L8OSP7n1g0cCPnbYCgcCKGmJKUviNId8kfEnkhSbxSpP5oyGEseiiMN/w0OxcLhODiSQBmOJw0nEIeTyKMpcDwNN5OPm8nHTudhp/MwU7lU6Mkc7EQBfiqPuJBPXiuCWxVw+zncqYe7X+F6E9xohhvNcLMFbrb8/bzeBFd+/o9vcOUrZfkTZfkTZeUDeeHFvwDCbt8fwd3uzZnvZMwoETsBSTMQNw63eoz/H8ruMqqqb+0f/rS7/RmY2KIgIBZKd3d3d0h3d3d3d4OIlCIiCNLdwt400rvW2vN5sc/xf/7n9n6e8YzxGYyLtdbm5Ze9ZlyT+ZoA9VHGY0Dh6Ql5msPvzgD5p0denwVy9OdcxFi85fgfAaDH9goO/hwpSmc/u9+MlVb39SVTzltMx0Cmk0rUeykrmTdJLtpPzoAYB02Oa0dtOF+xAuDFxZJtpDJZGgvXuvBTmZvjqRBt2pnPG/samGDPzXoGjGXZxaq8CJV9Mppm/SvfKceULc+crTVYMUmbIdb0JXkw2V/90YuToCfXMsuRL82Gu8hDXPIuELkJavzVSj2Vua4AjitA9P6xF6eA3IuzURZipsKPhR8fe34WPD4MXl4Aks8u6HI/sZdlDjcVdVF8GWEq+DnB0ZyfzpSbLtRIzZif2U6K62tqcLK9Fv+9k4L3T7y+ADTe3eK+dTBYX8RFkd1UkP5bRoAq8x1peirGi8c5qa+w3bjw9p+jBux0Bix3fJVe59hLit05EKb+LkyZifckMKU9NJeit1WstlUitJnxZjGecTuLDVaIEguF93IFCUXi+EIJUokkWiyLy5Em5SmuxgvNhbCsxnHOhTDNBT+YD3k8H/x0PohxPvDVnP/bOT+2X74c2EBOTADXnB/HjDfbtCf7lAfHtCf3tCf3hivfhrvAhqfgupfgqrfgepDYTpQcKVF13Ilzzpd/IURwJoRnyJezxf5dvjptpOAtFZozbgJMXEeB+Ln9LwEYjbJ2YT71w1tio1gZthhvVcvDNu3+CLpECTDgTr0c/uKr9P5xs3tDFvfw8XKej4DbXVApe2HE/g1aqPErkLdF53674YM2ozu+TMDgOgjhfhgjTmdMexBOFGCqHOr8BDDF5kaPwXSM2mwAT+v7Rx/1L2fLgHBWkCV8KOAJqJW+81nnTrv1i3zNe+r3QW2AKNyumPpku/TdfeKj7WyTNTrpA+c91noMCRM2cCVwd8geHYghD8ZSIP3R6EAMHIqDIwno2N+RJ4PQiUBkPAAZD6AUxFE/3JA3bsQPP+pPHPcnTQSgkwHIhD9p3Ic45k0e8CP0eeN6PAkDPqSxQNJEEH7Uf3PACxkJIA764vu98f2ee73uuz2uuH5XZMgTP+KNG/HBjfjhhgP2hoK3B4M3+4M3ekO2RmPgSsFCe+DXdD0ftUetSbpOolR1wbK+vPu9OA+bPgV5hgxzufr27MCN/8TWJ+9Sc25T+n1GtMDgCbBiOpip+dqT42a+Hp8T+8tXACheP2T85IQR7WGdJ0D7Kci35orToRO+BHxEbg/E6XryngqTvmLwBHhwX7NnexKlyCtxeR/nMaBNe9iZ//xwluanAFbtF6DEjWco28SS/YIW7YkCK8mt+jByR/j/jEhKSv7nQp//XABEHnCBg65/kAdc0H5npM8J6XP5K1KvL9Lnh/b7o0OB6FAgOhyEDgeRhgPJwwFwJBCOhpBHgtHhEGQ4jDwaQZ6IIvxKwc8m42eTcTNJuJmkvelECuJUKnE2BcEmo8sp6GoWslpCWP1AWGkkLXYgSz/Q5c4/kKUfpMUOuNhOXmgjL7SRF1rRhS8ItgnBNiDYBgRT/l8A7ncHea8X4vtJ2z93V9r2Vr+j292QOLQ5XE/CtkF0nLT9c2W2YW3yIySNmQjTdqTqeys+NOe+LH4HMOwHwteOS9+5/DnUr8RdfbM1T+z+GX81MYgdHStKZQBA6cEluXtA/hGoCVCINnkTa8NhJnVXR/BWT23Eu9tAk+sh5nM5XJ6Dy79wP+vh3shIiR+czB2scPJSowk3eNkUqVnjJ/fBV6ExRL033rDWRfx7iGq0wsPxFDNCXShsy2z11uxJNt9riSuxk2Q/AWTvHlalv/L8GNB89zBGn1uF/syTg4DnzkE9nsdyLy+bCj0RfHSI/jxgvAi0ee8Fm4mkuqt5aHMK0Z4QYzjDSn1AneOeHNOVAD2hqggbQyE6HpqTZvKvlVnvmUu+nm3Jb80N5n5wUuEtdXGotZHIcz35t95GkrIvbzkocr2XY2ehPmHARU/uapR4cIkGAF9FvlANwSAVrihNPtFrQObOAe5TQJwK+ErQVrvJm78+5MAO0GZzTLbIbj4fqVQMVsrBSiVSiSy+UIpYLIEvEiWVyu3kSe7kSO3lycIyVbRQ5ncKJ7FAaC+Hi1ggQC4RgeWSsESSkCeylc6/lsQ1E/kKE8c6F805Efhu0vst1ufdshfzssvLRdena17P13zerHq9Xffl3goS3g2R2g2RXk3SmAwU63F8iwkWbTFkzJd5GMZyzereMalTh8ROAHPa8/ZMlxXPA/mzAH7JcH19ukmDejdDFVeqhavRJn/SXollqZEAy3a3f5peTmcDo7Y3YYbEN+27ZmeB5WXgfPdaodSFSQ+hMQfx/vfSVYrsnkyX9O6CD07iL8+AugizwQLrj76CU5kGtkwgT+PxRrbRD3fmYV9WbAj3qCPDhMNzfIT4krfAvDt/jsg/eRLXS5RpkuUeOPNc3OtNgqulhI3S5YnkmW7/mTbblU4L/IAVOmRLGLDH9zsQe/yIPX6Ebl/8Tx/8Tx9ijx/aHwgHg8n9oXAgjALtCyH3h8LBcDgciR/2IYz4EkZ88cM+e4Ne+GEfZDwATofgxgLw44HEyWDSVAhpKoQ4GUyYCMKPBxIHvYiDXqQhb2TYBxn2QUd8KSjnZeL7XAn9bvg+191uJ1yvCzrstdXniB9xxw17bPW7E8YC0JmI5S73rgqd7YFI3EjsRn94ji+vIe9x9Rf7azzljZ6fDuG+0OooaPoAuDEf+WjJ7vruaIE+E+xPbTChL9Gkd3l5OpyH2u4B+GTI9sGCX+fJIVNBKpaLQJvpsMojYM95VZf+uBnLdSuuu2xHQJAsE5wsh52JSHPIRrn3ZllAX5h5mjofOwBGD45kq701fQiyNGjHkrQ6QsQNGUCmCcOPWH0XwfvyDw79TLaGXUloRzjS7UTqdUb7XclD7nDYAx32oLwIk/qdkAFndNDlzxQzOuiCDrogA86kfqc//jxDuYsOuqCDbuiABzrggQ54oQNehD5PwoAXMuyLjvmTxwMo/6tIY/6ksWB0Ipg8GYROBqATgehEMJyKgjPxuLmkv8LPpxIwKURsKrKYTl7KgStFcKUCrnyAy01/hSzUU6CLDRTkpUbyUiO6UPNfAGGpjbDURlz+TlppJ693wvUu8koHabGNvNSBrP6YHa6CcALC0Y2pupWfRXz3DrpK0AapMo8VBTRHvI/VF8ywlJN7dJLjPOC9CnRf35R6fOHFcQCXhoxZHhu8um3w/FqYArO7MI0Gw7E0G+HBCr84O0lV7rtJnjot+T7BZlLPTgA9jtfh2qox+vJ2As94LgLZp8CC/1KSOVult3SBg2CEGmOZoxhsT653lXJmv9DkLvnFS6bUjEvnHjB/ekzlChC+DOTuAF26Y0wAhMi/++Br/ggAxmPAR/6VEdsd7lsHX14Ery4DrntHfXUELCWfC9Gd9TMS8dYXZKU+wEdz0s9IxFTiOfVB8OYaUHx7K8pCzldHkPX6PqkXV/3MJFT5HhlJvLRV4XTXE+Z6fFqR/X6ss6atCqebrtDmr1YXXWF1TpoPiZ6eRhJiL25OfczpTQs3fPvEnONZtI6EvwKnFPVhw1dUnhL0ESosbWEGjT4aLvz3uE6BIKkHG9WO+I9Wm6UaO3nisEZ9PUN0M0sSG883F8sF6zRhlcLvbGGkTB7WqJOK5fGFUkixBLlUHH6SJ5cKkksFySVC5BIRtFgYLRZFi8TRIvHVZNbVZI6FBM65CPa5ENaFIJZlf+ZV3zebgS+3g19vBjH/9mdd9+dYD+Rb8ePDuHPBJq/ZUKnlKLmZAJE0gQvRHBcCmC//irBtsDCOF2eDQ3WwJv53ZqAu1X5nhjNFmi8+adyp1bo9Gco3E8VLLFEkZol81T71U/fUtOPVDt2DX9XBiu+z36E8Ma8PSQJgcO5AlvBNxzvA59HJdG5G29tntP4BKUqs2QY8zw6B2eqwvmzT/lSd7Ro3+xeHt/Jsq/SZEkWv1Oo8q1K6Wyl5Y9KOe9ZR6JvGq1lHqT4ngdb3nFVar93fnHPluaHz7jTEt5KWKyC+Aa4Vbo0EL3fabHVbEwcd8P0O2z9tcD+8KPY6PPc6PHE/vPCd3sSfvsTuAFJPINIbROoJJHYHELsDkN4gcn/I3qAXbsgbN+S9N+i10++xN+hFHPVDJ/7PMhHydDAyGUgc9yeM+eFGfIhDHn9FGnQj9Lvg+5wpP3e7HXC9TsiQ+96AM2nUgzDqtTfkiRvxwY8HbvR7/2q13xyIgBtFcDEr24fHkPe43ptDFbbNf9IAACAASURBVM4S4XIMqZKPRkO0SWU+vX4qjkxH62wEYEdypNidBMGrSRI0WSpsogeA8kng9eL0zwCtYBn6JDtZkfv7VRlPvTgAJK4D1ScnXx0Cb44DxbuHLJivsuwHijfAe4Z9vPuA3g1gcBPIngCyJ4ED7ZlQLmqHZ4c8WU42OHF/8xPx4j9mwbwvz4LbXYyG9TRYbYiE04XknmhijwvS50Ye8IBDXuQRb/KINzLiRRr2RAZc0UE38pD7H+igGzrohgy4UpD6XSgF5bF/heP/nY/ogDdx0BcZ9iePBpLHgsiTIeTJEHQqBJkMRsZD0IlQ8mQQ5Ws+eTIMTsXAmST8fOpfEebTCZg0IjYVWcxEF7PhUjFcLodL1ZTg+5/+Mxz/5CN5qZG8+OG/ALjeCdd+wNUOuPbjX/Xyd7j4DeIGRzvz+9uzIaFvd6H5V0eOlxa7HvstiZvH2E4BtlOA7xLQZDgrfhtI3weR2sySt49ZcdPeBeBrnGuxq85DAHSZzukznny7Dzjz0BTaKRmy3OS6DuoTXOpSfORYHvDTnzaXYZZipGa9dJr1zJFAOUF/qbeu/DQNASpDmTbL1f61HrLFVgLf/NTilRitX54yfnJA6Qrw4rikeRPo3QHvH+9LkKAL5rzrI3zPR/B+rpGAGdOlZwC4CDLl2evIPPmH8xKIN5Odb86rS/CWYrrNcB6YSbyReXGd/hLgo70kxEDF9fj8y+uH6C+Bt9TH31Ifl3p1qybOzUNTSI7pZlmYfbS9hqYg/WBz9rfyqJxwKyXexzHu2kG2ih4m4u+V2Qqi7dwsZMyV2MebcmtSvMKcNFaH6yXorkjcPmPN+eztUcB/ETjy0+ozXlJ9fMyQ6bw6zWGpq0DlPhC6AAQvggh5RrQ5cjhOcypJHVYY7uVrEIp0FxKk19LkYbMVrNbGJvFtF4njymT3imS28yXRCjlYp4yUCy+nvtnNY93JZdnOYd3KZtnKYtvJ4djN5cLl8xBz+XayeDbSedbTBTbSBDaSeLcSOHYSOQhxzMQ4lr1Ylu1Itu0o7u1IvpVgnjlvtu1M/YVYRVjj0GT0zI0W1BuwOT453mQmPezn+MlU2u/dlVSJJ3ECj77ZSGlcAHAopdXiaabYkWK5k4NOT4npIqsRzNuJHM0GJwkh95Dwhx/FwKjVlWFrmmrF+wIAyO0HcvuAxbXjNarSDnduSuwDKheOGjy4oHLjIOM+8DlMb7HaZaXSIVjk1g9PpXRZOp83p5SOAtMrIIjhvAf1PuMjwOkSCH18wfQIqNFgrtJ8ly37ot5aLk2Hj+8q4LwNcOOVpOUa+LtmdyJ+6rM1tuX9bq/jbq/zWrs1vt39v+C+u+21ue7+8Nzr9MJ1ee91eu3+8Nz94Ynr8iZ0++70uu72ue32ue30ulJq/KAnacQHmfD/gzTuRxj1wY9444a90FFPdNQTGfEgDbuTht2JQ26EQVfCoCs66ELscyT0OhD7HPE99rtdNrhuO2TAmTjkgoy4IWOepBEv3LDX3rAvftSfOBYMV3O3RyKJ03Ezn12izBk7kvQ1ngC564BUGvzTQ73TTRV+ikMrw5pspIq02DOUX+cpMH80laswUdG5fkLxFAjmoE7XYLXnvifBQHVvPzAXeOqrxKrHfE2J7tybE+ApANLXwEsA/ASpbZ4fdWQ8EsZ+zeAisL19yOnBmZCXN1P5n5bIvyqQZ7R+AhLl7+XqM2ZoPLR+ddBX4n6Q0nM+KgAH8yCmdLcrjNjrjvR7kge9ySO+5FE/8qgfMuqLjPoiQ57IkCc67PUH5Qpp0IM06EE5OIFS/9dj6LAPOuSLDvmiQ/7okD8yEkQZZCRPhlGGg9GZCHQmAp2MIk9FwukI8nQoOhlGnoqE03FwNoWIyfhfZBExWSRsJrKQhSzkoAuF5MVS8kIluvjp/xN5qZ4CLjf8JSJx058Isw0o5jOC/UyYa8TNNcLVNojr28I2IxsdG/ONK5M1q6PldUl2nNdBoYtKrJaQr/Qbc5bbVhx3VJ4cf3sM2PLelL0PLFgfy987PZAduPklS/Q2wLelZppyxqs/d+G4L3wBWLJQZ9rIPdoHBB6euHcM3D0G+BnOt5fGXAfAU0lCk4FmMjdxOClgONEzVOaZA+tVD+5b1i/Oqd4A8heB9Bmgcxvkqr2xfXbE9CFwf32qUp/VieGYzaOD9SbCjU4KqSpvYVvuRmmkPNW+UnsNuDaUY6/Jdh7I0l5+fhpw3Tsf52igw//yDdVhQZp/DCVYNAVe2KkJlcd5+ZkpMV07IsdKk+RpFmWnaSj0srs0YbQmQ+bFbcmXtwsiHNrK459eA2qi9IEOym5mEhHuWg4GQvlxDnfPA3rqg6UJrhNf8vUkXz28AiRYbwcbiRu/e+Al9ErxzglHLho3PhqZG8CW7XqWCe+PKBPDZ0dEL4JvIUZFVlJvDwBZKgAbozAZtvXvX3u+BmkyN9czDWGTx1Ka8nikEGy02CyR2SuT3y6W2ymWWc8VWc/m3SniXcp4vZHzdjP33XY+604B204Bx3Y++2Yu6+/sd7CQn5jHQygQQitkYJUcUiaJlorAMhGYyQqzOdFMTlwSx1Yc+0Ysz2ok10IwGyy3mg2XhvWuM6Fy4Rynk0TuKJ4E0xFWY/5GsCk2muf87xQDWOn59T2bJyMg5KpiYrk7bG5j/Rjq5UGPyVlYpwjrZCfCn+L9Hvx6f27T63GjzP5+c9os/qtJfDQap4H60YNqJ46JACC+f7/EkYMSJw64vKGROguU74BP7lKr5fal5m91qYHds9MhnHfsaA8XyrF9M1fosdOsVuCOeE7tfvtsJitjNP0906vA8CpgBsCH7YkbF31zsJ2t4PNES4WBhki48AGuVKx2B272+sDZCDgVjO/3RH7+C9rthXZ7IT89CT/c9r47b7b9qwnQ1nenzTbHzTbH7Xbn3R+u/9XdYKfHabfXGdfviut3xvU74wdcKAlImbkmDrmRx90p0DE3CmTUFRl1RQco/bVsSX12hB6b3U4L3E8rdMCB0habOORCHvMijXjtDnoQR/3gfDTcLlrr9yfNxkJyrbvqzSg9uhxzjjJrIZunZ2yenaswEiFWRq/l+AXzPhI5DJQuApH9QObcQe4DQOzEfi4APFlvyV4DkvcOiL2gov8HMF0Cejy3PdWZ4UQtxPUHa7Kn6XClarGOJ1jAplhioZfzw8O1iuxp7I+87hzL5qKplmUOpDujew7oXwNhAtd8eC85vjnkzHZWn/GwvQC1Lss5ZCQHTmfv9EUQ+31IA77o0L+/6I0FIeNBpLFAdMQPHfEjj/pToCN+lGkW0pAPBXHQmzTkQ7lIefjfAtCRAMqYIzocgo5HouOR5Iko8lQ0Oh2DTscgMzHobCw6HUueiYO/Ysiz0ehMFDodC2eS4a8MZCHv77AFyEIespCDLOQgC3kItgjBlCKYcmSh9q/QxY9/kJfq/oBLtf8FwNUW8mITcaGBuNSIw37amK3ZwnzErzT9nvm4N98I11rhSmucg7TS6/NGbNdfHwEcJ4G32GM/STpbjlspevxx6jxp+mIBkm/SDSTfHAANAUYx2hyGb87W+6pU2IvavjtbYMSfqPZW8+lxU/ab7RnuZqJPTKToc8KMhF5eCzBXeC/B+butgfnEPlcBFjs2OrU7p+zeXjemPalEBcxoT7izUPly3Ajju+dAf8r5+ckiLebPtoINltw7ufakEg9MjAmp0Ad+jIHNyYSyMPg5M12dW//Z+Xp/Uw+pV5Z8dE6SzO+F30jQ35B+cVebhyHPz7K7NG6hoxZuzUBMf191Zprn+6JQ5/m26tmvFdo89C2ZIUvfKpoT/Ra+lsHV4fxgW2Gm6+MdRbkxdk5GIpaa3Loyryw0uMRYb795dPz1vRM3DwP6S8DZUFhTilGe576bCoc2PVWhkaQG9VGFq2C5OGQ22300xabWWWqpxIP8OdqI/jDXMVDnodLkqy13DTAAoHAZ6N0CQVyXTO8DmZPAmhZ8MH+9mqM/nSCHq9JaK1CYTxffq9BYy5fGpPEgtTKkGglcGT+hQpBYKYRUiyDVIki1EKlKkFgpgBTwkooFyFUSsF4R1iuSP0qTP4jBWjFYzAnLeGER314G+1rCu+UY1sUYdmwUO6y16XZnm4mWXs3QqTBgCuK8oHoBzEZbEnJtdzMN4Cf7DtvnM0Gi5Uo3HR4AbBQnrFf9nfj2s9a+jYAHs46XPmuDtQRG2KL4RfxIu9zpZfsXhGCxJqXH1QpMsRw06qeB2vEj1vduy5w8xACA7MXD1ozUCudBkbYwJs1ms8S+N1TKk+WYyV3AC0AY971Qrlv+zNfVzgBn2ovNpvKNBtIZQq/XI90Xguw1joEMkTdD/vZqVCfeAMB+AojdPPPuDAi2FJ37kQo3GnCTacTJeIhNRMaDdnrdYJ8X7PWEvZ6w3xsO+MA+L+SnG77DafO73Va7/XaHw1a7/eZ3u83vdtsdDrudTrhuO1y33d5P290uG0qDLApK09Y/KN1biX0OyKAdOmRPQR52oIAjjnDA9t/9Da3RHktilznSbQEHbOGYM6HPltBrD8c84Lg3YdCdOOwNp4OnP9t/zlbCT0TsDAWTx2PjTBn1Xx744C5VaCqhdueQ0s19dq+vWz6/bPD4lN3r6+kaPAaPLr4FgAkA0YtH07WEq+3l9F+fpzsOXt8BijxXolxEtidy9kYy4K/i2U8B7vI0fXEWDmyXte4A1Uug0VQo+OUVq0sg6OnFTHbqj7KvugyFqmReFEg8q9Rhs2c4ZsFwxIH5pBffNR+JhwbvzttK3MENpa13h271h5EGg5ChYHQ0FI6Hkyci0MkIZCIcmQhHxkMo78LoRCgyHkIaCyaOBlFQFgNQEEeDKBv7kPEgykeQsTBkLAwZi6BAJ2LRiVjSZCwyFUeaiiPNxJNm4pHZBPRXMnkuCWISyfMJyK84ZDaJ/CsdzmejC8V/hy1DF0rQhUJKXJIwhaT5EtJ8BbJY/f8OXar5g7z84W8RiW3cHitfHy7Gz9XC9Ra4/gW3VL+D/QhxfRDX96PY10H++XuhB1H6XKP53t9jLFP031m8PR+l8tL89T9SVED94UnJK/sVbh3jPgaeAeAr8aTKTf6Dh6KvyMNGV2VSXcJSnsdigTemOIj/MnCReVHgr9tRFij57sIFAH4PNJmIsN4CgJvqtMGbJ7rP77w6ACJkmX0FafUfH3dlvRkk+ChE8OF3D9W1LHdYE0iu9oONwbDGfSvHglzhtp1t/TvdEi31JxX7wrbMuXibMiNB6zeXnwAgeQewngHclwDvzUOPDgLG80CU7h/Vd9SvLgKO68feXjpAfwLw3z0baao08ynvW3qIFN21j9Guhb7vTXkYWP/ZJ3z3DPft49JMN8qjnW3VuHjpztNfAe/uHeWnv/j4HHh0FryhPqTO+yzCRn29ry7cSS3SS0tDhCZER8D85U33t9Q5Gtz8h8F0ssNgtNl0mnWju3SNvWCRKdtKiXujt7zUDfAEgBDpp958t7N1OJodJfK03ny0EvLnvqZGBfgOAOWrgFTrjtRbow028LMDHAzBVeoPRrJtlcpul0ttFgptFAiu5fKt5nCv5fJsFvHtlgnhKkS287hI5aLwoxxSK7dXLYGrEsZXCRAqeMklbLCcB5bzEwt593L5cXnCe/kSu7mSsMr4d7bqcLhQg92rRNlrIXwXjO8AO9oDOVI3Rv0EfifJTgfxd1i9aTFhqlWnHnR9uRzPCiskYT4vxuPGFzXwy+3WhOsdQhovTDTAWHN9lb2f8vyQyzUgD4A0AApHASsA6heB3oPjqdqche+F57NcYFv6VpZLj5dkuS4tbA8K5jwRyH7F4AbIVXoFO9Jge85Wvp8940Wtm/syFDnM7x2P4X1SbyQ+YKcVx0EHv1SqXD0JB9p16O9Ycj6/DwDv4yMN6Q7kuaq9ySzibCrEJOKGfLd7XOCQF2W0izzoCUd84JAXqc9tr8txp9N2t8tu76f9bpcd5Zy8vZ/2+B7HP9OylKlbfLftXpf1bqcVud+W0q+f8NMC12m+98OMAvfDmALfaULo+tcp9cSfZrD3PdpthnabkXvM0W4zYqcx2m0GB6zgsB2+2xLfbUkecoFjHqRBN/yAG2nYkzwWBheSkYnw6SYrOB0HJ5LhdJ7Oi4N2Qvc8ZOjs+O9oMJzQYjgpcxdwngYy1MBdjC7DSrk+0tVN6p3xWyrFJ/vei1F7m3L2NvvB7VqINi0NRa0NRu8OJ8ZavE2z5epPfr/zKWyrKrAvRC9N9rnBFaB7DjToCuHiLWGu56CdbPTbK1XqrEMBumGCDyaT7SPkaG3YLiUbc6gwHXaUu4tOZmDbfPZGIkhDYchwODoeRZ6IJk/GIFMxyFQMaTIanYz60y6E0jGENB5BHAsnjoUTRsP+II6Fk8YjSOP/DtaJSGQiEhmPQsZjKP61o2kqiTSVRJxOIswkE2dTSL9S0fkMMiaDjE1DMcnIfAoyl47O5UBMwf9ZwPh/Iy9UkxfKyYullMREsMUIphzBVCKLf0fElpMWKv74c/1vY5FLLXCyBh0ug1M1cP4TnPsIF+rhesv3LLcoU0EnCTqOf4DYLWDHS+3Af9eG+5aPIF2qFl+lnWKE3KtQacZ0PU7dp0dU7oJwGfqRFJvFCp/mANXRDMexZJcP1mr6dy+YPDpm/OSM0BnAcQoo0lOFm8leAkBT6LGFAhfj5YPXAZB7+fA6ADHGylEGssHqQq3BFqSWPPgtf7E4eLsqErbnwLYsXE0YvsJ9KkZ7NkF7r8RqIVUbX2y5mq6/mWO2kWy9k+FALvIhFHrDuijYlYO0Je+1JiUb8avRnWqOtoYLHXON6V+S3TCf03sL/BvD7EI1BDxlWMw4HgtcO8B9CUg/OK3OSMV36zDLBaBIe8mSh06R9pLaq5u2Um/kXlDp8z+TfXnj0VEgyXj10VEgSvdPlpfRXEtBYZCtt6aokRCToRQT1/NzJjLP1Rj/CRF94c92p8VeWfUKqDEXXi90b3aTrLXjzzN8lapB1+ov8zNWw/TNgUZ/mTxztgJzzo9O4v68VwUOA5WrwJvjeqWZoPOb88wANDiIxMjfMHgERE6CaKnL/RHiu5UGsM12IIJ1PU9yNUd8KVNoIV0Am86LTedezORdyuJZymIjVEsidQrrJSKYbK7fhby4CkFCOQ+plAMp5UJKeUhlQrBGBtYqoZWKu4XSne703T5v+kK4PtoxJSneCBI8W6TD0GTNXaPJlCp8JVXkgjc9ML8CxABQPQRqlJ52WT+BxWrkLFFSMs+cO824zYOdIJ5Bg8fxdMcT6U9angBhNPtDaA/kiNyNYL9Soc0yH6k7HqmxW+uOa/Edydb95if03ZmbmPt+NV5r2FtgKkQMG6sWzXttLEg/gO2fz/Z8ZcZ8H+1lIqSYXDkfBIow2b283uyoGsL9MJL+WhIb7Zf36j/87MbTI+N0pDOtNGUf/vPqEqhJsCRja0nzJXCtAP7OgrOhcDYYjnujo56kYXdkxAOOe8Nxb9KwO67fGd9jTxkoJPQ64Hvs8T3/3gg47AIHHMl99mivHdprh/TY4jstd9vNiV3mhE6zvXbj7W8Gm1/1Nlp0KXa+aP0Vrk1nt1Vrt1UL16az901756smrk0H7TJCei2I3e9JPVZIvz066IwOuhAHXAn9LoQun41vTnA8FG7nbPcHEEdjtrsjl1uCSsM0XNTodXguWUrcdZR97KLw1Ef9uYv8Ex2205IMR2/uA3SnwHvhW70ldot98Z2fA1dGkhdHEvYWclbH4uBm5VJ7mL3YjRpfJVxL5FSewxdfFdhXuFMRGiFMo3YRhHLfj+W5NBeq1esk5fhwfyjb9Wzlt+FitFuVEc78t+34bmq9PsVzC6S78MPZrN9dwXAulTgciYxGoxOxcCqePJNA2c9OmopDp2P/oIQmYTySgrLwk4IwHkmciCJORCFT0ZR4/fe+zwRkMgGZTIKz6eSZNGQmFZlJJc6mUrbBIJgMMjaHvJAFF7PIC5kIJh2Zz0Ix+RBbjGIr/goufICLNXCxAi6VkRdLyQvlKLYCxVahyxV/RcCWUBAXSv8gLZb9LSI7C7cbEkezPKq81H0VXuixXNZjv2ov+SRCl0v20WEhKuAqQuMh8kSH4aTRq/PGr8+9BkDx+hnWfUDmKtB4uC9KmbbRVyLLhMmM8bDNu9N27OcU74EXAEicA8KHgdB+IHgA6N+9oPOQivkgYDwMGE8D2nPASVv46QWgI/gq3snYV09ejO4GnGhHR1rxfQ1LNYmjmb59yS7fgs26Isw/e2tUWosvFXqNRWmMRat2eAtOxMjPJCpiU9V6/IVgrQss94ZFbqQ8F1yeKzbVejLFcqHc83d9qD33dVOWfxrCjReakkYrwr8k2Q0U+fUXeX8JtfoR5zxXFp1iJC5796iHGNNghi+c/Qanv+Hay2Fv3XBumPjtY3JPzv+qS4MTnyVo/5GkuxRrqeQoxxaoJxakL24vw+KhyuuuKrjYUuarLVqT7MrNcFaQ/hT3BdAZYO5Id/aLrXyCOK0mFcBX+ncFKg1Ea6aqP+kJVx6I1dB6AoxfgzDlO9/DFXJMXr8DwJXtHOxKT1V9qUwFDB8dUrkG3NmvSJ4DQSJUPnwXLZ4DN7Zjdi9BtPT5zVId0kcjWKsPa/XhRz3yBx1ildp2sdxarthSptCvdJa9GmlCnQImh2ciiXktnxutESXXCMIP/EgFD76EB18qQK6WRavkV7NFxiJY9orkdoqVYKvtUqHmV2/OQIFTHm8PaF4FAS8vhrFccKEBVrdAAP2VoGe3ZQGwvb4vi+dEqwENNoR31PV5n9XTQRO6X6YsqfdBwqvL4bQnIp4ddbkBSiTvDrkIwypXWOVEyDeeS1LsjRX9HMYxUai8UqwJP1rupqn0O/GOevLCCgtY6xbFewUb9z6U51KRDq0J7bEQSfpSG4VSW3VvkZcevHRwuGG9MCSB6abf439wWRHB/K+Rlopsaw3dN/dU6K+x3gD1KXYo5sPOdB4Jmw0xCbtDXui4F5zxRya8iWOe/+r/OOOPTHjjR9xJ/Y7ooDM66IwMOJH6HSm/whE3OOZOSUnY7wD7HdBeO0KX1W67+dZX3c0Wnd+ftdaaNFYb1Vcb1deaNNaaNHab1HYaVXcaVbcbVLYbVLbqlbfqlTc/Ka3Wyy/Xya58kltrUFhrUFj5JLfeqLjzVZ3QZUrqeY/2WRF6rAg9NqR+J8rELhwKhWMRyKAffjiAMB5BHI8jT6Wjk1lwpwHC71vj2W0ldtEOPFo855RZj+vxXUx25RhpDNydqYRrTaTJXPx4KtyrXVko2JjMXBxM2JnPQZaL4NZH7NcoZ8lHApdBS6gariVq81PoTI5be6Cuzv39GrcA/J494CebKHYzQej2NzuJhURbX45bdq8uT6e5h6q+/JFizXkViD8FmC9B5InU1XZfOBZDHI0hjcWiE/HoVCJ5OgmdSUJnkkgzieSZBAp0Oh6djidNxhInYgjj0RT4sSgKwng0cSKGNBn7P/IxiQLOZ8P5bPKvTGQuE5nLROazUEw2spBDxubBhVy4lENeyEQwGch8DhlTBBdKUWzVX8HFOrhYC5eq4VIZXCqDixVwsQou1vxvEYnHFFP8V1b+ZdGP/EOgQAOM3h224r7gIHi90kuxKVSv2lvNnv+GFfelEKWn1lznNemAA8+1EFmGSkf5rmDDz26aebrCGreOhIm+Vrtx6DUAnpwPnF/dcGSmkrwInNnPSV8C1nSgXOudJTUI5LyVrcHaEagveR3Em/CbizxMcpV7cxs0lIWIsNzjY7jrbaglzUj/+CCwEGQt97X9EGAyVxNL7Cr5Fm8HJz5ufE0ldOWgfXnYPJPRRPWJFI21svfbpeYLyaqLcQq4TJ3tXAN8iRm5ypZUab9XbLNb4kCqdId1AcsfPLaaAghtUUhHPK4tdqc1drc9Ad+Z2h5sMBhvvV4W+MFe2uDxoVhZ+vVi3+2KoKGs95Uu0vP5vrA9e7HUazzPGWJbveQ4FemphotjzXiemfE8+xzrbsz5NNtRx1WGzV7w5bODgPP6mbsASDy8qvf8ZpmlLLEmMorvTJkma5uDvugBgEmxWs02a3cWng417o91ZDsIwmRo03WZq2z5TRkOqlMDzTvAmOY85z6gfQ9YPD8SInEtU5c2U5c2QuZ6rRN7kORtC+Z/hC4A5n1A/jKIEbtPKnUZiJbsDRP/ESC4kKmNr7QgVZvDL7aw1nC3Sn40jvV3qfzvcmXYbLBRLDmfwgprxPFVPIQKXkIZH6GEH18itFsqslUmtlkujjYZ7taqbVQr7Nap7jXoYorUvvjwZ+szyv8DxE8BrevAhvakA93JYLarqeKP4/moS+VpPyjTV0g9jH1x1JUK2J0HrteA772DCSznPqkyzvor7KYZrifrTIZKdHtxtbu9a3ahb/FgbPNh/OH/vDv41UgUx1yK+EqOwg+nV5MhQqRikzRpKntaUKT5HFfiDdszYJ3rVqkDsTqoyU5R7gxQOgsieZlC2Z/VKPA7UJ+T2Q9EDgKZK4c5TgOmY8BBmoPz7uHCQO2t/iTMd4+RjwYbva5wLgKOB5OmPEhTHsi0JwVpyoM46U6YcPtzuCjl2DzyqBsc94CTXruj1vhxW+KkPWncjjBsjR+wJA5YIkPWW31mWz2mm13GWx2GW236O9/08W2GxHZj0lc9YosuBdKqj7TqE1t08Z+1f3+S3WyQ32pU2KiXW6+TWa+T2W5SxLWobn9Tw3VoEbv0SV0mxE5TUqcF7LGDfc7bP51xvW7kPl84EEgeCiNPRMO5ZLictTkRvzwYhe0NWxuMxc9kkOZydyfT1wfif2PS4EYx3Cwj/cpY6gnD9obtzqXD7TLSRvrET0+4ng9Xi+BGDWksO9KMzYTvCu81IEtzKFqX356PjuUI4DwJdJ8dznnP1herpP0YqN4D98PCRwAAIABJREFUOca8fmIM79/crHbW7U/2thCg1WW7/eAgYLwA4Eo1XCvdG4iCE3HbI9G7Y7H4yQTSTDL6K5U8l4b+SkVmUyiNP4jjCRSUHe7oVDJxOokwlfgHcTqJNJNMmkkmzcQjs0nIbBIym0KcTiJNp6CzaXAuA8XkophcMjaPjM2j1Mh8DmkuGzefisek4zGZ+PlsAqaAiCkiYkqImDIEW/V3CxUItgrBVv/LQgWyUIIsFhOXS4nLpaSVMgricilhqQS/WIxbyMcvFhGWivGLxbiFIhy2hLBYRlr+j7/wb+Cjt2x3gulQui3xWyrEfoZDNWPZPrr0F6vdVDfqY0cynBYqAvDNiT1xtl/9jHONJFLVX5W/F5G9BJKU3rb76XcGGfzKcAoVfyh7EcheArqPwWiyQY0t52C4+lqGHfySOBRotJjhtvchRpwKhGpymInQeOvzvrgBGB4CgXdnfk9+1BCg7SqPV2O/x3YD6PPe5r1+UJ/1viLDPzJPT8ORalx3IVxsIvYXwOF4YkfQ5ldPQocP0uFNaLbfqTbdrTBaL9RZytFczNJaLTTaq7Il1LrsVjmtlljvNfitV7stFDsulrisVXquVXrP5TmNJL8nfowkVIfBnkLYljYSaTwSZriY5tDppToer9flpzYdY93np/XJSrDDV2WrMkroJNB7/cBRmDnDUiNCS0L/zUMaAKTunWc5DfSY7vopCLTEBtUEuSnT3RK/eqjGRmm3JCRPluqbteB8lCM/AFVG7MuZJqOhqhsZTorXgDwVKDTlnEyz9OC5xHMCdEcZzua42L26LH4WmDMcjZR5kKpBZ/XyQLzSo2Cx61oPAO9JYPbibH+C62S6rxn9Od59IIDjojvrcaUrQOYckDoJ7J/vT5S99c2ddyFdh1SnC386DcfxwzYb+NkENutNxr7GJr3dKePClXETy/nJlaKwRgp+UoBNqvCLxm6dOq5eldCkvNektNugjms0gV9d4I8g2JHZ7q8VI0Prx0MVyn89TuyO99uTqueBzX0Q+Hp/rjhVvQbNT/N3s57ia+GaW7FGswEyXXac9YaMXyxejAQLL6UpL6QrTSVI7FbqbFdobpYprxbJ/MoSGUng+RnK9t2feSZNdjxRqjdMWOsW8OM6mSR7P0uFoVSftdtXpM9futLgnSPtMfkjQPU4sLp5yPPpOXkALKmOKh4DcRIsZi+osTVpCe+VZBmvPzwFUr0U1voTsO2ek83mu4MecC4c/gonjDkTx13+IIw540ed8KNO6JAjOuRIGrCnQAYd0CFH8rATadQWGbNDRmyRIWtCvwWxz4LcbwWHbNFxe3TUjjxiiwxYkfssYa8l7LWCvdaw1wz2mMJuE9hjSqnJP42RTkPkm+YfaJsW2qZFatUgflXf+aq6902d0K5DbDckdZggP8zQHxawy4bY64r2ecJ+H9jvR+7zR4ZCSWORyEws+iuVNJNMnE5CZlLhfDbE5kFMPpzLRVZycPNpv4eisB3+Cz8Cfg9F7c4k4+bTkNX0tfFwuFdOmE1H5/IgpvRjvG6Kk3CqnYgJ7y3uq4DlDAhUZq/y1HQSum3Ld8lPnspbmsqY+RjLScB1Hoje2vfyCGA9B16cBtL0Jy2laGyVniC/8ofqHFc6A5HxmJ3RmL3xOMJUIiUiKZDZFOJkInEykTCRQJhIoNSkqSRkOpkwk4yfTvrjz9giaS4ZmU9BManIXBrpVxrpVxo6nwWxOZT5aHQxH13Mp9QkbC4Rk0PAZhAXMokL2URsPmmhiIQtRhbKkIUKFFP9d9gqFFONYj78C7aKMoGDLJWgy6V/IEslpMVi0mIxYSGXuJhHWiokLhQRsIUEbBFpsQRdLvtLRK5Uhu02JFXYK5m/onoOANshIH4JcB0D9ACoPTrmwEktdQ2wHwI8RwHHAaB4/Ygl0zHDJ/vLzAWDhB8kKj9XvgFMnoHtGjexU0DoJBiO18XXuw3FKc2m6MGW8JU0m5Fgk05vHXJTiumrK88OgJ9FYcy39htJvZIXugnRgQBbucsAFEU4prjpdpWE894/GGOuovLqzs7PD3qcD1muArj4Bc7UrnxPIYwlwLkMuJgBf8WTJ8PgaAC5122vzZr4xZrUYkP4bLP2wWQ6X6MnUeZ7pFhLmOhArPpIovZUqiEm02wp22o9z3a70BFX7Laeab+V6ww/BJNKvCaCtSeCtZfjzKeDdXYyzH+FaK7HWKzHmI95ynbai5ELg3OkOHhP73sFwNsDgPf0Plc+ZrWHVH7iXPjmSjjQAr9/hEPtU0XpRi8fvQFgJtkT1iVvxiv4P98/4KGicg44MByGH71/+kgXa79hAWAw2qDBWSzfiJn9AOiJ0R9KtpC9BdgPgXoP6bE088FEA1+Rawq3QLwqE6bAY7HIrs5Vypj+tAr1ITXqo2b05xKVXoSK3stWe9vmrtbpq/vBQsqD5abaDcBzEOTpsayVGBA/2ayW6Q/Ei8B2e9iov1cuCz+pECsFSBVCSLkwWi5GrpAkV8uitQpInSLyRQ22aSHflJerBAdSmHsT2OaKFPHN1gOJ2lM5JvgGT/g9iNTgRvjoiNY7ET/a4yuM17JVJsP4e91fD3ixYKIkt7K0cYUm+AJ9WGMJP9nslOjOJkvOZ0jDZnM4GQxbrOEXC/jZFP1shG82+P1R61eh/HCm+K9a3Vz7J73pcgk61PYsIFj4ojvrcfnzwIMR5MtT+z/f73YffNZ+26z6KvDRvqDHwOPBmWnf91Mh1gF8T01eUAnd3MdDvU+I5sTjC6AwWps0l7s7Hr497IVO+hCHXIiDzoRBW+KQ3R+EQVv8gA1+wIbYa03stSb0WOG7LXE/LXA/LSizKHDYGg5ZwX4LUrcpsdOY1GVC7jGHfZZw3A6O2sJhazhoBfstYa8FBXnQGB0wQvoN0QEjSk3qMyD06MFObXK7BvpdHXZowi4d2KWDtKnhvihut6hst6jsfFXHtekQvhsQ203wbUa4VmN8uy2xw47Y7kBsd8J/d9ptd9np8tjt9oKTsXAihjwaSRgI2+0LIQ5Hw9l0uJQPF7LgrzTieAIylgB/ZcDlfLiYjZtKROaTkPkkiK9e6Qtb6o6Aa1Xz7REjDX4fovUGyn3hWE13nr+vKqsp320Drkv+GvT6PIdkngPxp8BE6Ga8jbiZyCO5F+e/pDkHGnBFWwuHWvG0ltjhZrPheuHeeMxqt//WeNzOZMLedBJ+NoXSJofSKQc/nYybSvoDP51MmEkhzKSQfqURZ1P/IP1KQ+bSkbl0dD6djMmA2EwyJhOdz0LnsyAmDy4UoAuF5MWiP9CFQgRbgGALiAvZRGzun3wkYUtJ2HJkoYKMrftf1JCxtWRMPRlTT8bWkbG1lAkcdKWQgrxaRCmQ5QLSUj5hIZu4mENayiUu5hEWcgkL+aTFYnS59C8RKX8bsB8Fes9Omz7/R+XOQZ7jgG0/iFVkbQ027Io2r/dWncpyGU606Qwz7QgwlboALBjPqN8CCleAGd1pE9pjUTI0aZoMJvTA4PEBb74rmDwz2OaJLdAejJb57iM8GqkOf+Rh01x2ayJhZ5GD2DPaE8BRgzfKVTvF11qOnfH5lTM7w/0mosL6vNyaHMzJjhZlwQ4WYm9zvIwak10K/HWFnuyHq81V0Xpf8/TW+8PgRh5cTNoe8cWP+pDHvEj9TnDCF86HwqUY+CscDnntdTnju93Igz7ENh/YFQx7ImFHCGzwJFU5oVXOsNYd1njCD15osdNGiiku2xpW+eymvG8z52rUf5YpdK1cnm7MXWbcU6JB5wUu1RGf4vMrLQqOdsG2T/iagjBRTvWb52FDeU+IR52tXpWFdpWNARz5kaEl6fTmQYO18kS41Zwvf4nMjS/mHLY0QPoUgA0hbZ6S1gzgi5PQ73y73lAVD87ziarP6r1kRK8AgYsgVZfB4s3+Bi+RCIV7zwDQpz0gcg5wHwGSl4HJs6MWz89HSL4KEX1RaCoxlGhv8fq8JvU+wWNA8jwQPws07p7kOgIEzwDdJyeCxK5+cOLG1btt11lvfTCCrZa/UnlJVfJIlShSIYaUiSLFooRiMVyR2E6J2EaJ6N4nqals5u5YmvHs18SvirDPlPBFZ65IEna6L1cbDKXLDKVIzBUo4epNYZst/GYDu+1gqwmpVo1YrQjrtWGbBex0hF3OsNMJNpru1GihTYawzwkOOiEtBthS6b0P+jsfdHc+aeM/66EdZrDXFg64wAFXuBw288V4ut4w2vA693nwPVhoPktvJEZxwk8QlrzvtXr7UfYWGq2+5iVSyHnig+g/uqdA2Dsqs7vAkvGkPec1getA9DEINmazUKaZ+BYM1wt3hv0Jox7oiPPv70YbbUb4LlMKwk8zSoHrNNn7YYxrN/qf8B3GsMuY3GmE/jBEv+sjbXpImx76XZ/cboD7ob/XobfbpoOjaNXGfdHcbVbf/aa606qy/VV5p1Vl95vq7jfV7a/Km18U95rkdxvldhpkdxvlcM0KuGaFnQbZzTqp7S/KW80qm03KO1808N/0CG36u190Nxs11+t0N+v0Nur1NxsMt5pMN5vfb7VYbn21ma3U//3ZBvb5wvEIOBJK6PbdaHVb/ey0/dOPNBQGJ2LhZBycjIXTcXAyhjQWSRiPRKdj4XoepsN3ps0bLhXuTWXszWRN1vvXROkW+Kv66LwzEqQONGRJdBQMt2SpTVedag+IcuFx1X9ppUznosuM/ZmxOVpMGCuC+O8otgwinyfbA6bafSa+uuAmoncmknYnk3HTqfiZNMJsOvFXBmE2nTCbjp9Jw02n/kG5S5hNJ81l/ifK2CKKyUaxmeSFLLiYTcbmUF6o4UIhXComL5eSl0vhShlcKaPU6FIJslhMxOYTsYVEbOGfV2wKOF//d5g6iKmD8w3/gqmDmBqIrSSv5FPA1QLySj66nIcs5SJLucSFDNJiFrKUTVrMocQxsphPXi7+y1hkmatcpCZzmPILC5Z/XASo3zNfUL0HQmVow5RpQxRpDJiA/nMg8g9QogZJGq+0Hu734H4mcQFEyXBl6UqInQM8R4H4RZBlwBEhRe/OeQlbYArb3bdrDbvD+WGrx0SKRn+Y1mCMIbk1YftLPFxsYr0J6C8DjicHWe8efUm1n+YEiLbRvnsAiDPcojkBaE8C+jOA6QIQf3byGgA+em8fHwevrgITsav1ifJL3z0hNoU4Gb7R604Y8oKjXqRex99tZistRstfDDd+WKIjbnA2EM6HwLkgOJ8IxyJI3T64Nte9Zof1SrPpNJW+cLF+XwFcoQmsd0dLLHcyjdAia1jpCsudYbMbUmy1kKC7mKiDTVDvcReYC9Ptd9FottSqMVCYCHX9Zm+AifP7nRHRaqc/E+k5FuxYa6LYbKvd4W7q9e7BOwCC2B9MhlmsRio1GT53fAIK1V8KHgIzSdYD4dpy/4ACTfreQPkM1WdGT0CxOVeYzGO1x6A1VON7qHyzn5ghAzCgBwvFzv1x5mHSjF58NJV2sh/s5IqNRbuD3qer8YhfAHJ3DojeANYcVMHyL8sclUcy/DpiXCbzwwczfIWvAq5jwOrt2dEsU1Kr90atCSZPBjYb7JRKE0rFiSXiSLE4WiROLpVCyqVJVfKkGgVSvQxsV4P9BvCn1m6dJLaYd76AD1siMlsgRmzRh3228LvJUrn0eCbvQpEoqVlzpVx0tVxkq0oM/1GSWCe7Uy29WCw2kye0VC6Na9KEHSbk7/obdYqYMvGlasnNBkVigyHxsyGxRR/Xqov7pkfoMoUDdnDUdapVHz/lvtRmig66wHH/mTwlzQfgmw9rOAdoMXtcq3I5l3dfqzpVrdSJhNegTPywwmFQrcOodglYM4EIpTtBqndsxc4R+qM7i43hXAoyHjL+QWvpi95uh/F6szrum972Z/Xtz+o7XzR2vmhQ6q1mtc0m1Y1GlY1Glc0mVcrd3RbNva9ae1+1kC9qyBc10ld1CmKLGq5Zea9JaaNJ4Xej/HqD3Ea93GaD/OYnufVa6eUq8c0ayY1qiY1qic0aya0PUtu10ps1kr+rxFeqRFarRVerRVeqRJYqhJYrhddqxDY+Sm5/Vt1sUt5oVNr+rLr3VQvXqr3zRWujUW2zVm2jVmOjTnOrXnu7yWCn2XD3s9HuZxP404ncZr1Zb7xQpYOp0vnd+B796QZHA0mdPuS+QLQ/cKfT63e7216PLxwLh7Nx6HAIfiAAzsStdXov/fAmzSRujcYgc2ld+Wbk8XS4UQenC+B8CcQUo3N5kNzSUKT7KV8PwhaIb/49ngO3mye/Ry72J0FMKTpXsDWRhumNgLABP58KlzL3xqNw05m46Uz8TBZ+Joswm/0H5Qp+Jotyl3KR+CsHxeQj83l/oJh8MraAjC1AMdlkbA5lzBGZz0PnCyG2GC6WwuXKf1mpgsuV5KUKdLEcXSxHFsr+Q8W/hxqr4Nynv5v/COc/wrn6f5n/COerIaYCXc5Dl/MoKUmpkaVc0mLO/4+IFH8MHMQfhOi80Wc5u9oQ+inw/+HsraPjus6275M2adqmaZJCmkIaaqDh5gmnYY6dmIQWMzOOpBGzxRZYMscU27IsWbYki3EYNDya0YyYLFs0cGDvc/b3x5HVPInyfm/ftX7La59jLa0te82lvW+4bre1/oreErfBgx6Sw34j1fuPhr1cuv+xzB1/9HkeC331F69jmNPDv4l67enOzFg0KV9t+/Zykueev2Af3YlV7nuxfM9DaChl5qyjtTNYVb9rrjEA78tFwgogKEeaI0h/HC00WQ0nG7K+qIx7oS75tUTnB2McfleT9EZV4munCz9HM6fRSqemPeeGpBatdZTFvJHu8+SGts6iq10RZEFdBTIdxLVFuLYAmUqQoZiSptEaLlClkgqObTTJruAQ6jSgy4CGLGKsgNQXQF0+0uYjdQ6SZQBeMjEQg/ip+LWQhVP7J484mur2Gg7uMVc7Th9ymzriPHfSV1nhxMv/cij7g+7kd/jcb/qidwnj9i9WcSaLY9p9vhhN8ZmvSFKk+grj9veH7jMWRE2VJuBnDxz7+uX0lx7w/T12eOdzxBmOMntP3dd/G+Q6xLz4ABo8dz74g6wPfq04sN9QG/TJHVhbwtcdnN3Of8ZCX7ijdN+Tlmu5nHd+/S8MmzkTq64NCnoGK/ryyYpdL50J37V0vuycz+efY9juX2NOf8He/S327u+xgWPxZWEfB7z3cEXwN+2lSdmOH5xK9En95o2O7ODg/3kALXWu92Xig4mIH7343TdUx37i0l6ycS+8uJdu3IeaHOlmJ/qqC2hzRV0ueOvu9UtfrTfvJDscqE4X69W9y5e+snfso/v249cdVpp3rDTvWLr4ydLFT2ztu+GAG9XtSFzfTV7fRVzfTXTuAwMeSBhEDHsBvi8t9CdHvG0D7rYBd0roh0ZD4UgoEoYjWRiSBZNCPyvf1yoIwsXhuCr2Ji8ATWYhdTI+HIIUSUgQRQ+EmOs+Hy9/fyDq4Yt7sWaXOzr97+0O/+NAwiOizDfkBe+unPcE3VFIU0ALkpE6e/F60I2uEGY09VZvoPHCNyvdHvig70qHk6XbZe26I8t6p9PadcfVDoeV9n0r7ftute1dad+3dt3R0u1i7XG197mxgJ79ZO9+qs8NDnjAQU+q393a47J23cHa57rR42zpdrb1uuL9bni/20aX0622PdYrey0teywte2yt+/BrjkSbE37N0da6b+XqnrW2fRsdjqvX9t68sutW6+6NDkei180+6GUb8LT2e9gGPO2DXsSwDz7kbR/0okeCwXAQNRJE8kIpfhjkh8GRUDAYbLvuQ/YEMCORSJyI5BwkTSb5sRuDEUhZgFQFtDKXUGQDbT4ylyFzOTKWIH0RIc9kdIWkOp/UFAFD6bo8j9CXUvJiWlNOKEosoyX0eB0zdXhVXT4tyl3UloDFU3PKihlp5YKi7pamHi1fIiZPkMaj6FYTWjq7rD2IbM03VKUbuircUA0nzrEA89mtNZw4R02eoybPkRNnyYmz7BpMfQenz4O5i2DuIjV7gZq9wK7hfCO9cImaOwvmz8H5C2DuPDV7gZq9COcvMYuXN90bb1zbcnKkl67CxVa01L4Fs9j2H6bat2e6lZm6xkxdZ6auM1PtzNQ1ZvoKM9O0FejcCneC+XNg/hyYPwMXztKL5zbfzJ2nFy6hpcvbFf0sC9Etoce7fzqcvJvr8mLMjr+//yD2zT8wr1fvyHZ41OFpzOtlLPbje4Nfv+tY2HsjVUFHw/Z+l+j1CoY5Pv7AG3di2bveXuk+ZTxf9gaGffNbjPP23VR3nO26n6jqHXHdx7c6wxY6oi38dEKWi8bKSE0RmqhCKyfQ/CE0VQR0GWiqEE0WratS8fE8RJ4xD0ehmQZ1WwRaPbumLGo5+NWZgvfQ1CFgqkbzh9BUFWU8YB8rokylaKICGUpIZR4hTkTqDGTMQ9pMmzRxTRxHqlOROW9VnEQoM5A+h1Zx7YI4y1AkEMYiOQcfCLH0BDH8eCROsXSEzl/wWbkcbL0WOX/Kff5soPGor7bBXVjyZVfK2yOpO1U5vuLIndfd3xZF7NBynEeCP+vxfk8UsWO2IECT4qHnehszfbp8Pzj9zXP5r/w26Uks+CEs7NGfD6bsvRb7aeLrv9v1W0xSlPzl3VhXyieaquDm8E8dH8BGy8KXz+fvvg9rT9pRvusRNNDw1d1YT8rXY3VBkc9j/FxncaFH4iv36I4Xprz1xNd3YeUfP4cGz5tOHXjvAezle7FXH8M+eeGejICvPnnygaIA54cxzPeNF5/BsISPXop+/7GUHQ8jdfXGQOzSFRc06Ldw5lN42ZlpcmYanZgLDvCCA9m4F2/aa2vaS112gM0usNmFaHLcuLjL0ribaHVgOl03Lr5vv/zpjVNvzX/7BnH1S9jxNXH1S9S7j+zYS7XtYa7vQT2OqHsf3rHH1ulE9XuRAi+C74nzvAi+NxT4MiJ/JA5A4gByxJcU+NISPyT3Y2S+tMQPiPxJvr+11x1pExi+30LzTiQNwXtcbV3OaCwBCaPJDk9r0y7Qshv1eiBRCNHroT7+/o0zXyyd+9LSss9+zRl0exDd7qute6h+j7WW3bY2x/Ure6zXHNCAN+xxX2/dbbm2197hiF932sLe4Whrd7C1O1iuO1o7nezdLkTvfrLPjep3p/rdyT431OdG9+2Hva5wwA0OuZODbvY+l/VuB7LflehzIfpc4JA74nkhnhfZ77rR5WDrcLO277d1uOGdHlSPN+zzBb0+VI830eNF9HiRvZsLdk31+eBD3iysVuJDnhTPhxb6I3E4EofR4lAoCaalIbQ4mOEF0EO+aMCfGfBnhoIYXggtCIfCSHagIBzm0EIuJc8EmlzGWIRMByhN7ro4BWmzoDwNqbOQJgvp8pAuD5elkaOZSJtrHYlDygxkOrAq4ti0uWj1ODVRhk/V0HNHF0eLcWMDmjtj1VSThjpkrrcqq9DyBbuxFt04bR2vhVNH0MwJtN6IzOeR+Txj+o4eP8fCmL5jTN8xE+dp83dbMBPn0eQFNHkBzDWCuUZq9iI1e5Fdw/lL9EITmDsP5y/QC5fgfCOYawSzTfR8M1q8wva0bEEvtbFNL6w8bR3ltjLX9NSVn6CFnrpCT17dZKqFnr5ET1/ckmk437gl3+TMeTB/Di58Ry9cvP2+kV5oQkvb1UXOiFsWZa0xTm+9dD/2xdN37njmZz7v/CFxz9Ocb54Iff93pT6vFHu+EP7ufbsfw97+Fbb3UczvjT/kOr9e7vup8HAOvz7L77WHX7kT2/OPuwOffvRswK7BbIeZU+72Tv+pC7smG53QaBrQ5NpHMyzy1FVxEjIXkLr08R5fNH8ATdcjzQFKlY/MFchYjiZqaFP1qqJoQRJHTxfR0wdm+HGa64H67hC0ULeuzoXmQstY7oYh1z55AJ8qs44V27VF0FCBFBmMnAulqVCewnrVAVUaMZqMxvKRIoMUJ5LCeCRNRIpkJE9Cklik5wBZDC2LB5J4YiQWybiQzxk/57Zy3n/pu2BVzX5p+V5Z+U5V+d7RHEde3D5zupOJ6yiL/Eyb+I047GNe4HvaxG8UMV/yg78wpO03cl01SXsu7n32+OePHNvxRN7/3JP08t+++iXm9yTWHOfwBobte+Cu3I8eX29OsbSWlu96zv/xn0mKQ9XlkT4PYx3xn08fi6j9+gWne7HFE8mZb937rftz4U9hbVEfasq8X8cw38fuNdVwjWXxI1x/06kD2sZaRMwIeg+//68/7Hr3n9reK5WxUanOzlGff/HaPfd2FCTnOLyd6/Lcrf4MUsDZ6PJebd2D+jxgkyvT5Mo0uqBGJ6bRCV52BlecqFZneNGVueSGLnswzR6weT/V5IQ37bVf2kU0voe6dqH2r4imD5mrn+OXPtq48B7q3o36PVGXE9O2G7Xtgle/Ia7uobr2I14gJfRmVZLkeZAjXhTPG/B9IN+HkQdBsS8p9IAiNyT1RGIfRuhDjXihfi8kCLJd3Y1EfkTnPjDgZOncZTrz5lTjN1PnPrtx4bP15i/wjl1I5AtGg5eGPPGOXaB7H+J7Wa9+tdb8me3KlzMn3qDad6J+B9T2NWj9GnU5oW5X8tpessMBDXrSPa50jyvTu5+F7nGF3S6gyxn074cDbsyQBxrx2mTYkxnyQMPeaNCD6XdjJRIMexBDbvYBV9Djgnc7ET3OcMAN8bwR35sa2G/tcrB0e1m6vaw93ni/HxgOonkhcCQYDAehoVBmIJjuD0KDIWgkHA2H0f1BRJcvOeRDDftSw77EoLe9350Y9KT5fkgSjARBtDCQFAYQYn9KGgjFATTPBw56ogFfNOSPeIEMLwjyAilBCC2JQIo4JExDyhykz6e02TZlOqHJosfykKEAqdORMg2puMxoClKmIV02UnBpKYcRRCN9BpIlIA0HTeUTWq5FlcZMFsOp6g1tCbqbqw/lAAAgAElEQVR1Di2ctqsqkakeTRxCk3Vo9gRjOoSmj8CpBnr6sEVbgZZOWxWlyHwBmc6j8e+Q8dx/GP9uSzpZkPk8mriAJtnQYSM5e5GFmmOT0U1goREuXqKXmuBCE5t+oRdb0I1r4EYbuNEGl9tZwI02aukauXiVmr3GQs5cIaZbiOkWYroZn7rMTDRvz2QTM9HMTLRsMtnETF5gps7DmYtw5iI920jPNrJrMH2BmjpPz51n5hrR/CVm7hI920jPNqH5ZrRwdbtTpEWN5vif/fNXz9+L1SU6fv7kz3K83jFcrXjjN9jo2UzP1+4OePc3aKGrqyLS4+WHX78be/Zn2GMY9t592Ce/w/b+7c6UT54vdf0w6t2nQl/9bd7ORxCvwn4tZvKkw0ZXMLpRTSpSwGgWLuFahSk2USohTSek6RYBZ2Uo/iYvxirj0LpcRl9AqrItEq5FkmGVZs5I0mzmMjRfq+0KvyHNQMvHVuXZaKraasizG/KJsXxyLB/q8qE2j1bnMqpc1vb9xwB5MpAnQ1kylCQBcSIUJUBBPBTEI340EsQgaRJSpDFyLpBxGVUuGi+hDJVAWwGUFYysAgnK0XAZGihHfRUbrQVrzbnL33HnTyatnElb+zbVWBLQH/PVlegPehK/UOS6qHNcRElf85J2nvd6JfEFrHTXH457Pxf90l3HPd7Zcx/m+ieszul5SYnnVGPJB7/Cdj2IJb39V78nsLR/349ENZaWBK9nsPh375TVOUe9hq20pGprY3tTgvb9+s6sTx9baTqw+l3hSac3OuP2Def560/lRH70yEsPY7/DsH/ej733+IPP/upngR+/j6wrz9+FRb7zTI3/Z+//HqMU5YYWHws/Eogi7UPB9muu9lYX/Ioz3uxENTlRlxzpS05MoxNxaS912QG2ONFXnJlWF9jiRF12IJv22Zo+s1/+nGj5kmjdQbZ9DTp2UZ27QdceqtsZ9rrSfftBjwvZ5UR1O9N9+9GQp2XQzTbsQfC9KaEvEPlRQl9S4EPwvSlBACUIAMJAIAyEoiAoCqLFwbQ4mBn2Zoa9wYCHtdPpVuuu5ZavV6/tsXY63WjeuXJ193r7vtVre24071y49OVi01fLLV8vN+9cu7bH1unEXodZQL876HKle9yYXnfYvZ+87kxed6Z73NCAFz7oTg57Ap434HlTI17ksCc14gV43uSILzniS/D8gDCQPbgBWQglDYY8fxYw4sdqGeT50/wAYsiNGHIjh93JYU9q2BuM+LBfRvT7UMP+ND+IEYYwwhAoCoGiEFocykhj2JnRUBzFDoAGokhSEG4XBOLCIEIUTIiCSXEIu8CFQVAUQomCcXEwLg4mpaFAHAL5QXA4gBn2ZoZ9GF4AIwhGonBaEsXOlQbKFKBKo9XZtLaA0RXT+kJaXwD1uYQ6nfUcIjUZQJdFj+VQ2kybIhVIkxhFGtJkMfo8Wl8IjSVoogpN11HTDWBmMw8OZ49Q0w2siTc0NdweecbWeNdAcw2cOLhV4/0DGFPDZlm4+RAwNxDjh4H5NJprpGcvbguYO3/7An6Rmr0IZpvg3GV6/gpzox0td7AwN9rh4jVqvpWcu2KbuGSbaLJPtuBTV4jpVmK6GZ++iM98h2YubjJ9gZk6z0ydpye/oye/o2cubM9/uZ/vt2yzYPj4QFmcS8iOf3E9Pwr+7NkX78Fiv36Z1rZ/+Hts6mpNjvMrL9+FIV1zffjXT2HYSxj28q8w79f+ke3w7t5Hf+Xw9194Pv27/8Gws3HeRwI/2PE7TF/vN33SY+aMCzUUvToQhsayGVUuVGQT0nS7OM0mSt3gJ68OJ9wciF0VxuOKNDSWj4zFUJtHKLLx0RxSmXdLnc3MHUTLDeaBmGVZOpqvXRalAsMBiy7Hqs+163JJbS6lyaXUOUCZDRXZUJa8LaxEUpJESpRACOIIXgwxHE0MR9t7g/C+YGo4EgriSWESLkgG0gykLaA0ZaSylJKVUqISwC9FvHLEq0L8ajR6HClOIvERNFyDhmrQcB3dVnzzDMf8bbS80rs/7ev2yA/7k77SV/qZ6kPFRa6ZH/+6xvkfnLfvq3d9zftRLOAprGLvE/3ZuwaLA3b+DvN96s4vf425/hkr+PyvlyPeunE+5svfYgMFPsnv/Sb27TvqPZ8Sl3py3/3Lvvux9lQnZVVkg8MrxxxfVZVFaBuS3/kFluP4L2pmANn1vp+9/MTPsZidnzz7c+ylX2DB775e4Pxhmff7ER8/sDiQtjQULTuzA61Vmy7sIjvcyTY36tp+qtUVXnFlWlxRsytqdiWb9m1JJH3FmZVI4tJe26XPrZe/sLd8RVz7mmrfRV3fA7v2wR4H0OPCSiTsdaW6nUGPC9PvhoY8cZ43zvMm+D4E34cU+FJCPyDyByJ/Whi4BRQEbIFGfNGILz3kbe92Xb22d7nlm1utu9fbHRDPDwkCkCCAGfbBe/ZvdDhudDjaulxWr+1db3ewdblQ/R7MsA/i+bFQXftBtxvscYc97qDbDXS70b0eqN+LGvICw95wxIfNvZCDntSQFxzxQcIgJAxC4mAkDmYkIUgaSktDaGkIyff/gZrT4mBGEgL5XpDvA/k+t6sdWSUNJAcD4EgwEoQhcQQjiWAkEUgWheTRaDSekcfRslhGHocUCUiRwMjjoDSGEIUSolBSHLYFIQrFhSFAFEaIQu2iELsklJCEAVEY5IeA4SBm2AeO+ECePy0IpkWRtCSalsXTsnhKmQpU6bQ6l9YW0fpiZuwAHCuEYwWULoc25NOGfKDPhWN5jLEA6HPtqgwg40BlGqPNonX5tL4QGA4w5ko0WcPMHGFmjqDZoyzMzBE41QAm68F4/e2RZzXAVANM1cBUDcxVtx9/CD3OdhxWUeZqylyDj9dR5uPM7Pn/G0liL9pbkrSlkuxFGyxcpeZbN8wXLROXrBPNtskW+9QVfKbZPnPRPvMdM3vu+6C571h+8H6L/4f9/FAie06WvP6Xu2L3vYempG/+AfN88wn52QqnF/70xZ/vRrr+N36Fff3oHWi856M/YLsfu/fNX2F53p+ZWhuas4P5NWmcj58LfOmvOd+89+9fYskf/NX9MUxS7jLW4IiGE9c7g7pK36BGU8BoFiXPZCXSIuCsjSTeGoxb7o9ZGopeEyWRqkygySWUWTZZhk2WgY9mraoy0WwlunFoQZC4Ik1D5tIlQRKuzrFoMmyaTFydSagzSVUmpcigRtNJORdIk/4PkOIEQhBn58XYhiKtgxGWgXBLl7+ly9/WF2IfjLQNxqz3x1hHkoAkHWkrkbqcHi0FslJGVoFG65D6KNIep0frkfY4Uh+jxbVAcBCJahG/muovY+R1lv4iw5koxSE/w7FQxSG/a+lfnAx91XAs+EzIGy5/xZwewoKfvaN092Nle/9W5/54ya7HA/+JHfF8Le/zRw86PHc26J3gZ7Falyc//AUW/Pwf3rsTO+j6z8AXsLaUT764B1PXhZ0K+TD3s0caXF475/fB5Ygd7anOce//JWPvc0NnctA0Dy0obo5cfQTD9j39908f/O2hEC8rrylp5z87qzyFpz3syjRam4pUibQslunxgV1eoMMDtLlRra6gxQU2u8DLzmSzA9XiCK44wVZncMWJanEkLu/Dm/ZuNH1pbd6Bt35DtO+huhxgjxPd50L3uYB+dzjgAQc8QL87e46DAx7MkBclCCD5/viIr33YBx/xJfn+QBhIi4OROASJQ5AoGImCkTCIEQQygkCaH0CP+DO8AIYXQA36WLvd1q+7bHS6Wrvdbl7dt9LmuNrutNLmuNy69+bVfavtTpau/fSIPxjyJQe8qUEfOOzHPhL9XlSvJ9njQfZ4gD4v2O9ND/jAfm+q1xMMeLOQfZ5ErwfR60H1e8FBH4YXhPjBSBCChCFIFIrEYUgajqThQBoGpGFQFk7LI7aAsnAkDmREAbTQHwoCAC+QHPYnhgKIoQB8MJAaCaEF4bQoEoojaUkUlEUzo7GMPIGdHE3L4hl5AhpN3HwzGvN9gDyakkWR0khCFG4XhVmFoTZRmF0cTojCSV4oORwMh/3ASADNCwGCcCiOgtI4KEuEskRCySVVmUCdB7UH6LFyeoz1zilm45LIdIAxFrFr2lCIq7Op0TSgzKTVuVBXAHRFwFAKxysZ80E41cBepenpw+waTNZTE4dIQ93t9kG21bqKNFaR4xWUqXRbgLECN5QQxgOkuZQ0V9rHq0hzPT377U9J0qb7ztztAOXcZXq+mZ6/wnrt/DgWSc23UvNXwXw7CzXfSs43kfMXt8YZwrlv4dy3bC3R/4H/dj/bSOTZgoSn7sY66wu/fPKP7m88bWg97fvms89imLCuhLvzvX9g2JFwlyPhTn7/87f6kH3RHzxbFvpVWcDnE1cOuj9731BpgsPf7qGGO57FsM9+g6V//CdFtYelPYYZSdzoDUW67Fv9YVZhikXAsQg47EUbl3A3+Mm3BuMs0jSgyUWmEjRVgSbL0UQZmixHUxXLgnigz0XTZSvipHVZCm3IX5Ukk5osmypt08JPyaWUXGo0jZSnErIUWpq8LUCcSIkSSGE8zo+182Ksw1GWociNwQgwFE4MhpJDEeRIjG0wZq0vemMgHudxrEPpG0MZ6wMZq4NZa8N564Jiq6jMLqmwq2ug4TBjOEKpa3HFQaiuQ5p6Rn0ILV1Ek9+u8IqW+nLswrL56+mCw959Vc4dOV+Lanx0J2Ov5zicivx3icsjke9gmV/f4/80FvA0lvPpH074vVrl+Exj7CcXYz4+7PM/jn+9O3fHi188gJU4PNnC+Yz76R9ex7Du7P0d2Q7XUvc1Re8wHU1pid0T+tK9+NCRsHd+X+D5QWdlwrlU348fvONIhEeh85fPYthXD/6qMcM3d/8rfu/ftSbLRUtV3TVvIm0yUsShfn/U6wu7vKh2d6LVBW92sjU52Bv3kVecqFZnFvKKE9HiaL+8z9a0d635m40ru+1tDkSnM+x1gwMe9KAnPeTFFsf8AHrIm+QHE7wgfCSQheAFUYIQIAxFktt8XytFwXAkmOGHImE4EoSxgTz2DdvPt/lX4kgkj0WaZGTgInkMIwwjhwOJoQBqJAjwgomhAEuvNzUYQPT74X2+5IA/GAoEQ4F4n6+ly9PW6Wnv8rJ1elo63Dfa3Swd7ni3N9XnR/T4UH1+1GAAHA6CI8GMMAxJIpEsGmniGHUsC7uGymhqNJItlgTCYJIfjI8E2gYDLf3+G33+az3+lv4g+1CofTjMxgu38yNwURQpiWGnRVOS+M2pp7JEFqTh/Ad18paBEC6KsokiN4QRG+JIqzgKF0URvAh8OAyOBANeMBCEA1EkkMQDaRKUp0B5CqHKJtW5lLoIaMvBWCU0VMHxStpUwZjK0EQFmqigx0sZUxkyl0NjiV2TT6qyKVUupckD2kKgO0Dpy6ChAhgrcEP1j7GPHSTGam83VrMOFJWEoZIwlhOm/G2hjEV2QwFuLCDMRYS52GYsI8zVcPbYT0kSmxiB841w/hKcv0TPNzMLLcxC6/cdyb6ft0EbvWi9D631o9U+dKuHvtkBl1upG0322SP22SP43FF87igxf2wLuHhyW/7b/WwjkVcOZoR99dZRTgjX5YtUh081F4/ufPT3e558aLAiz/Xpv1V47jsc6v7BfVhNwJ7Qt5+4lO5f4PchMnXe6Dly0PeTkfKkLx/Ayl2/futOLPHtBxcupAtKHRW1u5GpFArikS4bF8ZbhSkb/OQNfjIhTUeafKTJJ6Tpq8MJ091hi4Mxq8Jkq4xrk6fb5On20QxCmbXMi8SVKciYYxtNtis4zFgWqU4DugxSwdny7GNHUwJ5MiVLgpLtIYXx24LkiYwkjpEkIGkyEHNwXhIuSAGSdKQqQ+pypDuIDLXIWI/GDyPTUWQ6RpgOgcnD9OQRYG4A5gZm4ggzcQSaGmjzYTBef0t2YHW0FM2cQOYjpKoKjR9GinpGWoNGDxnOx4xfjNGcCWrJer+t4OMrKe+fi3o1+6sHCvf8eddDmNtTWOIHv/v8AYxf6Ze98+HIt+7K2f3XhsDX3Z/GEt575BrX39ZfPfFdxkhx8OKl8oXGsp78IFFtDNJcCnj9L+/fj+34M4aU1/VnywfLOKpjJa7/+AMydxV6vBL6yS9u8JI35AmEIvZGr9fGcCAa8Gf6fOlub+q6B9nmhl91tbe62FtdyHZXst2VaHMh2lzsV51srY7WKw6Wln3rV/atX3O0XXcl+zzhoA8c9ts8u40E/Bhq2N86EGgbDMKHQ0heGAsxEooPh5D84C0oQQirm0AYSvHDoTCSEUez0KIoFttgkG0wyDoQaOkPsPQH2AaDSF4YFEbSkmiCH2YdCrKPhEBxFJLHIVksFEfR/AhqOJQYDCYGg9mFpcdvpcNzpd2D5Vab+60299UOT0u3L94faO/xJ/oCqYFgaiiEHAoBI2G0KArJ4oA6gVTGkco4ShVPa5MYXTLUJFKqeCiLBNIoShJJCCNsvFDLcOjGUMj6YPBqT/B6X+j6QPjGYMT6UMQGL8oqiMHF8UCazEJJkkhxIiVJAtJkKGPdfbhbDhqUMoVUcIjRZEKSYJPEW8RxG9J4mzTBLt0MB1H8cCCIAMJoIImHMg6UpwFFBlBmkto8UlNEaMtIbRU1Vk0aN+/CzHgVMlcjczVtrKSNlch0EBoq7OpioCkGmmJKW0xpiyl9GaUvA2OVlL7Cqqv8MTZ91U9JJD6etS2UsdBuyLcbcwlzAW4qtI0XE+aDcLbh/yBJWzZl9EITs9DCLLSgxas/sG78T2hyrRut9qDVPrTah1Z60Uonc+safauFunlqC3L5W3L5W+LGSeLGSWLh+Lb8t/vZRiJ17ccqY1zi97zj/ubj/u89t++ZP711D5a175OTkR47H/q1qPYALeiv9nbkfvnOv3+Nlbl/2JDogCa6kb5dcSJzpDwh88vXsnb+++1fYLwC/9lzqfqjAdPnfYmhuOXr/tbBiNW+MFKWYRen2cVplDwTqfOQOo+Qpq+NJG6I0+zyTKjJR2OFyFCExvKRoQAZCnBxLK1IRjourU4Bag6jS2N0abgyCcgTgTwRjibB0c01JUsgpfGUIO6nAMJ4KEoA4kQoSYKyZFrOoeUcpE1hVEmMkoM06UidxSgykSIHaQqAJJeW5UNlMa2pANoqQnPQrq7eUFXZjJUs9vEqwlxNmKvt41WWsXK7voow1uDjNdTEITRzFJjq7KpySlMJVQcZTQ2aPU3Iy8nRMqStvjWSaZcVWYZy7Lx848UQUcP+s4lvnoh6I33nnwNf+XnAK1jY29jZ+DcupnxQ6/fq/md+/uod2JX0kJWuirmW4tHDaQuXa0uc3kv68MmBknD74FHxodSTkXvmrhyca63iVyfIDmfKD+V4//OP8Z/8/cuHsYF6N2Q9vTQYhPQptCSK5IXSvT50rw/s8Wahe32YPl/U7we7PECnO3XdjWh3tV9ztl11srY6Wq44rLftt3S423q8qcEAOBIM+SGQHwJ4weyf7IIWhLKP5HAgW/aMD0VQvGjAjwH8GHIkihiOXB8M3hgK2RgKsQyHWkfCrCNhNl64jRcORXEsQBhLCWIIXhQ+EmkfjqDF8VsvKUEMEMbS4nhGksCMJgNpAiGKJcVxUJbIzrCn5Uns11OCGJIfTfCibEPhG/0ha71BK53+q10Ba92BLOs9QbaBMHwoghFEI2EMEsUCQRQxEo6PhFOCKCiNs8liLJKoDXGkTRZDqRJZf1xGl0KPxtGjcVAeD2RxpDiOEMXjwjhcGGcdjrWNxNn5CXZ+gk2QYBUl2iXJpDwVFyXhoiS7MNHKj7fw4iy8OJsgARcl4Yo0XJFGKLnswj6aapOnWGUcUp6Ky1OsMo51NMU+mkqMppISDilM2vzHESdCGYce5bKXZaDOo8ZKKH0Foasi9TXE2CHCWEeZ6ihzDTRWI3MdY6qFxmporGZMtcBw0KYuZQWR1JWTunIwVrn1iI8dtOurtsDHDm5a8vzERRsfz9sWViLx8TzCXECYi/5/JZJZbGQWm+iFS/RCE2tWhhavoKVrWzfrLZVkJdI212KfbyUW28mlDrDcCZbb4a2rcKWFsV5moS1NcOMSWG9ksS+c3pb/h/38UCLnBWeljaUlITuy3D/0//cT4R89v/+Fh0LffSZ371thbz5R6+v4zZ9///ZdWPpX/9776K8KnN589X4s4N9/e/d+zOfl+0ud3wl46U+impx3fomV73pedyhi8kyE4bQ7UmYBYbzpohMay2f10SZKtQg467yktZHEDX6yRcCxSDJssixCkU2qsgllln2Ua5VxLNLkzQiOPB6pk6EigVIkQE3yuiiCksZS0lggiwOyOEoaS8piCWkMLokm+bHbAgXxtDCBFidCSRIj4zCjKewQdMaQBnQcSpNC6zOQjvVezUP6QqQrRfoyNFaJjNVovBaNH2JMDdB0hDJXs4CJGspcTZgPEuaD5EQ1WjiBphvoqUO46aBFV0azTi2Th3FFsVVWALXltK7CKi1EpkNovB5NHkfjDWjqKKOvvDmcPteZONGS0FGw63qBw+m4fx0Oedb7ZSz1q/s5Xz3I/eZxzxd/+QKGuTyNHQv/8nj4ng/uwRwf/a3HP3/v89x9krqkyxwPyP9OeTT1ZMQXc61l3cUhE42Vu/92566/YkWuz9zoSUOa/OW+QCsvGMmiN7q8WYmke31Arw/s86X7/dBgABoMYPq86V4v0O1BdrrhHa62NmfrNSfrNaf1Dk9Ltw/eH8BG3IAgnOKHkYIwKIxg14ANwwkjSF6ofSjINhBhH4wkhqMpXizgx9HCBEaUyIgSCXEiKUn6MWyBwY8DINbhKOtwlJ0XQwjigDiRliYjeQqSp7DjmNmJ9XB08+pAyZIYGYeRcdiIChtuxvmxhCAO58eSwnhKlLCZphPEkcJ4IE5E8mQ0ykGjHChNwAXRNn4UIYoF8kS7NG5DGLXKC1/jR9ilcUCZDFUcoEwGo/Hsb2I27wdkHCDjAFkqlHJpWTqUpwMZl5ClEXJWxbIpaRolTSMlqXZhsoWXsDESbxMkEeIUm4JrU3DtyvQtbAqudTQNKDMJZYZdmW5XZWyG10fTgSSNvQPR8hR6lEsrc2h1Hq0tgroiYKwAhoPEWC2uP4SP1ePGBsJ0iDTXQ2MtYzrEmA7R43WM6RCaaKDH63BtJT1eAwwHSX0lGKuChoO08SAYqyR15awg4mMHWQhDNWtW9lPpGmK8aFvAeDFuLMCNBeREMWEutptKyYkaeu7oT0kSWrrELDYxi03M4mVm8TJavIKWWtHSte/HH79/kGQlEl9oI5c6qBvXwXI7uNkKbjWTq1fI1SvESssPsC80bst/u59tJBJZZfO8E31HU6J2PBf68VPZru8Kj+aGvPOE1/P37nwIa0mLVDTUOD3yF7cn/3w8zNF8sUx9uUp1oeSA5/uZu15SHM4o2PPGpw9gX/wRS3nzwYkTCavt6VOX/IEgCelzCF7MzeuBtwbj1kYS10YSl3qjptqCptuDbw7E2sVpQF0ANYW0tgBq80hVtk2etiFJWhMlMNIYShhhHQkBshhCGmWTRlLKuOXhAFIUTYqiKXEMKYkhxNGEONoujrKJItlSnh+z+VmVJNHS5O9LJDJnUGMphC4F6NMpbSauysAVmaQqm9YWAU0x0JRQmjKgrQD6amg8RBsPE8ZycryCHK8gjOXWsZINXbHdWAanqpmxg7i2nJmuZ2YbrPpyxlSLJhpwSSEyVwHdAUJdiKbqVkU5QFtF62pxRRU9eYSZbEATtWjhKDLVIlUV0h+lxbXyIwFdhbsupnyQ7/JwrvPfw9//ZfiHv5GfjU3+7LEdD2F7H/3VPzFs/1MPZe18+4NfY2mfPo1U7X3Fob3FAfaRo9oz3LZcn7fvxt69B9vzN2yyMc06nDvVGgDl8cudHgvN+9BIGBrwR/1+WxXOZO8maMCX6fOGPZ5Ulzve4Wpvd7G1OdvanNc7va09fvhAEBgJg8JIIIqkhBGkIJwWRbISCYURjDiKFkVS/DD7UBA5EkuOxBLDMeRILODHM6IkJEtFo1xkLEKGQmQoRGMFaKwA6fORPh/p8qAkmRIlEoJ4nB+3hZ0XaxuJsY3E4Pw4UpgAJcm0lMNilyTi0iRSztkCKFKhMo0ZTUWKNKTk0vIUUpxIiBKANBkp0pAqHWkykTYLaTKRKp1RpG0iT2JPoECaYBNG24TRuCweqji0IhkXx64Nh60OhVr4kbg4lpDE2UUxhCSOkMSR0kRKlgRkHChPg/I0epSLFDlImYuUubQyB4xmAWU2O/pq68dk1NlsIhEqM5EmB1dm4cosQpVNqnNYCFU2ocoGmlxSnYOrswlNDqnNBZpcqMiGskxaymFkKYycC5WZtDqX1hbQ+mJGXwpM1dR4LWmox8fq7foGu6GeMDXYzYco4yHafJgN+9Dmw2jyKG0+jOtrkLkeGmupsWpqrIo2VtPGalYiqbFqUn+Q1B8kdFWk/iA1Vg2NtfT4Txb9EMbSbQHjJbixkBgvJCeKSXOpfbycnKih537yYouW2N6V/y1JN9q2an3AwlWwcBUuXmMlEq52wtUuerUXrvSAW93UrQ7yVitx6/Kt2Yu3Zi+uzDWuzDWuzl9aW2hiwRdbtuW/3c82EmlduYqQaF77bXH8xz4fPsTZ92KWw//4vfrgtbKAlhwf93/c8+kvMc57L4a/+UTEJ8901iVdKw/WNBWozxfMXz8irs8Off2xT36D7frj3Zz3H1AdCbQN5ixdjyGk6chUSCi51tEUQpG9Jky5xUta4ScvDcbNdEcsDyeQyhxCk0VqcylNHqnMw2UZNjHHIoyzCWNxXoh9JHgLnBdC8EMJfqhlyMs67Gsd9rUNB9hHAjfN+0QRPxVzZM8OUJZMK1JoddpmMEiXzuiSGV0yo0thtOmMNoPR5DCaPEaTT6nygboIal07+I8AACAASURBVMsZXTUaO8QY65CpFplq8PFSfLzUbixhwcdLCVMZaS6nTVW0qQpNVKPJGjRZgyaq2TekqpBSF9G6EkZfSutKKHWRTZ5rkWavSdOs8gyoykFjRWi8HBmrCU3lurJyQ5KzIc1fleZPD2WOnA08nvoh1/GxsA/vq/N/qz3HrTHFkbvj2Rcx7NWfYZHvPPPur7Fdj/5G0JCD9AMdBSHOT965/yks7r0/+L5wx+mYl4Ewd7LRjxGmInWW6shHlm4vJAojBz22heh1I/vciX4vcsCbGPTFB3xs/b7WPh9Lj5+119/eH0gOhUBeOBJGIUksksbR/KhtIfqi8f5oYiCGHI6H/CQkSUWjGUiZBfQFtKEIjR9gjMW0oQjoC+BYIRwrhNJUIEmhxBxSlLwFJeasD8dYeHF2YSIlTWHFiB7lQnkaJU0BstQthWIXQJYKpMlgM1THhcp0oEqjlCmUKhlpM5AqDanS2AWQJzPKVDSWjau4QJMJtVlQnUHKUylpCiPnImWmTRZnk8VZJDEr/PClwaClwaA1YaRdHo/LYu3SOJsk1iaJx6VJpDyVnZUKxwqBvoDU5pHaPEqXD8cKGWMxMpUwhhI2YcJMlNO3527bjcWkvoAaKwSGImAsZIcpAmMhMObbDQV2XZ5dl0uO5TPGImQoonW5pCqTlGVS8ixKlQ80JZS+AhhqKOMhcryBMFQSxhrCWE+MHyXHTxDmk+TkCXLyGD15DE4cBeYj9OQxZuo4mj5BTx4D5iOUqX572DOjqY4VRNYQl56oZ+3Et6AnG5ipw8zUYWSu35YtS90fwCaIfwxcaoJLTXDpMly6DJda4FLL5oCExQ54o5Ne7gJL18mFdmqxg17uQqt9cOMaY72O7D0I76ftg6RlwL46YL3Vt3rz2urNa2u32tZuta2vtK+vtG+sdmysdqyuN6+vt1rWO+xr3eRqN3WzCyy3U8tX2Y7v/3vAjas/AAOWqzNjR6xzjQiKpkZqEx2f/+xRzPVfv3V87q6QNx8KfP7BvfdjWe//y/2x+3b/7RfIMma+Uj7XXttbGlXn/2Xaxy/tefDOr36D+T7+4KXYzyTVfreuZyB5MdIWQHUG0KYjcz6aKEf6QnZsrl3KXeUlWkQpSJsP9blAm0epcvHRnC2JtApirLzA72PjB9kFwXZBMH7bc4XgB5OCMEoYvtmY9RPpGkqSCKRJcJTDKFNZiWS06VCXTmkTKW0ipU2mNGmUhkupMyh1FqXOIVR5lLoIaMqg7iCjr6MNtcx4DW2qxg3FLPaxInb8PDleQo6XAGMZHGfHV1Yy5kraVAHHy4GxjNQUUdpieqyUMZQxhjJ6rJTSFhPqwhVxypo4xSrjEsosWluAjJXQWEsa6tDCCZuqZJGfa1FXo8kzG/J63smIk5wvSrxe83v93sC3ftec7f1tnKPfa3/1+tdfPn3wZ09h2Fv3YU9h2Nv3YLEf/d3vpbt9X7ijNWP3TGMYEhXcuhpB9CcgbR7eG7Te5k70+BBDHttC9rlT/R7UoA8Y8gUjAeRwIJs1tg2G2IdC8eEwkhdB8SOhMJoWxdCiGDbO+GOowU0/OsBLhsIURpzGSNORLIOSpENZJi3PgrJMIP3PI6PIpEczgIxLSlIJcQou4rBYRcl2SQop5wJFBq3KolVZUJkJFBn0aAajyGQUmUiZxcI+Mop0pMxAyixalQWUmZSSiyvS7AqOXZJoFcVbRfGELBmXJtnECaScg7SZ7BRDoMmE6gxKySXlqZuaq80CmkxCyV0XJy6PRN8YjloVxltlHGI0FZen2KWpNkmKXcolR7OAIo9WFXx/2h/UFTBjRWi8BJlK0XgZMpejyUo0XYWmq5ipSnqyAk5VAMMBYCiCxuItgKEIGIoo8wHSVEwZi6CxmDYVo/FiWl9AaXKhmgu1WfRYHmMsYkwlcKISTlXT0zWUuYYy1QHTUcp8nJz4lpo8RU6dpGZOoJmTaPoEM3UczZxEs9+iuVNo5iQzdZyaaNgeUx1lqgPmQ8B86PuCuFUDtFUVtFlBOX1iW7a8I3/A7TTxD6GXmjZZvHxbj1rpxVZ2ACG60cUsdbKzCdGNLnSrF1muM5YuxtJDW3ppyyCwDEMrD9r4EJd/H2CXsayv9W+sDlpX+fiqiLwpJJeHyRsDxI0eZql5W+jFy9vz41Okipe5OFZrnT4NF5oQOYJW+7uOxXt++KdP/owlfv7Pep+v0t59zvmPd31zH/blfdin92EfPYC5PPkLnxcf2Pfwz/f9+ef7H/511MuPnPLfN/1dpvpY1EpnJjLUIXWeVZLEaDOQOQ9NVyFTKTIeQMYDjCYPl6WTo5lorIjWZZOqTJsswy5NJ+SZ1Gg6IUu2S+PY3oMt2J4EShIKZZFAGgGkEUAaBSTRUBrDFqCxSZgfQ8mSgHzzCMlouIw2nYXSJ1H6JErHoXSplI57e/hnNqUpAJpiqKtgxmpowyHGWEeP19CmajBeTBmLtgDjxdB0AJoOgPESaCqlzWVbQFMpGC8h9UXUWDEwHNg8U9wGGIooXR6hziSUGZQmFxhKgakamA+tSQ8AQx262Yjs7WjlKmP6jlB/S6pO3+Q39NZHJO55OuzTRzn7XqoK29lcEFYZ9E1VtLPf+0+6v/bg149jr96NZex65GZHPho9gkbL8c4ke2f8emsoEqUgVeZKs5u1zYsY9Nyefi9ywBsM+UJeIM0PogWhtCAUCMKBIIqF4kd+HyiI3RZqhAN4KZCfCgVpQMQFIi4l5lJiLhzm0CMp9EgKHOaAoWQ4zGF4qUiYjtQ5SJXNKDJZlcRFHLsw2S5MJmRp39fHLYkEo1k/BVRkQ0U2VGVR6hxSlc1eae1SrkWUwk43ZCFHM5E2H00cQKYiNF6IxguRsRCN5SNtLlRlAW0+rS9EhmKoK8CV2RZZ+oaUuyHl4qNZdnmmTZZhlWbaZFl2eS6hyCeVBbS2AGrygTqPhdYWIH0RGitmJ0GjiSo0eRBNVaOZGjRTg2ZrmInyH0CbKmhTBT1dSU9WwIlyyL40l0FjCakvgoZM2phFm3OZyUJmpoSZLadnK5i5SmqigZo4AiZOkBOnyakz1PRpYuZbYuYEmj2FZr5FM9+i2VNo7jSaO41mTzHTJ297ff+I7ynjpjhONtCTDczMMXr66BbMzDE0exzNnUBzF7aFnju/LT8lkcyNTd+z2yJ1hYVeamdudKDl68yNDnqpnV5qR8vX0a0utNbNrHRSt66Ty53krR6wNohsAkSIET2P4ByCcwjMImoGUTOInEbkNGHREht6yjIGN8bgmpZeVdIrUrgi/O8lsv0HYAh1ErPHJ0RFZlHpDc0Ri/k8mGtFt7pbD4a/ej/24s+xxI+f2v+PX/o9d3+V+wd7/o79+35s1+N3xHzyhP/rf9z5V+yrP2Gx7z+uPpa90V1h6S0h+SWUOM/G59jECcRosk2awKizoTKTVmUhTQ6tymI/BkiXRym5NknKuiDZKkyl5JlIk4V0GbQ6BY5GsAB5OByNoBWRtCKSUUYhdQJSJyBVPKOIZxSJSJmEFBykTIGjnG2hFBygTIG3J5ZsSSQ0cOBYKhxLhWNcdgIy1GdCfebtoE85MlQjYw0zXsOMVzPjVchYwMIY8jfX44XIVESbDzATJT+ANh9gzwjswYEeP8CYSpC5FE2UoYky2lBIarIIJZfUZFFjhZSpHEzUrEpK1mRlNl0dmjmN5hvR1AXGcJbWnUXL19Fyt6m3vKMu9HDKrkyP1yJ3PLnznz9/4T7M4dXfurx2b4nfa7ikHk2dX+vNAoIiNJg+d8bT3ha50uhrveKP+EkbLR5MT8iWjcIPYCWSGvaHvEBaEEqLIhlxFCOOYjPFW8llNl9M8KKgKGFbKF4K4KfSQi4UpwNJOpCkk2IuIUqDfA4LNZJEjSQBXjISpSFZJtLkI3UercxhGwpwCZdN6OGydEKeQY5mAmX2FpQiixzNJOQZhDwDl6VvQcgzcFkGIc+kFFmUOovS5AJtPtAVAd0BZChhxg5AXRHQFrLQ+mJkLIXG4q0LMtAXULp8mzJrXca1arLBeBGaq0JLtWj+IDNRYtflbqgyrYoMy2j6hjx9XcZdl3E35OmW0QzLaIZdnslK51azA6HIJpU5jKGCNlYy41VoohpN1aLZQ2j2EJqvR7O1aLYWzdSg6Vo0XYumDrHQM7X0dA09XUNP1dFTdXCyFkzUUuYaylQKzGVgspKePkjP1MK5ejhXD+YaqKmT1OQpavIcNXWemD5PTH9HzJ4jZs8wc2fo2dNw5hRr4s0+gulvWWfvH/P9o+JWDTk9fZiePUnPnoQzJ1j+44C70LIt/9us7D+AufPbgpYu3eby98bLXGEW237g6IOW2tGNDuZGB7XYRsxftc9fw+c7yOVeenUQrfOQbQJZzSyMxcRCb4wjwowIM7JNIJsJ2caQTYOscmQVsU6UP+Y/p9r/zTY92qvqSrTehMh2curUgqJmw3wK3WxFK21orZecakFQortWkOn2YorD0wHv/y7044dOZOyN3f1EzK7HK6M+0rbkookryNiEbvWudOUjzREkK7nZG2cXJtrECTeHwmySeKso2SJMYu9QpJyLS1MJWRpUZtKjqYQ42cpPtApTgCID6XKQPhNpUxhlHAutiGWUcUgVvymOeg7Sc5A2hdFwGE0qo+EyGi7SprOjmn4MoUoh1amUJu37hWm0hrs1+5jRpbAVRax00qoMWp3LqAtp7QFGWwa1B6CuCOgLGG0GC61JZ7QZSJeJ9FlIn8WM522PIZ8ey4P6XBZ6LI/V1g05d13KWRcn2qSJhJIL9bn0+AE4UU5qq5YEOea+tHlxod1QD8eP25SHbgnLJ3ml5MRZNNuIlq6gxRZq7BQyX0A3O9BsMzKcQXONaLUVqaoM5/3lDQ7aEy62lsC5k07rTd4bLT4rlzyI9gDYFYT6wvBB/+0Z8MEHfMghP3I4kE3C0JJoRhpDi+O/r5JbVTg/JZEEP4UUpFJiLpRmAGkGKctghQ/INmHzvEDGZRSZSJOL1HmMKpdW5kBFNiXP3ILVR0qRBVU5tDqX0eQhbT7S5gNtHqXJZbMcbN5jM/WhzKHUOUCXQ4/lMMYCevwAbaxkxmvQZD2arGcdZ5G5Dk0c2nycqtuKF6OJajRRDYwVhL7UPl4ApkrQQhVarkVL1fRMmX28YEOfs67MWFOkrynSVxWp38cqzbZKsy2SLIski13bZDk2WQ7UVVL6SjBWBQwH6fEaeqIOTdUz0/XMbB0zW0fPHILTh+D0IXr6MHtGA5P11HQDNX2Emjp22537FD17GkydhdPn4cwFevYiM3eJLWyGc5fp2UZm7jKca4WzV8HcVWq+hVq4DBYvsTbdt310LtILF8HceXLmHJw+sy3MzInv85878uxpFnYb9OxpZu4Mmj/7U0NZfzKct3BxW5ilC8zShdvu4ptJEmbx8uZZcrHlP+dKNiY41wrmWqnZVnKulZprY8OU1I3r1sVB29IQi/3GMAu+PIIsUmSRMusyZk3MrPPR+jDa6EUbXf+1RC5d/QEYmr9Ijh27KatallVt6A9Tk6fYaTu39Mfh/AW0fGlFc5AYPwxMR5fFZWi5mRj7FtefZCbOksbjaPo0utlIGOuXREUrvWlIV0mIuGtD0UibYRfFLfUEorFsUsIhJRw26M5CSVMoaQpSpdOyNEqcSknT6NEMWsWFKg5QJrK9B1tARQKtTKSViUifivSpjC6N1rIHw3RWudiBTT+G0KQSmlRSm0Zp0ihN2tbcu+9/8/+FNAHKkqE0FcoyoSyLlGWQci4uT2F7JNjeCbZrgpYnMaPJPxinB29nhJAum9Fm0ZpMqM4AqnSgSofqDKjOsEu5NkkKIU6kZEmMMpXRZkF9LqHP25Bk2RQFdu0Bi6bkpixvWZRDqivQ1LENXRVaPodmjt4U569I8ihNuVVaON/PsfHTcGH6xmDijevha11hDD8BSThImEh3BdlaPdaaXalOP/y6r73Dh+kPwbv8bIOB20IO+W121A0HEyMhpCCctWAA4sSfIGlbCGESKUpm/4tJeSqpSGNhiwHZekD7aCquSKPUGVCbxWjyaXUeVOVCVS5Q5rALWp1HqXKBOg9q8v9zdTUcQMYSNFmEJgqRKZ825kJDDm3MZX8VofESZCpCE/loIg9N5tPmA7SpCv5/rZ1nc1PntoD5gffDnZPckxsSTkI7gCnuvQOhJqGZanDv3aYEg4tkS66yenGRrN5dVXZ527ofXlkII+eEuZl5PmxLezxisB+vvd5VNhqktSdo4xm2P8f258z5Erwt4Gmmm43gbwNfK3iawd0Evhbwt4K/BfwtkrdBcD+Mb97b2/h1e/X2lu1W1Hpzy3Zr33qbs2e5sWe5sWe5vme5vme9Khp/zUpS/2tMdzeu/zVm+DVu/C1uuZew3k/YHkjux5L7sbDZIGw+ETafSc6XsqsJe9qQuxV5OrC3G3t6ZW8f8g7iwCgLv2EBBQSVEJqB8CxEDgjPQHgSQtMQVkBoBsIKGplmWxNsexy2x/i8boiOwNYo/+XHwQHs7c4K83VTb1eaT/b0dfG9Whzi6+IeSDn6S4JDWYFIf1b4MF0W6OETdpl/gPkHmH+QhYZpcChVvx0aZqFhEhhEvn7qHWG+UfCP0cAYCY7hwKjsH5H9IzF3PyfuGUh4B5O+IY4UHJWCo2JgTAyMiYERKTQohfrkSDeLDGaFhgeykopwMziGLV3E2klWO5CtNWl5ETM+3tL+HtbcEUyPEqb7nplyee1X5ry3b7gOridJ012wPQd3C9ify8bfdhfr4rp6un57e6lcXCqn+mpJUyxrC8BaIa8UJRbywXaV6quZoSZ9Fpk+pgRDFRiqQV/DdLVEV4X0FbK+RDIUpMrQdGU8mYh1ZURfTg0V2FqJrZXcd8hSjS11/IASr9ZkRTBXiJbKlCjNlbwtBxnK0XL+5+Ry6PIltpzHloroUileLkVLJdJSgbRUkL6TlxxhTQHWFJCVQqYvo7rStD0/qVNfmQnvHiO6CrDcBNM1MFSDvhwM5cxYKRuqkroqsP0im+oShmrBek1eu4FXb8LqbbD/BqFnku2WYLqKrb/A+k2w1ItLxdJyCVGehrnzifEfiPI02CpBfSE48N+J8ROgPI0+/ih/OCFP/ISmT4rTpxITPwnTp3jXypfgufNIfQ6pz4mq8+JcjjR/UVrMlZeOPP4imrKs8CpFSVcq6UpFXalgKBON5ZKpQjZUIWM1/yPBpYmM1cRcC9ab3JJpmOUGs9xgtlscWL39mSLdN5jzOnFcRRt18nqtvF6L7fXYXg/2W7D5C3PVMVcNcdXKm79IG7+Jaw/ilqfiWiOyNyF7E3W2greTudrEtca46Unc9GTf9HjX1LBrati1Pomtv0g6XiFfj+jujNlbdlZfbllfbFlfbNsat22NwlqzsNYsrreI603ixktx44W48ULYeIbXnnPI+gt+gVafodVnkvFB0ng/YbgXN96LG+/FTPfj5gdx60PB1ZB0NiQ2HyccT5ObjaKzmZuRR4U0MIb9r5Hvrez7AwUnaETBoissugJbWtjSwZYOohqIaiCyDJEFCC9BZBkiyyyySKNquqWkWwrYeQPbr2FrDLbG+AWNjODQEHL3ZAV8g+AbZN4B5h2gnn4OcfelHYo8XdjbnZ4Znp4TcYgM5X1G5vzaz+DrGfzd1N9N/Z+mXfBxjXz+Lm93Qb4+0d0N7oPP5u0n3j4+o1fy9QruFtHTegTtgqtDcHWJ7m7J0yUHOlCw/esVOXiIY7A6LBm6kroW0diU1D/f0/we091DtsdgbYiramDzvqAt317Ig7XrOwul1PwLaH+lmtt7ijIw3CQrtbszuWCpE5eLqLlC1heBuYQYChKLF5mpFGz1ybkiqqugugqiLef9WExfyfSVeKUMVspAWwmGWjDUU301MpQjQzEyFWFDNTZUI30Vh5d0UFMtslTJ5krZXCmbq2RzFTLXYksdtlyVrVVZSVgqEpYDS5oqeOOXrC9jywUZ5KUBTQ4sXwFNAWiKYLmYLRWR5VyyfIWt5FNNXhq2kg/aAtAWgK4EtMWwUsQ0hUxTCCtFoC0GXQmv6WPaijS8vg90V2GlCpbLYLkYNCWgqyC6CllXiY0Vkr5MNJbLlmrRVJnQlYq6MmKsIevXRFM1W6tPaIqiijP7qnN7M2f2FafRH/8Fiu9A8b9o/Bvp/bdMcYIqfxI/fi99+C7x7htQn4yP/3Pv/XeJqR9DY/+ApZzE7LmssMWLdCFHnsuR1BfSipQWc4m2nJPZUYc0pVhTkR1jCV+bJegKBF1B0lAoGIsEUzHVVfC6RTBWM30l/zFg+kpmu8Nsd6j1NrHcwuabHGK5xdbusrW7dPUOsd3m0NU7dPUOsldJ6xVJW2ncUhwzF8UtxQlrSdJWKlhrBVuVuFYq2osle7mwUSes3U6s3kuuvkSOVurqIM525u4EXw/ebNs3P4sbXyYsTQlL07755Y65cc/WlNjsQL4+CE+miExBZApCE8Q/LnveyfYx5HiNN8fw5hhxjRLXCHYOYucgdjSTzRay2UKdrfwCO5qRvQlczeBqgs2XsNkIm4186zRzv5I8T0X3E8H1VHA2iq5XyNNB/b0QGITgOwiPQ/gjC35Evo+SfxKFZtjWAonqSFRHt/SwpYUtLYuusOgyCy9BcBmCKyygIQEtCWpwaAGHZ+WIErZfs+gojYyw6Ci/wKEhOTAgeXqyAv4x5htlvlHqHaHeEeIZ5sjebtnbLXm6OLK3G/l6sL8XAh1ZoYH2rMi+7KQe5FPRaw/19qSHlRFvH/b0Em8qtETuHnGzk885R452aZMvfmiXvB2yr5P62qivjXhbeWqVLxGTXU3E20K8rdjdgd092NNLff0Q7IdwPw33fRUQ7j3EMXCOgmOYOfrA3gP2TrC3wFojsT4F6wNYb4CNBth4APaH4HgMaw/B9FvS9ChpfpA0/h433E7or8f1tXFtdUxbgQ2V/HiEmMr5IzMyFMuGAmyo/CqQviIrxFRJTJXMWMmMlWCoBEMl6Cvh85AtE7RSgVbK0EoqzEHaYqQtRrpCtnDlbwEv5uCFS2Tx8kGXcT5dyicLBXx2RiZoqRgvl0iay/LSFXmpAC8U4wU+vLKALeQll64Iy7nCcq6oyUsjLOfGlnL2Fy/E5s/vz53bU53lftybPiWNHxfff59GGj8uf/hB/vADnTrBpn8mip/J9Cl56ufUyIbZC1iVg2YvpMGqHKK+SNQXyWIeWcxLn1/z4h62XMBzkV9ClgrT13ixgCwVMk0xaEuP/K+0VmJrNbHVEFstttZgSx0y18qmusz4MRNsrSHWa9R6k1rvEsstbLkum2okU8W2LndHn7dryN8zFsQMn4gbixOmoqQlL2nJS5gKkqYq0XQbmR8lrY/RxgvmakHuVtHZLHjaSWQAYm/k/dc4/pYmxmniI4lP4NhHEpuk8SlpT4NiWpLQ06SBJg0koUcxrbSnwSEFDilwcAYHZ2hwhgYVNDhFQ5OZ6/oyQb4e5OvD/gHqGyLeQertI55O6m6TPE9l7wvkfSV7miVXG3L3QGAIIm/w7mu8+xbvfMDbCrylxFuzeEuJt5QQVkBECdEZ2JqFrVmIzkCEvziZFRYagvBwmoOmukG+LIHvS+AQTy/x9IJ/gMN8/RyuqvRth0D+jqywQBeHh4fE18GJb76Kb75KOJuSrmYe8UneNtnXTgNtKY1+Hk6mVzikw0nJ0yO6uR87kaNTtncgRydxdjN3L3j6cKAT+TtkXzvyd+BAJw50yr520dOKPG1ZgWB3Vg4+xn/mGEk4UGwD71txzEL2DXh/Be0sSFsqOTqBdqaknclY9I9k9L0Y/UMMvkm6h8HxijlesI2ndOMRW/+drd3moz2PVGSqc+uvkn4yPYSsL5P1ZelBuZ8m+hzFcvlBvqwEL5dgTRHWFGFNAZ2//LeAFi7wbjyyeIUsXuHGIQsFvOmNd8KlG+DkxSJx6bK0mCstFKL5IjRfhOcL8Xw+nc8VFnI4mZv5hIWcvblT++pTe6qTezM/7ytTC6pikyeS499nInw4Ln78QfyYUiRVniTTp9D0SUlxoEj1RaTKSYPVF8ncJTp/GS/m4cU8tJCLFnL5NVnKp8sFR01OYppSWCkDbTmslDFNKdOUgrYc9JXYVJUVYqviSWG6Wkdstbz8EJnrj1SkpY5YrxHLjVSAabkum2pkc9Wu8cqeKXffnBez5MetBUnLAeZC0VYkreaLq1dEW4FoqUS2G8R2X15/Thwvwd1KfR3Y2478XSwyCLujkHwL4jjIH0GaAHESklMgTIM4w2ILLLYAiSVILEF8ke7P4121vD1LIhMkPEXCUyzFBAtPsPCH1CPtF/CKaBp6TYNvWfA1DYww/wAL9CDfc+x/iX1NyNsiu9uRu4f5ByH8GnbfwM472P4IW0rYmjlAycITEJmE6NQnIpMsPPFlMUqK4CANpnvphg42H/RjTy+HePs4qd7kz6fept89ij9R5Jc2Ib6OhLOJwxWZfi7+j4rM3Joge3tlV7fk7JKcXeJmp+Tskl3dqX9LsItbki+fIcEu5O+QvNn9iDxtR4kv7fT/yDGS9OKER447UGwDxW04ZpJ2teL2EiSXQdRQYUmMq1BCBYk52J8h0Ulwt4K7GVwvYfMpbD4Ex29gvwsbt6ipmp8yM0sls1RScxkxlRJz8dcq8sioMBUMpgZB8gQZ05TKi8VZIfOlZKGYpOK1olQd32Iembv0tyCozgqz50TVeVF1QVRdkNSXJPUlSXWF9xp/SXzuQkJ9MaHKFWbzhNk8cTZXVF2UZy9IqpNZScye4PCdWcnpHzjy5Alp4sc08uQJNPUvPP0TUfyLKk+ymVNEeRorUiPCiDqHzl/O/Nh0/jKPgslSPjfjZ348WpHkoJWTX/POd9BXUktNdlar6WotW6tja/VsrZ7arhJrPbZcx+ObEQAAB/NJREFUPUqRsqlGNtUh03VkuoFMN2TjNclYLxpqYuaCuKUwaSsWVkuk9TJpvUzeKJc3yqX1CnmjHDlKZXuRbC+T12vxxi1qv8eczeBqAU8b+Doh2M3CfRDpZ5F+Gu2H7UHYGYKdEdgeZtER2B6Dndd0e5ztfIC9CdifhP1JXo5Ht8dhaxyi7yH67oDUZGy6PZ4VKfoORf7A0Q8k8gGHx2n4HQmPktAgCTTSYBMNtBB/G/Z2Em8f8w9CaAwioxB5C+H3EJqA0NQBE4fmJ6ZbmFFgNCuHyg8/rdY6QpFZ/Zh52yF4pPYln7a/ZsACXZK3LStHKTJzHVg6nCSBARwcQIF+2d/HQYF+HBzAwQEW7uFmJMEuFu5h4R4eSPIVtV9ylDoPLbP9E46Bfwb80+CdBO978L0Dzxi4BsDRK9teoNVGcfVZwtIg2Rpg/QmsPgLjPbbRSNefsbXHdPUBsd4llhvYch1broK1Dmy1YKsFWzXYqlPVOdZSnnz864ChKiuH/MgOOPDgYaiqmKoKqaqQqguouoCq86g6j6qvZIZU/x/iylOx6dOx6dOx6TNxxdm44lxCeT6hyNlTXNxTXNxXXuLwL3enc3Znzu0pL+wpLsamL8WmL8WnL8QVZ5OKM3jmB6Q8jpTHZcX3mWDViUxomtlTHDJzks6eYqrTTHUa1Geo8ic2c4qpTtOZM2jmtDxzFqvO0bmLB0FuCrqUy3OvWFOQeWzFz6DISiHPPGYlHaHzYV88s0xX67LC1mrYWh2s18P6VVi/ylavUdtVYr12lCIFfbVoqBMNdaK+XtTXC7qrvAJRsF4TbdfltRt44xa23yaOO9h5FzvvYvsd4rhDnbep8yZ23CSO39jmI3A+A3cHuNvB3Q6+Tgj1QKiH+juRpy2+/ixpfyE4GpP2l4mNxsRGo+B4JW42Cd5Wyd+Ogp000gNbfbDdDzsDsDMAkRGIDEF0AKIDbGuARUdoZIRGxsTox6zEw+8T4Y/J0EQyNCGEPorBd0JwRAgOQbgJwi0s2EoD7dTfzUt5IDBCvP3EM0zcY8T9jrjeE/c74n5D3GM4NIRD6Ua9YRIe5q/IgYGspOOvQ1GY6O4W3d3pFGQqNPP2Hro5zVG5y7SPDnMQZKXlmCLcw8I9NNTNSd9/lCIztY58fXxdIoSH2c4Y3R6l26NkayQN3R6FSC///izcA5FeiPTSUDcOdB6lyK9V55ccw5YhZB6UTN2yqQub2pCxSdI9F1Yey4ZH2PxINt8XDHdlw10w3QH9TVi6KpsaZNNDyXRPNNwR9b8IujpRWyOsVB4VRfI8/V8nfVxwCHm5mIMOKvLoYjFdPPDgFzBFIVPmM2U+U+YxZR5TXmHKK2zmkjx74W8hMXM6oTwbV3A/nk0ozydnLggzl2Izl+OzqViSz7BJiXImZ195aV95Oa64HFdcTihyEsqzgvI0VfyTTP8PnvoWTX4jT/wDTX6DJr/BU9/C3A+fmP/xE+ozHG5GmDsL8/+G+X/T2Z/560R1FqnOoNl/47nzdOFS5kxG7kfQ5IMmdTTPRZn2I9UWHZW4kLRlsq4c6StkXbmkLZO0ZUhfQYxVPEjMRg2s1x9SJLVdPzqKTM18koy8GPsX2XhTNtzGlqfI+oysvqAbL+lmE3M2U2czdTaTzTbqbKXOZt6SjB3N1NkOrm7wdoK7nTpbmasNfJ3g7ZCczYmNxpi5IWZuiFsex8wN++aH++aHcWuDsPY0Zn8UdzQknU9E9zPka8T+lyTwigabWKCLBTtSk1kjbTjcjcP9KDIci0xkZS/0YT80GQ9OxoOTieDHePBtPDAaDw5CpJkrkgU7WKAnVeniH8aeAewewq5R7HqNXW+x6zV2jWL3CA73o1DfIbK+mHorY8NfWjeytzdTi5kqzLwzy+PtF3ytIiHax82V6co/UWQ6M5AOIVPZ1d3XmbCdMQ7//ik/Rvsg2sfjyr+uvK/lGNAwkAAgDyAn4A1ANhCNkNTCrgr21WxPSbc/QPQdRN6Ab4Dau5D5MTY/Qqb7suGuZLgh6+slXa2orZK0ZTxdKOtLZH2JpCsUtQWiLg8tlXwVmQNgMknO5wtz+cJcvjSXL83ly+oUZDo3K3S6gCryqCKPKnKpIpcqLlPFZaq8+HcpUp4/L6kviKrzwux5/qCN5q/g+fzMIxo+j0uYy0+q8xJzealhNqpCUZ0nqS9J6gtIfZYpv6OKf+Kpb+WJf3BSipz9Hma/Z6rvQX2cqY8z9XEyd5zMHSeq03j2VBo+75aqz4D6FF94QOfPYfVZPHeeLuQAX36iySPLubylPX0onx4rlx4xR3RFVF/MDDVZIeZaaqlLl3wScy2z1sPqNbpWn5WvjSKZ7Ra13Uhhvclsv4LtAdgeMks3WHvYai9s9DP7AHUOUucgdg7SzdTqO+ocxI5+7Oilzn5wD4K3G9ydZLMNO5qxoxnZXwqrz2Lmhpjxcdz0JG5u2Dc+3DPc3zc+SFgeCraGuONBVoirGXtfYe9zOfBcDjaicLsU6pPDQ/HoZHYi0/GIMhlWJsPTQngyGf4jGRpNhgch0sxCzTTQwoIdEOzlK/eId5D6hqh3hHpeU89b6nlLPa+pd4T6hrgN5WBvGq5IEhnICs9F8nTkwYzYAezvJ6HBNIeqozPf4k+vfD1hVtLx4CGOetDODB75IznPXf6JItMfOzOviiJDODqcDh75BY4OH6XIv55b5Px1Rf4fbA4HkwXcbAcAAAAASUVORK5CYII=">
            <a:extLst>
              <a:ext uri="{FF2B5EF4-FFF2-40B4-BE49-F238E27FC236}">
                <a16:creationId xmlns:a16="http://schemas.microsoft.com/office/drawing/2014/main" id="{8EAED6BC-7C0C-436E-89B8-769C6A8DDDB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sl-SI" altLang="sl-SI"/>
          </a:p>
        </p:txBody>
      </p:sp>
      <p:pic>
        <p:nvPicPr>
          <p:cNvPr id="37894" name="Picture 8" descr="http://www.latinscina.com/datoteke/Gladiator.jpg">
            <a:extLst>
              <a:ext uri="{FF2B5EF4-FFF2-40B4-BE49-F238E27FC236}">
                <a16:creationId xmlns:a16="http://schemas.microsoft.com/office/drawing/2014/main" id="{0F5AB904-5F5D-43BB-BA61-1C106325F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4286250"/>
            <a:ext cx="2928937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mb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FC78E89-9811-4AF3-BE31-118E6187A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43986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3">
                    <a:lumMod val="50000"/>
                  </a:schemeClr>
                </a:solidFill>
                <a:latin typeface="Ravie" pitchFamily="82" charset="0"/>
              </a:rPr>
              <a:t>ŠPORT</a:t>
            </a:r>
          </a:p>
        </p:txBody>
      </p:sp>
      <p:sp>
        <p:nvSpPr>
          <p:cNvPr id="38915" name="Ograda vsebine 2">
            <a:extLst>
              <a:ext uri="{FF2B5EF4-FFF2-40B4-BE49-F238E27FC236}">
                <a16:creationId xmlns:a16="http://schemas.microsoft.com/office/drawing/2014/main" id="{F287DA8A-F5A3-4A15-868F-DA4D71568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0" y="1928813"/>
            <a:ext cx="7497763" cy="3767137"/>
          </a:xfrm>
        </p:spPr>
        <p:txBody>
          <a:bodyPr/>
          <a:lstStyle/>
          <a:p>
            <a:pPr marL="341313" indent="-341313">
              <a:lnSpc>
                <a:spcPct val="90000"/>
              </a:lnSpc>
              <a:buFont typeface="Wingdings 2" panose="05020102010507070707" pitchFamily="18" charset="2"/>
              <a:buNone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sl-SI" altLang="sl-SI" sz="1600" b="1">
                <a:solidFill>
                  <a:srgbClr val="000000"/>
                </a:solidFill>
                <a:latin typeface="Comic Sans MS" panose="030F0702030302020204" pitchFamily="66" charset="0"/>
                <a:cs typeface="Lucida Sans Unicode" panose="020B0602030504020204" pitchFamily="34" charset="0"/>
              </a:rPr>
              <a:t>RIMLJANI SO SE ŽE UKVARJALI S ŠPORTOM.</a:t>
            </a:r>
          </a:p>
          <a:p>
            <a:pPr marL="341313" indent="-341313">
              <a:lnSpc>
                <a:spcPct val="90000"/>
              </a:lnSpc>
              <a:buFont typeface="Wingdings 2" panose="05020102010507070707" pitchFamily="18" charset="2"/>
              <a:buNone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sl-SI" altLang="sl-SI" sz="1600" b="1">
                <a:solidFill>
                  <a:srgbClr val="000000"/>
                </a:solidFill>
                <a:latin typeface="Comic Sans MS" panose="030F0702030302020204" pitchFamily="66" charset="0"/>
                <a:cs typeface="Lucida Sans Unicode" panose="020B0602030504020204" pitchFamily="34" charset="0"/>
              </a:rPr>
              <a:t>TAKO KOT MI SO IMELI RAZLIČNE NAČINE ŠPORTA-REKREACIJE</a:t>
            </a:r>
          </a:p>
          <a:p>
            <a:pPr marL="341313" indent="-341313">
              <a:lnSpc>
                <a:spcPct val="90000"/>
              </a:lnSpc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sl-SI" altLang="sl-SI" sz="1600" b="1">
                <a:solidFill>
                  <a:srgbClr val="000000"/>
                </a:solidFill>
                <a:latin typeface="Comic Sans MS" panose="030F0702030302020204" pitchFamily="66" charset="0"/>
                <a:cs typeface="Lucida Sans Unicode" panose="020B0602030504020204" pitchFamily="34" charset="0"/>
              </a:rPr>
              <a:t>Tek,</a:t>
            </a:r>
          </a:p>
          <a:p>
            <a:pPr marL="341313" indent="-341313">
              <a:lnSpc>
                <a:spcPct val="90000"/>
              </a:lnSpc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sl-SI" altLang="sl-SI" sz="1600" b="1">
                <a:solidFill>
                  <a:srgbClr val="000000"/>
                </a:solidFill>
                <a:latin typeface="Comic Sans MS" panose="030F0702030302020204" pitchFamily="66" charset="0"/>
                <a:cs typeface="Lucida Sans Unicode" panose="020B0602030504020204" pitchFamily="34" charset="0"/>
              </a:rPr>
              <a:t>Gimnastika,</a:t>
            </a:r>
          </a:p>
          <a:p>
            <a:pPr marL="341313" indent="-341313">
              <a:lnSpc>
                <a:spcPct val="90000"/>
              </a:lnSpc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sl-SI" altLang="sl-SI" sz="1600" b="1">
                <a:solidFill>
                  <a:srgbClr val="000000"/>
                </a:solidFill>
                <a:latin typeface="Comic Sans MS" panose="030F0702030302020204" pitchFamily="66" charset="0"/>
                <a:cs typeface="Lucida Sans Unicode" panose="020B0602030504020204" pitchFamily="34" charset="0"/>
              </a:rPr>
              <a:t>Metanje diska,</a:t>
            </a:r>
          </a:p>
          <a:p>
            <a:pPr marL="341313" indent="-341313">
              <a:lnSpc>
                <a:spcPct val="90000"/>
              </a:lnSpc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sl-SI" altLang="sl-SI" sz="1600" b="1">
                <a:solidFill>
                  <a:srgbClr val="000000"/>
                </a:solidFill>
                <a:latin typeface="Comic Sans MS" panose="030F0702030302020204" pitchFamily="66" charset="0"/>
                <a:cs typeface="Lucida Sans Unicode" panose="020B0602030504020204" pitchFamily="34" charset="0"/>
              </a:rPr>
              <a:t>Metanje kopja,</a:t>
            </a:r>
          </a:p>
          <a:p>
            <a:pPr marL="341313" indent="-341313">
              <a:lnSpc>
                <a:spcPct val="90000"/>
              </a:lnSpc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sl-SI" altLang="sl-SI" sz="1600" b="1">
                <a:solidFill>
                  <a:srgbClr val="000000"/>
                </a:solidFill>
                <a:latin typeface="Comic Sans MS" panose="030F0702030302020204" pitchFamily="66" charset="0"/>
                <a:cs typeface="Lucida Sans Unicode" panose="020B0602030504020204" pitchFamily="34" charset="0"/>
              </a:rPr>
              <a:t>Jahanje,</a:t>
            </a:r>
          </a:p>
          <a:p>
            <a:pPr marL="341313" indent="-341313">
              <a:lnSpc>
                <a:spcPct val="90000"/>
              </a:lnSpc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sl-SI" altLang="sl-SI" sz="1600" b="1">
                <a:solidFill>
                  <a:srgbClr val="000000"/>
                </a:solidFill>
                <a:latin typeface="Comic Sans MS" panose="030F0702030302020204" pitchFamily="66" charset="0"/>
                <a:cs typeface="Lucida Sans Unicode" panose="020B0602030504020204" pitchFamily="34" charset="0"/>
              </a:rPr>
              <a:t>Igre z žogo,…</a:t>
            </a:r>
          </a:p>
        </p:txBody>
      </p:sp>
      <p:pic>
        <p:nvPicPr>
          <p:cNvPr id="38916" name="Picture 2" descr="https://encrypted-tbn3.gstatic.com/images?q=tbn:ANd9GcTrBMAvlwZF4zfTMR6xFHHinFVoRk8PZYN0TYozncgr-OkbyaoGbA">
            <a:extLst>
              <a:ext uri="{FF2B5EF4-FFF2-40B4-BE49-F238E27FC236}">
                <a16:creationId xmlns:a16="http://schemas.microsoft.com/office/drawing/2014/main" id="{740A3A7A-E719-48CB-BA3A-DB3719729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4714875"/>
            <a:ext cx="19907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4" descr="https://encrypted-tbn0.gstatic.com/images?q=tbn:ANd9GcSzoj2Hph_eSlhgPlm9jxR4BaUP__0eo5hcmxss-11QcTfqdi0t">
            <a:extLst>
              <a:ext uri="{FF2B5EF4-FFF2-40B4-BE49-F238E27FC236}">
                <a16:creationId xmlns:a16="http://schemas.microsoft.com/office/drawing/2014/main" id="{F8E4386A-4873-4163-99CC-6C4E0FCBE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2786063"/>
            <a:ext cx="282892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mb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090335B-3BB4-4F56-99F9-AB0AAD2CF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3">
                    <a:lumMod val="50000"/>
                  </a:schemeClr>
                </a:solidFill>
                <a:latin typeface="Ravie" pitchFamily="82" charset="0"/>
              </a:rPr>
              <a:t>VIRI</a:t>
            </a:r>
          </a:p>
        </p:txBody>
      </p:sp>
      <p:sp>
        <p:nvSpPr>
          <p:cNvPr id="39939" name="Ograda vsebine 2">
            <a:extLst>
              <a:ext uri="{FF2B5EF4-FFF2-40B4-BE49-F238E27FC236}">
                <a16:creationId xmlns:a16="http://schemas.microsoft.com/office/drawing/2014/main" id="{5371D2E6-F54C-45C7-A23C-7091D1153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100" y="1447800"/>
            <a:ext cx="7566025" cy="4800600"/>
          </a:xfrm>
        </p:spPr>
        <p:txBody>
          <a:bodyPr/>
          <a:lstStyle/>
          <a:p>
            <a:r>
              <a:rPr lang="sl-SI" altLang="sl-SI">
                <a:latin typeface="Comic Sans MS" panose="030F0702030302020204" pitchFamily="66" charset="0"/>
              </a:rPr>
              <a:t>Knj. Kako so živali Rimljani,</a:t>
            </a:r>
          </a:p>
          <a:p>
            <a:r>
              <a:rPr lang="sl-SI" altLang="sl-SI">
                <a:latin typeface="Comic Sans MS" panose="030F0702030302020204" pitchFamily="66" charset="0"/>
              </a:rPr>
              <a:t>Učb. Raziskujem preteklost 7,</a:t>
            </a:r>
          </a:p>
          <a:p>
            <a:r>
              <a:rPr lang="sl-SI" altLang="sl-SI">
                <a:latin typeface="Comic Sans MS" panose="030F0702030302020204" pitchFamily="66" charset="0"/>
              </a:rPr>
              <a:t>Knj. Stari Rim,</a:t>
            </a:r>
          </a:p>
          <a:p>
            <a:r>
              <a:rPr lang="sl-SI" altLang="sl-SI">
                <a:latin typeface="Comic Sans MS" panose="030F0702030302020204" pitchFamily="66" charset="0"/>
              </a:rPr>
              <a:t>Knj. Gladiator,</a:t>
            </a:r>
          </a:p>
          <a:p>
            <a:r>
              <a:rPr lang="sl-SI" altLang="sl-SI">
                <a:latin typeface="Comic Sans MS" panose="030F0702030302020204" pitchFamily="66" charset="0"/>
                <a:hlinkClick r:id="rId2"/>
              </a:rPr>
              <a:t>https://www.google.si/imghp?hl=sl&amp;tab=ii</a:t>
            </a:r>
            <a:r>
              <a:rPr lang="sl-SI" altLang="sl-SI">
                <a:latin typeface="Comic Sans MS" panose="030F0702030302020204" pitchFamily="66" charset="0"/>
              </a:rPr>
              <a:t>,</a:t>
            </a:r>
          </a:p>
          <a:p>
            <a:r>
              <a:rPr lang="sl-SI" altLang="sl-SI">
                <a:hlinkClick r:id="rId3"/>
              </a:rPr>
              <a:t>http://en.wikipedia.org/wiki/Main_Page</a:t>
            </a:r>
            <a:r>
              <a:rPr lang="sl-SI" altLang="sl-SI"/>
              <a:t>,</a:t>
            </a:r>
          </a:p>
          <a:p>
            <a:r>
              <a:rPr lang="sl-SI" altLang="sl-SI">
                <a:latin typeface="Comic Sans MS" panose="030F0702030302020204" pitchFamily="66" charset="0"/>
              </a:rPr>
              <a:t>In drugi spletni naslovi.</a:t>
            </a:r>
          </a:p>
          <a:p>
            <a:endParaRPr lang="sl-SI" altLang="sl-SI"/>
          </a:p>
        </p:txBody>
      </p:sp>
    </p:spTree>
  </p:cSld>
  <p:clrMapOvr>
    <a:masterClrMapping/>
  </p:clrMapOvr>
  <p:transition spd="slow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E34ED40-1E8D-4DF7-B034-378C4E611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dirty="0">
                <a:solidFill>
                  <a:srgbClr val="572CA4"/>
                </a:solidFill>
                <a:latin typeface="Ravie" pitchFamily="82" charset="0"/>
              </a:rPr>
              <a:t>ZA</a:t>
            </a:r>
            <a:r>
              <a:rPr lang="sl-SI" dirty="0">
                <a:solidFill>
                  <a:srgbClr val="572CA4"/>
                </a:solidFill>
                <a:latin typeface="Comic Sans MS" pitchFamily="66" charset="0"/>
              </a:rPr>
              <a:t>Č</a:t>
            </a:r>
            <a:r>
              <a:rPr lang="sl-SI" dirty="0">
                <a:solidFill>
                  <a:srgbClr val="572CA4"/>
                </a:solidFill>
                <a:latin typeface="Ravie" pitchFamily="82" charset="0"/>
              </a:rPr>
              <a:t>ETKI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CDC27BB3-0F80-4CE9-87CC-E0DFF1687C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83464" fontAlgn="auto">
              <a:spcAft>
                <a:spcPts val="0"/>
              </a:spcAft>
              <a:buClr>
                <a:schemeClr val="tx1">
                  <a:lumMod val="95000"/>
                  <a:lumOff val="5000"/>
                </a:schemeClr>
              </a:buClr>
              <a:buFont typeface="Wingdings 2"/>
              <a:buChar char=""/>
              <a:defRPr/>
            </a:pPr>
            <a:r>
              <a:rPr lang="sl-SI" sz="1800" b="1" dirty="0">
                <a:latin typeface="Comic Sans MS" pitchFamily="66" charset="0"/>
              </a:rPr>
              <a:t>Rimljani so podobno kot Etruščani in Grki  veliko dosegli v kulturi in znanosti-Latinščina-Latinica-</a:t>
            </a:r>
            <a:r>
              <a:rPr lang="sl-SI" sz="1800" b="1" dirty="0" err="1">
                <a:latin typeface="Comic Sans MS" pitchFamily="66" charset="0"/>
              </a:rPr>
              <a:t>Strabon</a:t>
            </a:r>
            <a:r>
              <a:rPr lang="sl-SI" sz="1800" b="1" dirty="0">
                <a:latin typeface="Comic Sans MS" pitchFamily="66" charset="0"/>
              </a:rPr>
              <a:t>,…</a:t>
            </a:r>
          </a:p>
          <a:p>
            <a:pPr marL="365760" indent="-283464" fontAlgn="auto">
              <a:spcAft>
                <a:spcPts val="0"/>
              </a:spcAft>
              <a:buClr>
                <a:schemeClr val="tx1">
                  <a:lumMod val="95000"/>
                  <a:lumOff val="5000"/>
                </a:schemeClr>
              </a:buClr>
              <a:buFont typeface="Wingdings 2"/>
              <a:buChar char=""/>
              <a:defRPr/>
            </a:pPr>
            <a:r>
              <a:rPr lang="sl-SI" sz="1800" b="1" dirty="0">
                <a:latin typeface="Comic Sans MS" pitchFamily="66" charset="0"/>
              </a:rPr>
              <a:t>V času rimskega imperija je bilo v eni državi združeno veliko različnih ozemelj, ljudstev, kultur in jezikov</a:t>
            </a:r>
          </a:p>
          <a:p>
            <a:pPr marL="365760" indent="-283464" fontAlgn="auto">
              <a:spcAft>
                <a:spcPts val="0"/>
              </a:spcAft>
              <a:buClr>
                <a:schemeClr val="tx1">
                  <a:lumMod val="95000"/>
                  <a:lumOff val="5000"/>
                </a:schemeClr>
              </a:buClr>
              <a:buFont typeface="Wingdings 2"/>
              <a:buChar char=""/>
              <a:defRPr/>
            </a:pPr>
            <a:r>
              <a:rPr lang="sl-SI" sz="1800" b="1" dirty="0">
                <a:latin typeface="Comic Sans MS" pitchFamily="66" charset="0"/>
              </a:rPr>
              <a:t>Rimljani so bili ponosni na svojo sposobnost vladanja in vodenja države.</a:t>
            </a:r>
          </a:p>
          <a:p>
            <a:pPr marL="365760" indent="-283464" fontAlgn="auto">
              <a:spcAft>
                <a:spcPts val="0"/>
              </a:spcAft>
              <a:buClr>
                <a:schemeClr val="tx1">
                  <a:lumMod val="95000"/>
                  <a:lumOff val="5000"/>
                </a:schemeClr>
              </a:buClr>
              <a:buFont typeface="Wingdings 2"/>
              <a:buChar char=""/>
              <a:defRPr/>
            </a:pPr>
            <a:r>
              <a:rPr lang="sl-SI" sz="1800" b="1" dirty="0">
                <a:latin typeface="Comic Sans MS" pitchFamily="66" charset="0"/>
              </a:rPr>
              <a:t>V umetnosti, znanosti, gradbeništvu, filozofiji, literaturi in književnosti so priznavali in prevzeli dosežke grške kulture.</a:t>
            </a:r>
          </a:p>
          <a:p>
            <a:pPr marL="365760" indent="-283464" fontAlgn="auto">
              <a:spcAft>
                <a:spcPts val="0"/>
              </a:spcAft>
              <a:buClr>
                <a:schemeClr val="tx1">
                  <a:lumMod val="95000"/>
                  <a:lumOff val="5000"/>
                </a:schemeClr>
              </a:buClr>
              <a:buFont typeface="Wingdings 2"/>
              <a:buChar char=""/>
              <a:defRPr/>
            </a:pPr>
            <a:r>
              <a:rPr lang="sl-SI" sz="1800" b="1" dirty="0">
                <a:latin typeface="Comic Sans MS" pitchFamily="66" charset="0"/>
              </a:rPr>
              <a:t>Po zavzetju Grčije v 2. stoletju pr. Kr. So Rimljani združili grško, helenistično in rimsko kulturo v grško-rimsko kulturo</a:t>
            </a:r>
          </a:p>
          <a:p>
            <a:pPr marL="365760" indent="-283464" fontAlgn="auto">
              <a:spcAft>
                <a:spcPts val="0"/>
              </a:spcAft>
              <a:buClr>
                <a:schemeClr val="tx1">
                  <a:lumMod val="95000"/>
                  <a:lumOff val="5000"/>
                </a:schemeClr>
              </a:buClr>
              <a:buFont typeface="Wingdings 2"/>
              <a:buChar char=""/>
              <a:defRPr/>
            </a:pPr>
            <a:r>
              <a:rPr lang="sl-SI" sz="1800" b="1" dirty="0">
                <a:latin typeface="Comic Sans MS" pitchFamily="66" charset="0"/>
              </a:rPr>
              <a:t>Njihova dediščina je temelj današnje Evropske kulture</a:t>
            </a:r>
          </a:p>
          <a:p>
            <a:pPr marL="365760" indent="-283464" fontAlgn="auto">
              <a:spcAft>
                <a:spcPts val="0"/>
              </a:spcAft>
              <a:buClr>
                <a:schemeClr val="tx1">
                  <a:lumMod val="95000"/>
                  <a:lumOff val="5000"/>
                </a:schemeClr>
              </a:buClr>
              <a:buFont typeface="Wingdings 2"/>
              <a:buChar char=""/>
              <a:defRPr/>
            </a:pPr>
            <a:endParaRPr lang="sl-SI" sz="1800" dirty="0"/>
          </a:p>
        </p:txBody>
      </p:sp>
    </p:spTree>
  </p:cSld>
  <p:clrMapOvr>
    <a:masterClrMapping/>
  </p:clrMapOvr>
  <p:transition spd="slow"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https://encrypted-tbn3.gstatic.com/images?q=tbn:ANd9GcSS8AzlDQtPEcAST68dCrebM9fumI7tLG3YwErSAjzaOsStLFS1Hw">
            <a:extLst>
              <a:ext uri="{FF2B5EF4-FFF2-40B4-BE49-F238E27FC236}">
                <a16:creationId xmlns:a16="http://schemas.microsoft.com/office/drawing/2014/main" id="{7C5E384A-6414-43EE-A988-1C08F9EEB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4000500"/>
            <a:ext cx="194310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0AB84655-4D41-4287-B6FE-F0487887B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3">
                    <a:lumMod val="50000"/>
                  </a:schemeClr>
                </a:solidFill>
                <a:latin typeface="Ravie" pitchFamily="82" charset="0"/>
              </a:rPr>
              <a:t>V TEM </a:t>
            </a:r>
            <a:r>
              <a:rPr lang="sl-SI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Č</a:t>
            </a:r>
            <a:r>
              <a:rPr lang="sl-SI" dirty="0">
                <a:solidFill>
                  <a:schemeClr val="accent3">
                    <a:lumMod val="50000"/>
                  </a:schemeClr>
                </a:solidFill>
                <a:latin typeface="Ravie" pitchFamily="82" charset="0"/>
              </a:rPr>
              <a:t>ASU: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7F046A55-65E0-4D80-A9C8-770B16DF3C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83464" fontAlgn="auto">
              <a:spcAft>
                <a:spcPts val="0"/>
              </a:spcAft>
              <a:buClr>
                <a:schemeClr val="tx1">
                  <a:lumMod val="95000"/>
                  <a:lumOff val="5000"/>
                </a:schemeClr>
              </a:buClr>
              <a:buFont typeface="Wingdings 2"/>
              <a:buChar char=""/>
              <a:defRPr/>
            </a:pPr>
            <a:r>
              <a:rPr lang="sl-SI" sz="1800" b="1" dirty="0">
                <a:latin typeface="Comic Sans MS" pitchFamily="66" charset="0"/>
              </a:rPr>
              <a:t>Širjenje države in razmah trgovine, ki je sledil, sta med </a:t>
            </a:r>
            <a:r>
              <a:rPr lang="sl-SI" sz="1800" b="1" dirty="0" err="1">
                <a:latin typeface="Comic Sans MS" pitchFamily="66" charset="0"/>
              </a:rPr>
              <a:t>rimljani</a:t>
            </a:r>
            <a:r>
              <a:rPr lang="sl-SI" sz="1800" b="1" dirty="0">
                <a:latin typeface="Comic Sans MS" pitchFamily="66" charset="0"/>
              </a:rPr>
              <a:t> povečala zanimanje za nove dežele.</a:t>
            </a:r>
          </a:p>
          <a:p>
            <a:pPr marL="365760" indent="-283464" fontAlgn="auto">
              <a:spcAft>
                <a:spcPts val="0"/>
              </a:spcAft>
              <a:buClr>
                <a:schemeClr val="tx1">
                  <a:lumMod val="95000"/>
                  <a:lumOff val="5000"/>
                </a:schemeClr>
              </a:buClr>
              <a:buFont typeface="Wingdings 2"/>
              <a:buChar char=""/>
              <a:defRPr/>
            </a:pPr>
            <a:r>
              <a:rPr lang="sl-SI" sz="1800" b="1" dirty="0">
                <a:latin typeface="Comic Sans MS" pitchFamily="66" charset="0"/>
              </a:rPr>
              <a:t>Nastala so številna dela-sad potovanj(književnost)</a:t>
            </a:r>
          </a:p>
          <a:p>
            <a:pPr marL="365760" indent="-283464" fontAlgn="auto">
              <a:spcAft>
                <a:spcPts val="0"/>
              </a:spcAft>
              <a:buClr>
                <a:schemeClr val="tx1">
                  <a:lumMod val="95000"/>
                  <a:lumOff val="5000"/>
                </a:schemeClr>
              </a:buClr>
              <a:buFont typeface="Wingdings 2"/>
              <a:buChar char=""/>
              <a:defRPr/>
            </a:pPr>
            <a:r>
              <a:rPr lang="sl-SI" sz="1800" b="1" dirty="0">
                <a:latin typeface="Comic Sans MS" pitchFamily="66" charset="0"/>
              </a:rPr>
              <a:t>Najpomembnejše tovrstno delo je napisal Grk </a:t>
            </a:r>
            <a:r>
              <a:rPr lang="sl-SI" sz="1800" b="1" dirty="0" err="1">
                <a:latin typeface="Comic Sans MS" pitchFamily="66" charset="0"/>
              </a:rPr>
              <a:t>Strabon</a:t>
            </a:r>
            <a:r>
              <a:rPr lang="sl-SI" sz="1800" b="1" dirty="0">
                <a:latin typeface="Comic Sans MS" pitchFamily="66" charset="0"/>
              </a:rPr>
              <a:t> v času cesarja Avgusta.</a:t>
            </a:r>
          </a:p>
          <a:p>
            <a:pPr marL="365760" indent="-283464" fontAlgn="auto">
              <a:spcAft>
                <a:spcPts val="0"/>
              </a:spcAft>
              <a:buClr>
                <a:schemeClr val="tx1">
                  <a:lumMod val="95000"/>
                  <a:lumOff val="5000"/>
                </a:schemeClr>
              </a:buClr>
              <a:buFont typeface="Wingdings 2"/>
              <a:buChar char=""/>
              <a:defRPr/>
            </a:pPr>
            <a:r>
              <a:rPr lang="sl-SI" sz="1800" b="1" dirty="0">
                <a:latin typeface="Comic Sans MS" pitchFamily="66" charset="0"/>
              </a:rPr>
              <a:t>Imenoval se je ZEMLJEPIS.</a:t>
            </a:r>
          </a:p>
          <a:p>
            <a:pPr marL="365760" indent="-283464" fontAlgn="auto">
              <a:spcAft>
                <a:spcPts val="0"/>
              </a:spcAft>
              <a:buClr>
                <a:schemeClr val="tx1">
                  <a:lumMod val="95000"/>
                  <a:lumOff val="5000"/>
                </a:schemeClr>
              </a:buClr>
              <a:buFont typeface="Wingdings 2"/>
              <a:buChar char=""/>
              <a:defRPr/>
            </a:pPr>
            <a:r>
              <a:rPr lang="sl-SI" sz="1800" b="1" dirty="0">
                <a:latin typeface="Comic Sans MS" pitchFamily="66" charset="0"/>
              </a:rPr>
              <a:t>Izdelal je tudi zemljevid rimskega imperija.</a:t>
            </a:r>
          </a:p>
          <a:p>
            <a:pPr marL="365760" indent="-283464" fontAlgn="auto">
              <a:spcAft>
                <a:spcPts val="0"/>
              </a:spcAft>
              <a:buClr>
                <a:schemeClr val="tx1">
                  <a:lumMod val="95000"/>
                  <a:lumOff val="5000"/>
                </a:schemeClr>
              </a:buClr>
              <a:buFont typeface="Wingdings 2"/>
              <a:buChar char=""/>
              <a:defRPr/>
            </a:pPr>
            <a:r>
              <a:rPr lang="sl-SI" sz="1800" b="1" dirty="0">
                <a:latin typeface="Comic Sans MS" pitchFamily="66" charset="0"/>
              </a:rPr>
              <a:t>Napredovale so tudi:KARTOGRAFIJA, ENCIKLOPEDIČNO PIS</a:t>
            </a:r>
            <a:r>
              <a:rPr lang="sl-SI" sz="1800" b="1" dirty="0">
                <a:solidFill>
                  <a:srgbClr val="FFFF00"/>
                </a:solidFill>
                <a:latin typeface="Comic Sans MS" pitchFamily="66" charset="0"/>
              </a:rPr>
              <a:t>ANJE, MEDICIN</a:t>
            </a:r>
            <a:r>
              <a:rPr lang="sl-SI" sz="1800" b="1" dirty="0">
                <a:latin typeface="Comic Sans MS" pitchFamily="66" charset="0"/>
              </a:rPr>
              <a:t>A-GALEN (KUGA), FILOZOFIJA, PIS</a:t>
            </a:r>
            <a:r>
              <a:rPr lang="sl-SI" sz="1800" b="1" dirty="0">
                <a:solidFill>
                  <a:srgbClr val="FFFF00"/>
                </a:solidFill>
                <a:latin typeface="Comic Sans MS" pitchFamily="66" charset="0"/>
              </a:rPr>
              <a:t>ANJE NA SPLOŠ</a:t>
            </a:r>
            <a:r>
              <a:rPr lang="sl-SI" sz="1800" b="1" dirty="0">
                <a:latin typeface="Comic Sans MS" pitchFamily="66" charset="0"/>
              </a:rPr>
              <a:t>NO,…</a:t>
            </a:r>
          </a:p>
        </p:txBody>
      </p:sp>
      <p:pic>
        <p:nvPicPr>
          <p:cNvPr id="10245" name="Picture 2" descr="https://encrypted-tbn3.gstatic.com/images?q=tbn:ANd9GcQBXRucWrso_jm2-Z835dV21obWFxQd9QzowfpfigG_jIkJlx06">
            <a:extLst>
              <a:ext uri="{FF2B5EF4-FFF2-40B4-BE49-F238E27FC236}">
                <a16:creationId xmlns:a16="http://schemas.microsoft.com/office/drawing/2014/main" id="{DB532281-F3A3-49D2-8837-73C88AC2D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4524375"/>
            <a:ext cx="3090862" cy="170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mb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D5097C2-660E-4F5A-9AF7-9A721D0DD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3">
                    <a:lumMod val="50000"/>
                  </a:schemeClr>
                </a:solidFill>
                <a:latin typeface="Ravie" pitchFamily="82" charset="0"/>
              </a:rPr>
              <a:t>LATINŠ</a:t>
            </a:r>
            <a:r>
              <a:rPr lang="sl-SI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Č</a:t>
            </a:r>
            <a:r>
              <a:rPr lang="sl-SI" dirty="0">
                <a:solidFill>
                  <a:schemeClr val="accent3">
                    <a:lumMod val="50000"/>
                  </a:schemeClr>
                </a:solidFill>
                <a:latin typeface="Ravie" pitchFamily="82" charset="0"/>
              </a:rPr>
              <a:t>INA</a:t>
            </a:r>
          </a:p>
        </p:txBody>
      </p:sp>
      <p:sp>
        <p:nvSpPr>
          <p:cNvPr id="11267" name="Ograda vsebine 2">
            <a:extLst>
              <a:ext uri="{FF2B5EF4-FFF2-40B4-BE49-F238E27FC236}">
                <a16:creationId xmlns:a16="http://schemas.microsoft.com/office/drawing/2014/main" id="{95B8411D-43DC-4705-8EE0-8DE84794C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1800" b="1">
                <a:latin typeface="Comic Sans MS" panose="030F0702030302020204" pitchFamily="66" charset="0"/>
              </a:rPr>
              <a:t>Rimljani so napisali veliko zgodovinskih del</a:t>
            </a:r>
          </a:p>
          <a:p>
            <a:r>
              <a:rPr lang="sl-SI" altLang="sl-SI" sz="1800" b="1">
                <a:latin typeface="Comic Sans MS" panose="030F0702030302020204" pitchFamily="66" charset="0"/>
              </a:rPr>
              <a:t>Pisala stan predvsem Livij in Tacit.</a:t>
            </a:r>
          </a:p>
          <a:p>
            <a:r>
              <a:rPr lang="sl-SI" altLang="sl-SI" sz="1800" b="1">
                <a:latin typeface="Comic Sans MS" panose="030F0702030302020204" pitchFamily="66" charset="0"/>
              </a:rPr>
              <a:t>Večina del je v Latinščini.</a:t>
            </a:r>
          </a:p>
          <a:p>
            <a:r>
              <a:rPr lang="sl-SI" altLang="sl-SI" sz="1800" b="1">
                <a:latin typeface="Comic Sans MS" panose="030F0702030302020204" pitchFamily="66" charset="0"/>
              </a:rPr>
              <a:t>Še več stoletij po zatonu rimskega imperija je bila Latinščina še vedno jezik, ki so se ga učili in pisali.</a:t>
            </a:r>
          </a:p>
          <a:p>
            <a:r>
              <a:rPr lang="sl-SI" altLang="sl-SI" sz="1800" b="1">
                <a:latin typeface="Comic Sans MS" panose="030F0702030302020204" pitchFamily="66" charset="0"/>
              </a:rPr>
              <a:t>Iz nje so se razvili mnogi mednarodni jeziki:italijanščina, španščina, francoščina,portugalščina, romunščina.</a:t>
            </a:r>
          </a:p>
          <a:p>
            <a:r>
              <a:rPr lang="sl-SI" altLang="sl-SI" sz="1800" b="1">
                <a:latin typeface="Comic Sans MS" panose="030F0702030302020204" pitchFamily="66" charset="0"/>
              </a:rPr>
              <a:t>Te jezike imenujemo ROMANSKI </a:t>
            </a:r>
          </a:p>
        </p:txBody>
      </p:sp>
      <p:pic>
        <p:nvPicPr>
          <p:cNvPr id="11268" name="Picture 2" descr="https://encrypted-tbn2.gstatic.com/images?q=tbn:ANd9GcRZD3rofbj23--hmrmMdVM5kjRvSaNeP0brxj3_Ye1Qi0SPUvSplQ">
            <a:extLst>
              <a:ext uri="{FF2B5EF4-FFF2-40B4-BE49-F238E27FC236}">
                <a16:creationId xmlns:a16="http://schemas.microsoft.com/office/drawing/2014/main" id="{AD9DC477-6A67-434E-A1B0-F276ADD61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929063"/>
            <a:ext cx="31623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4" descr="https://encrypted-tbn1.gstatic.com/images?q=tbn:ANd9GcQbb5Op3tDikJXjMmd7xAzzluJm-_kjVmF2U7ipL7Vy6KsMskVCnQ">
            <a:extLst>
              <a:ext uri="{FF2B5EF4-FFF2-40B4-BE49-F238E27FC236}">
                <a16:creationId xmlns:a16="http://schemas.microsoft.com/office/drawing/2014/main" id="{808DAE9D-D9DD-42AE-9ECC-8D3DE01E4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4143375"/>
            <a:ext cx="210502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mb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61576D2-051E-478C-9913-2A9F31966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satMod val="130000"/>
                  </a:schemeClr>
                </a:solidFill>
                <a:latin typeface="Ravie" pitchFamily="82" charset="0"/>
              </a:rPr>
              <a:t>LATINICA</a:t>
            </a:r>
          </a:p>
        </p:txBody>
      </p:sp>
      <p:sp>
        <p:nvSpPr>
          <p:cNvPr id="12291" name="Ograda vsebine 2">
            <a:extLst>
              <a:ext uri="{FF2B5EF4-FFF2-40B4-BE49-F238E27FC236}">
                <a16:creationId xmlns:a16="http://schemas.microsoft.com/office/drawing/2014/main" id="{90A5E8A7-554B-47B1-ACE1-5E474276F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1800" b="1">
                <a:latin typeface="Comic Sans MS" panose="030F0702030302020204" pitchFamily="66" charset="0"/>
              </a:rPr>
              <a:t>Je pisava, ki so jo razvili Rimljani.</a:t>
            </a:r>
          </a:p>
          <a:p>
            <a:r>
              <a:rPr lang="sl-SI" altLang="sl-SI" sz="1800" b="1">
                <a:latin typeface="Comic Sans MS" panose="030F0702030302020204" pitchFamily="66" charset="0"/>
              </a:rPr>
              <a:t>Danes jo uporabljamo skoraj povsod</a:t>
            </a:r>
          </a:p>
          <a:p>
            <a:r>
              <a:rPr lang="sl-SI" altLang="sl-SI" sz="1800" b="1">
                <a:latin typeface="Comic Sans MS" panose="030F0702030302020204" pitchFamily="66" charset="0"/>
              </a:rPr>
              <a:t>Vse do visokega srednjega veka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 sz="1800" b="1">
                <a:latin typeface="Comic Sans MS" panose="030F0702030302020204" pitchFamily="66" charset="0"/>
              </a:rPr>
              <a:t>   so v Evropi uporabljali rimske številke.</a:t>
            </a:r>
          </a:p>
        </p:txBody>
      </p:sp>
      <p:pic>
        <p:nvPicPr>
          <p:cNvPr id="12292" name="Picture 2" descr="http://upload.wikimedia.org/wikipedia/commons/thumb/2/2c/Tarockkarten_in_der_Hand_eines_Spielers.jpg/220px-Tarockkarten_in_der_Hand_eines_Spielers.jpg">
            <a:extLst>
              <a:ext uri="{FF2B5EF4-FFF2-40B4-BE49-F238E27FC236}">
                <a16:creationId xmlns:a16="http://schemas.microsoft.com/office/drawing/2014/main" id="{0FD044E4-B2CF-4FB8-9B34-8DED07CE5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1571625"/>
            <a:ext cx="20955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4" descr="https://encrypted-tbn3.gstatic.com/images?q=tbn:ANd9GcTtAP257GHJ-tPR6W9tJNgpy4L2KkgIWotrOhU-u5FX8Vqd8jBI">
            <a:extLst>
              <a:ext uri="{FF2B5EF4-FFF2-40B4-BE49-F238E27FC236}">
                <a16:creationId xmlns:a16="http://schemas.microsoft.com/office/drawing/2014/main" id="{2623ACEE-05E1-4F02-AA86-832DED2BF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3357563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AutoShape 6" descr="data:image/jpeg;base64,/9j/4AAQSkZJRgABAQAAAQABAAD/2wCEAAkGBhQSEBUSExQWFBUVGBUYFBgWFhQUGBcVFBQXFhgXFRQXHCYgFxojGRQUHy8gJCcpLCwsFR4xNTAqNSYrLCkBCQoKDgwOGg8PGiwhHyQpKio1LCwsLSwsLCouLCwvLC8qLSwsLCwsLTQsLCwsLywsNCwpLCwsLCksLCwsLCwsLP/AABEIAOEA4QMBIgACEQEDEQH/xAAcAAABBQEBAQAAAAAAAAAAAAAAAQIEBQYDBwj/xAA+EAABAwEGAwYDBQYGAwAAAAABAAIRAwQFEiExQVFhcQYTIoGRoTKx8AdCUsHRI2JygpLhFBUzU7LxQ6LC/8QAGwEAAgIDAQAAAAAAAAAAAAAAAAUEBgECAwf/xAA2EQABAwIEAwQJBAIDAAAAAAABAAIDBBEFEiExQVFhEyJxkQYUMoGhscHR8CMkQuFSYhUzU//aAAwDAQACEQMRAD8A9xQhCEIQhCEIQhCEIQmvdCzV9dtG05bRb3zuIMMB/i+95eoWpc1vtEDxNlo94YLlaUuVHenbSy0MnVQ5w+6zxnzjIeZWEt9stNp/1qxa3/bpeFvmd/OVEo3LSbsT/ESfZcHYhRxHvOLj/qPqVCfUSu/6228fsry8Pta1FGh51Hf/AC39VS1+3Vvq/C7CP3KYHuQSu1CgwTgDRsYj0KZabxZTyc7PgMz6LUYy1zslPT5j11PlZQ3iUi8klh00UYPtlQ/tLRVAOZ/aO9IBAlcrXdrok1qh/rf8j/ZI/tG3ZjvMgfqo9pv4ubApj+bxD0hd2f8AMSSB2XIOQyj53UdzqcCxdfzUQmoHlrXVJ5FwMcYBXaz33aWmG16wPDG/5SVC71zXFwlpnbJWVmv2D42hxy8QADvPirFUPqI23ZGH6c7G/layhRlpPtFqn2ftxb6f/kLh++wO94lXVg+1p4yrUQedN2E/0un5qrsl6MqZAweByJ6cUtqu9r84E8YHudfdVp2MMbJ2dVBkTNgmAvHJfx1W+uvt5ZK8AVO7cdqgwe+nur9rwRIz5jNeLVrAYzpMdH+24td6HVRru7R17O79i97W/gccbf6SI/NTqYR1l+w4dQR8Df4Lv6+6LSUeV17qELDXB9ptOpDLQO6d+ISWHru336ra0qwcAWkEHMEGQRxB3WkkT4zZwTGKdkouw3XRCELmuyEIQhCEIQhCEIQhCEIQhCEISIQgqHeV7U6DcTz0A1PQfmol/X82g2BnUPwt4c3cvmsLabU6o4veZJ1J+sgltZXtg7rdXfJcZJMugU697+qWjI+Fn4Bv/EfvfJVspjKoOk9YMHod1xqXhTa7CXgH61Kr7hPUONwXHwvZRHPG5Ke5znM8PhJ0nhOsdM4TKobTpkOLiMwTmXEu5jdSFUW9zjUJa8yBDQ3xwIjMaNPOVIoou3fk2AN/w2JC4yOyi66WmmW0/iFFnAAl0nPN06/Uqst9BpAc0PEgklx1gCSC7OcwnPpYiJkARiDnuJk7ZtnFrkAVzfZ3vxEzlkMbmiANi05zpwVvoYxTkOMnO+w30F+Z43JPBLpTnBAH59FBLkhKVzYMHJIrYCCLhLCiUof59UiFlYXSm44gWkg7RrPJaa7rxa9jQXDHoQYBJ6brLNcQZGRGhC72YgvBcSM8yIJnY565pLi2HMrI+9pl1uBr4eCl005iOnFbBQLwuhtXP4XcYmeoU1ggASTzOp6py8zhqJKaTPE6x5p65jXizgsybme1wB+En4m7ddwrq6r3tFhMsOKlObH/AAmd5E4Dz9ZUxCdn0hqXkdoARxHP7FR2UrWG7CQVvOz/AGppWtvhOF4+Km6MQ5j8TeYVyvGK1gLXipRcadRuYLch/b5Ledj+2gtI7qrDK4yjQPjcDY8vTk3iljqGZ4j4jiFPhqDfJJoefNaxCQFKtlNQhCEIQhCEIQhCEIQqe/79FBsCDUPwjh+8eXzUu9rybRpF510aOLtgvObXai9zqjzJOZP5AcOSW11X2LcrfaK5SPy6BJaLQXEveZJzJKYQq2vVNYmiAWjIuJicOumxJA1Xa0VXginSbtm50wBp5lJTRuJAc4Bx1NzoBvcn6bpd2t9eH1US+7zgGm3X7x4DhluqNrsxOmU7dcwruzXES8uqnFnoD8XM/oi00qbqgpNDWtb4nuEdMM+at1BW0lI31eEF1hdzh+X6C3zS2WKSQ53acgozbzLXFgYS0gNaxxdl/wBhTe9FnpSQGvd90bGMsidBHqlq3kwNc5oaS3JhkEudESN8IyzVFWqueZcS46f2yWlPSCtsXM7NgIzam7iBfw8Tusvl7LY3PDopFkqvc8BkCXF0ECAQP0V7SovnERTJgZwWunhOeXNRrpurB43fFsPw9eatUnxmuifNkgAygWvbz14jZSqaJwbd+6zt92aoX4y3KAJBxacd91UrYW4jASXlkbj5RvPBZA8laPR6sdUU+QgDLppf6pfWxBj7jikQghCsV1BXVgbEkkngABx+96bK8uuhTq0owQQYJ3xROIFUDaZIJGg15SYCn3Rb+6dBMNdrkTnGUQkeL00ktO4wuOdpvv8ACw6KZTSNa8ZhoVpmzGev16JVzo2hrxLTI+tRsui8xeC1xDhYp8ChIlQtEJoyUK33eSRUpnDUbmCDExpnseBUtr5lpyPzHEJ4KlQTy00gkYbH5haOaHixWs7Gdrf8QO5rDDXYMwcsbR94c+I81ql4helWpSqtewkQcTCPuubrHDLUaFepdke0rbXQDshUbAqN4HiP3Tn7jZXRl5YG1AGh5cF1pqi7uyduPir5CELVT0IQhCEJrinLIfaNf/cWfumGH1pHMM+8fPT1W8bDI4NHFcpZBGwvPBUV7X+bVXe5p/ZUzgp/vH7z/PbkoFpq4W4oyGvIbmN1yu+j3dIA5ZS7rv6JzLdTcD4hkJdpkNM1VKu8tS+RjS5oNvdt8UvDyW3cdSiyWUMBIM4jiJOczpn0/NSFwtVWKZc0gZeEmI4hc7utneUw4xOYIHH/AKIUaSKWRjqh2ovbXfp9kBwBDE+31Q2m4uJAIjLXPKBzWTqRPLhv6qwv21lz8GgbtzOs+UKsHBegej9D6tTdo46u1tyHBJ6ybO+w4KXd9gNV0aAan9OJWhs12MYZaDPMznGsaTr6riy1U6FNgzzExHiMiZI2Uc9pBnDDyzHuklbJiOJOPYtcI9uV+Gu11KiEMA7x1VyuFptrafxGNSOcKoPaMwQWDycR+SrK9pLyCSSBkJMmJJid9VxovRud8n7gZWjkRr4LaWuYB3NSulttr6hzMgEwMsp4jjCi6bICC9X6KFkTBGwWHRJ3OLjmKkWyuHRhByjkJjOG7Z/IKOGeSV7jJz3Q8e6Io2wtDGoc4uNypVAzSe0DMEPJ5NyOXKZT7t7uS18An4XHMdCNI58lEp1S04mkg8sle3XdZHjfBxCcJaMpz8j5JLiczKWKTO62bUWOt7Dx008OBUunaZHNtw8rKfZ62jTGY8JBlrgOB48j7qQmd0MstMxyOn5lPXm0jmuOYfn5808aCBZCEIXJZTKjJg7g5ekeicAkcnLYnQITKlMO1EwZE8QuV21TYqwr05LJiqzjTJzjpqOikIUukrZaZ12nTiOBC0cwO14816jZ7Q17Q5plrgCCNCCJBXVYzsLeeHFZXHIS+j/AT4meRzHI8ls1bWva9oc3Y6phE/O26EIQtl0SErxXtbfotFsdUGbWHDT4HCYB6TJXp3bS8+4sVV4+ItwM/if4R6ST5LxMth3SB6bplQQh5LikuKTFoDB4/ZL/AIlwBGIw4y4Tr1XIFIgBPBG1uwsq+XE7qdaLU11FjQCMJzBzkwMwfVSbR+wptNNzv2m+g8m8c9VUgrpWrudEmcIAHQJa7DxdjWnuZiSDre+3xUgT6EnewAXNziTJzJRojRImoFhooycXT1SaICMSLAbLKs7roUnMIqEAzxgxEa8JUG2MaHkMMtGh45fquYbumkKFFSujndL2hIP8eA8F1dICwNsNOKVv15oa2TA8kRl5q7ua6CCKjxEQWjeeJWK+ujo4jI868BzKIYnSusFOu+7Gsbm0FxzJ1jkFJr0wRmzFygE+6h3nXxEUB8T4k6Q3XzOWinCGtzOQGpPDcleZVLpnZaiRxzOJIHTmPHYeCesDdWNGgVTYadN1WaYwgDxBwydn90HSFcplKkGjwiJM5cSnrnW1PrElxewFhc3PvK2iZkCEIQoK6oQhCyhNd9eqckJ2nXT+yGnJCEqEIWEJBazReyu3Wk4O6t0e3zbPoF6nQrh7Q5plrgCDxBEgrywtnI7rV/ZzeOOyd2TJoPdT54ZlvsY8lZsIkL4XMP8AE/A/381vC/LJl5/MfnwWrQiUJsp1l539ql5QaNHmajh0yb8nLzio6TPT5LV9vrUH3hUnRgawdRTLv+TlkzsrFQsDWDTgD53VSrnl8zvH5IIzSEpztOiap6goT/mmhJKEIQAlQUIQSkQlahCHcFKpWNxpOqbNyjLz101C63PZmOcTUjCOLozPLfJTrNQx06ngDWOl1PrGvsPVI67E+xcWN0yltz0J2GupspcMGYXPVUrakOBjSD6GVqrPeTHvLWmcpnbXT3WSOqumMewU3tpkhrNozJ1xDXXPTgouPUsU4YXHvWIGth03/OK60b3NJtsm3xaQ2u1zZxtieHL2KsLKDVaHOfkQQWAQ3gQZzKrWXfVfVFRwAl0nTQfu+S0AVexOaOCGKKIhz2tsXCxtzH25KZA1znOc7QE7JGMAAAyAyHQJySUqrRJOpU5CEIWEIQmVquFpcdACfRJZ64e0OGYP0Qugjdkz20va/VYuL2SCn4yeQA4jiPPL0XTdKmg5rBcTuspyEIWiEKZ2GqGlbqjPuV2kt4Y2+KOsY1DXaw18Fak/8NRno52A/wDq4pnhtSYZcvB3dP54rUjvB3Ir05IlhCtGqZrw/thna6jvxEn/ANnD9FSjRXPaZpNUOOjg4eeIn81TEwfrzVgwqTtKRjjy+RKptULTOTQUsJCE7ZMlGSEpEIQhK1GLig8EiEJcKChoSzJ0lCF2u90VWHB3kOBwROKM4jyWvpPqkOIGIGiSx1TwvkPDfGBlIh2YnKOgx5pupuB8THCCJkEHYgrT3LeFVzMbnuLpIDsRkt4TwlVnH3tEDZrNcAban5apnQmziw3Cl2OydxTaWZufiL6hAJLsR8MnQAYTG+KVZGz4z3cBr3tY+IiHgmctpZ4oUGna3tJIc4E6wTn1TrI3HUAL8OKfFvMHjxVDmq3SOMkhLvzgnDABZrQportwPIloxhrcLWOOEMIE4ugPVchSDmU2wA8glp/F+0cMLvQQfLcJ9rAojBTe4uMFxDoG+w4qtOe5+s/zK4sqGvaHW/Lro/umxVlXs2IlogTWqAng0AEnoBJ8lxvJgye3DhORwzALchqBnhLT1lVF5Xq6k3KSXE6mBnqTxnIKrtN7YnNJe4tBDixowgOHEk5pxT4ZNVMzhvdN9d9R4eWtgoklUxl2ndX6pb4vB2MU2Eg5TGsmIAPBWFkvFlTJpz1g5FR71ujvPE3J/s4c+fNc8OEdNVgVbbb7jQHgSDwWk+Z8f6ZupYs5LCx5xSCCQMOqWy2YU2Bg0HHec1RXdbHMqYKjyADmPiBOQgnOBlqFoiVriVNNSO7Nzrtd3tBYH6eSzA9sgzAajTqiUjQhOSlSEIQhCFFt9t7podEyYiYOh0US03sCwlo2YRyBOZPRwjzXPtG7wsHN3yH6qnomHYSYBBBPDFv6wVcsKwqGWlZUuHeBJ8bH+ksnqHNkLOC9z/zkJFkf8wQmWViY+sPWa7R0vB/C/wDX+yzTuK13aujAqj8Lz7PhZELt6Ou/aubye4JNXi0vuSszySOQjVWJQESgD6+SROnKEITUJcKRCEo0U25bNjqjg3xHyOXuoTtvrVSLBazTdiaAScs+ZGiiVzZH072xe0QQusRaHgu2Wuc0HIgHrmo1ptbKTYJAy8IH5AbLjVvtjSWuDg4DMRvGn91R20vqvL8DoMRAJGQ4rz/DsHkmf+5uxm/ieQTiepDR3NSu7r+quGHIE7gGeH0VJoVhXp92537RpOE6TEx1VVRDmPa7CZBBGR2KBSc6pEQ4mYJw567q1zYfTW/Rysy94OFt+vRL2zyfyub6WV5Yr0IcKVRpDsgDx4T+qtCYWYt1tdLQXeJmuhhzXGCDxiFIvC2GpQa7TUOjQkRlAPnmEgqsFMkkb2gNDzY2uRfXUDexUxlTlDgdbLpfFndUqAN8Qw6DbfPYTkn0ezjcPiccXKIHluluW8mingc4Ag5TllyUmrfVMAkHEeABn32Wss2IwWo4GkBhtcDfkSdllrIX/quO6LDc7KZxSXHnp6KdCZQq4mhw3APquirlTPNNIXTEl22vRTWNa1tm7KotNwYnl2OATJEZ881asbAA4AD0TkLeorZ6hrWSuuG7LDImsJLRuhCFCvG820hxcdB+Z4BcYIJJ3iOMXJWznhgu5TUKpo9oGEEOBaY2zzj2U277T3lJrpkxB6jVSajD6imbmlaQL2/CtGTMfo03VX2kObBycfcBVDW4iJMA6ngOPorHtED3g4FojyJVdTZMDiY9V6JgzMuHxgHgfiSktSbznxW8/wAnHD3Qtl/kyEk9VP8A6H4J32Q/xWU7V2Md/VYdHwf6mg/OV51UplriDqCQfIwvWu21mioyp+IFp6tMj2cfReZ33Risf3gD6j+y3wOUxVktOdj3vzzUTE4/5dVBPDdNSv1RqrkkiUZ5JHIbugFCEkpwMpPZS7tsBqPjQDU/pzXKaZkEZkkNgFsxhccoUbDJy304rS3fdDaYDiJfuTseQUiz2Cmz4WjLeJPqpC89xbHnVY7OG7W8ev8ASdU9II9XalNdTB1AMaSAU5CFW7m1lORKyd7T3riWlsnfprPktYmuYCIIkc800wvEfUJTIW5ri26j1EHatsDZYp2pStO8SPOPZX9o7PNLpa7DJzBG3Iq0bRaG4QBh4QI9FbKj0lp2taY25r7ja39+CXMoX3NzZYsny9fzTsRzAnPYb56c1qnXTSP/AI2+Uj5Ls6nhb4GiRoNNNp26ri/0ohIAZGb9SLeev0W4oHXuXIs1LCxreAA9l1USxW9tSQJBaTIORiclLVLqGSMkIlFjv5powgt7q4Wym4sIYYdt1GyqWX89uT2SRkT8OfMRCvVxr2Nj83NB09pieOpUyiqoI2mOojztve+xHvXKSN5N2OsVWTaHsxsIAfnGQLROWEnkqW0AhxB1nPOc+q2QyHAD5BYuq6STrmfcyrX6O1JndIAxrQOQ16XPHRLq1mUNuSSmKwui8O6dB+F2vLmoGiSVZqmnZUxOikGhUCOQxuDgr7tAwOw5iQ1zuoluQ9VE7N2XvLVRZ+KpTnoHS72BUCpUJyJJjIchMwFrfsxsGO2Y9qTCf5neEfN3ooFNTGgpDG517XUtrvWKhthuQvWsXJCVIkfeVsuFVdqbH3lndGrPGP5dfaV5HfliOLvIy8P6fl7he5PbIg7rzK+rtwVKlI6Zx/Cc2n5eihyTuoqhlSNvZPgoNbCJGWWAKF2tVmLHFrtR78wuKvrHtkaHtNwVVCCDYp05ZpCEOSArZYQtVcrR3DYETM8zJErM0WBzg3STE7ZrY0qQa0NGgEeip/pVOBEyHiTf3BM8PZ3i5PQhCoSboQhCEIQhCEIQhCEIQhCEKqvWyEOFank4fFG4jWN1Ku2296zFuMndePnkpRCzNqsj7O4Oa7InIj5EKxUTWYjD6tIQJG+yTxGvdP05KFKTC7tANDv91p0KNd9s7ymHRB0I5jhyUe872FMFrc3+w5n9EqjoZ5JzTtb3gbHp/XVSTKwNzk6Lhfd5QDSbqfiPAHbqqEHVLVcSSXTO88U1mq9Qw6hZRQiNm+5PMpBPMZX3KRCEoTBcEp/T5L1n7L7s7uyGqRnVcSP4WeEe4cfNeXWCwOr1mUm/E8taOUxJ8hJ8l75YbG2lTZTaIaxoa3oBCVYlLZoYOKc4VDd5kPDRdkJYSpHYKxaoWZ7ZXZiYKzRmzJ38JOvkfmVpkyrTDgQRIIgjkVxniErCw8Vq5uYWXj17WDvGSPjb8P5hZaPVei3zdhoVSz7urDxb+o0WKvyg1tXwkeLNwEZHf9Vv6O1b43uo5OGo6dPqq7iENu/7lXu/T5JE5x/L5JCFdEoRTeQQRqDI8lr7DaxUYHDX7w4FY9WF13h3TzPwugHlG6QY7h3rcGZg77duo4hTKObs32OxWoQkDpEjMFKvMiLaJ8hCRKsIQhC5V2uI8Jg7SJHQjgtmi5sTZYK6oSBKsFZQhCFhCEypTDhDgCDsU9C2BLTcbotdVlqsT2T3GQd8QnTm2dEtguZtPxP8TtSToOnE81ZKsvy2YaeAHxO/47lOaWqqqoilYfaOpG5HU76BRZI42AvPDy9yz1epicXcST6mUxuo8kkJzTmOo+gvUGtDWho4JATc3SQk1QrG4Lnfaa7KTdzmfwtGrj0HvCHODQSVlrS4hoW0+y+4Zc+1OHFlL/6cP+PqvSVGu+wto0m0mCGsAA8uPPfzUlVaeUyvLlcaaEQxhn5dCEIXFSEIQhCFWX7dIr0iPvDNh4HgeRXiF62UsrVGEEEOMg6jdfQMLI9uOxgtTe9pCKzR0xgfdPPgfLpKoXshmLzxFvsluIUxmZdu4XkLtkgK61KRBLXAtLTBkQQRkQR1XIhWYKrnRLKc9uZjNMSv1WVhTbDe76Qw/E3gduhVhT7SCfEwjoZ9oCosSJCU1ODUdQ4uezU8QbKSyqkYLA6K+N9Uw8uAcZAEQAMt9VLsV7sqHCJB2BjPosuRl5/kEAHUfNQZfRuleyzbh1tDddW10gOuy2yFm7le81hm4jPFJJER+q0ipGJUBoZREXB2l9E1gmErcwFkIQhLV3QhCEIQmsdIzEclDs9uc+o5obDWyCTMk8lLq1A0FxyAEnopEkD43BjhqbHfnstQ4EXXK22wU2Yj5DieCytprlzy45kn6gcF0t9tNV8nIaNHAfqoxXo+C4U2ijzP9s79On3SOqqO1dYbJCUrNUgCe0eqfKGinTJIABJOQA1JK9k7Edlv8JRxPjvqkF5/CNmDpvzVT2C7EmlFprj9oc6bD9wEfE4fi5bfLeAJFXVWc9mzb5qxYdR9mO0fvwSoQhK05QhCEIQhCEIQkISoQhZDtn2JFpBq0gG1hrsKgGzuDuB9V5PabM6m4sc0tc0w5rhmDzC+hiFRdpOyNG1t8Qw1APDUbqOR/EOSY0taY+6/UfJKazDxL349D814hkleFa372brWV8VW5fdeM2u6HjyOaq4MZfXknzXB4u03VdexzDZwsUxCWUQFstEbeaROw5fXNNhCF3sdsdTdib5jYjgVqrHa21G4m+Y3B4LHK27O1Hd4QBLSM+AI0/MKs+kOHRzQGoGjm8eY5H6KfRTOa7JwK0SEIXnKdoXGrVwubPwmQTG5Iwzw3XZC2aQDqLrBRK512AtcDoQZ9EytQl7HTGDFPmFWXlfjYLGZzILtoPDip9FRS1MjRDqdz/rrxPxXGWVrGnMqJgzU/wDwQZRL6g8TsmCYj94qVdFEMaatSAI8E69QElnsVa21opsLv+LBxcdB+a9AfVPqJzEzRjD3nX3P+I+qUNiDW33cdgqpjC4gAa6AbnpuvS+w/YTuyLRaG+If6dMwcO+N373AbddLjsr2HpWQB7oqVt3EZN5MB0669FpgFrVV2fuR7c02o8O7Mh8m/JIAnIQlacoQhCEIQhCEIQhCEIQhCEIQhCELjabK2o0se0OadQ4Ag9QVg7/+zAGX2Z2E/wC28yOjX6joZ8l6EhdYpnxG7CuE1PHMLPC8AvK6Ktndhqscw7YhkejhkfVQiPrVfQ9oszajS17Q5p1DgCD5FZS8/szs1STTxUXfuGW/0O08iE2ixJp0kFklmwpw1jN/FeRhuv1ogA81srf9l9pYZpup1h1wO9Dl7qgtnZm00vjs9Ucw0uHq2Qp7KiJ+zglr6aVntNKrMR+gru4LYwDAcnEzOzuXVUrgW64h1yRj5qPX0ba2AxE26jnwWIZDE/MtqhVNkv8AYTD/AAkbzkY+RUj/ADmls7F/C1x/JeZy4XVxvLDGT4C4T1s8bhe6nJHOABJyA1K403VqmVGzVn8ywtb6lSW9hbdaP9TBRbwJxH+lsyepUqmwaaQgzEMb1OvlugyEj9NpJ8NPNZy+LyFSGsJIEzsDpHVQ7Dd9Ss7BSYXu4MBd6nbzK9Nuz7LrOyDWc+seHwN9G5+61tisFOk3BTY1jeDQAPZXGCaGjiEMAvbiVwGHyzOzym3gvP7h+zJzodanQBpTaZP8z9B/L6rf2G7qdFgZTY1jRsBHmeJ5lSkKJLM+T2vLgm0NNHCO6PfxQhCFxUhCEIQhCEIQhCEIQhCEIQhCEIQhCEIQhCEIQhCahCFgoSDVCFlZCp770K83v/4ikQmdJukFfso90fGOq9KuHRCF2r90UHtLQOSJEJKE+4pxTghCEcUIQhCyhCEIQhCEIQhCEIQhCEIQv//Z">
            <a:extLst>
              <a:ext uri="{FF2B5EF4-FFF2-40B4-BE49-F238E27FC236}">
                <a16:creationId xmlns:a16="http://schemas.microsoft.com/office/drawing/2014/main" id="{6B938492-4832-4C91-BAD4-2C755AE3B97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sl-SI" altLang="sl-SI"/>
          </a:p>
        </p:txBody>
      </p:sp>
      <p:pic>
        <p:nvPicPr>
          <p:cNvPr id="12295" name="Picture 8" descr="https://encrypted-tbn2.gstatic.com/images?q=tbn:ANd9GcTxtLNhLbSiCMBcbtst0Td0VRoT2hqI93XjttDdNif72NHRGIQznQ">
            <a:extLst>
              <a:ext uri="{FF2B5EF4-FFF2-40B4-BE49-F238E27FC236}">
                <a16:creationId xmlns:a16="http://schemas.microsoft.com/office/drawing/2014/main" id="{CB9FC721-34C9-4683-98B7-76E075DBA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3500438"/>
            <a:ext cx="2490788" cy="249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mb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EA2E3DF-2DBF-47A0-869F-16F95693D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dirty="0">
                <a:solidFill>
                  <a:srgbClr val="572CA4"/>
                </a:solidFill>
                <a:latin typeface="Ravie" pitchFamily="82" charset="0"/>
              </a:rPr>
              <a:t>ARHITEKTURA</a:t>
            </a:r>
          </a:p>
        </p:txBody>
      </p:sp>
      <p:sp>
        <p:nvSpPr>
          <p:cNvPr id="13315" name="Ograda vsebine 2">
            <a:extLst>
              <a:ext uri="{FF2B5EF4-FFF2-40B4-BE49-F238E27FC236}">
                <a16:creationId xmlns:a16="http://schemas.microsoft.com/office/drawing/2014/main" id="{E7540631-56EC-4002-B4DC-30F3DE9DE4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1800" b="1">
                <a:latin typeface="Comic Sans MS" panose="030F0702030302020204" pitchFamily="66" charset="0"/>
              </a:rPr>
              <a:t>BETON- Rimljani so iznašli mešanico peska, vulkanskega prahu, cementa in vode.</a:t>
            </a:r>
          </a:p>
          <a:p>
            <a:r>
              <a:rPr lang="sl-SI" altLang="sl-SI" sz="1800" b="1">
                <a:latin typeface="Comic Sans MS" panose="030F0702030302020204" pitchFamily="66" charset="0"/>
              </a:rPr>
              <a:t>AKVADUKT- je mesto oskrboval s svežo in pitno vodo.</a:t>
            </a:r>
          </a:p>
          <a:p>
            <a:r>
              <a:rPr lang="sl-SI" altLang="sl-SI" sz="1800" b="1">
                <a:latin typeface="Comic Sans MS" panose="030F0702030302020204" pitchFamily="66" charset="0"/>
              </a:rPr>
              <a:t>kadar je akvadukt prečkal reko ali sotesko, so ga dvignili visoko nad njo, v ravninskih predelih pa so ga speljali pod zemljo, tako, da je voda ostala hladna.</a:t>
            </a:r>
          </a:p>
          <a:p>
            <a:r>
              <a:rPr lang="sl-SI" altLang="sl-SI" sz="1800" b="1">
                <a:latin typeface="Comic Sans MS" panose="030F0702030302020204" pitchFamily="66" charset="0"/>
              </a:rPr>
              <a:t>MOSTOVI</a:t>
            </a:r>
          </a:p>
          <a:p>
            <a:r>
              <a:rPr lang="sl-SI" altLang="sl-SI" sz="1800" b="1">
                <a:latin typeface="Comic Sans MS" panose="030F0702030302020204" pitchFamily="66" charset="0"/>
              </a:rPr>
              <a:t>V mestih so uredili tudi KANALIZACIJO s KLOAKAMI (mrežo odtočnih kanalov) in v hišah pa centralno ogrevanje.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 sz="1800" b="1">
                <a:latin typeface="Comic Sans MS" panose="030F0702030302020204" pitchFamily="66" charset="0"/>
              </a:rPr>
              <a:t>   </a:t>
            </a:r>
          </a:p>
          <a:p>
            <a:pPr>
              <a:buFont typeface="Wingdings 2" panose="05020102010507070707" pitchFamily="18" charset="2"/>
              <a:buNone/>
            </a:pPr>
            <a:endParaRPr lang="sl-SI" altLang="sl-SI" sz="1800" b="1">
              <a:latin typeface="Comic Sans MS" panose="030F0702030302020204" pitchFamily="66" charset="0"/>
            </a:endParaRPr>
          </a:p>
        </p:txBody>
      </p:sp>
      <p:pic>
        <p:nvPicPr>
          <p:cNvPr id="13316" name="Picture 2" descr="https://encrypted-tbn1.gstatic.com/images?q=tbn:ANd9GcTOJh1pSq-_cfJ4fq0j7x5Ul3hNWCKlQHWKxvMqkW8ZRg2S73Zp">
            <a:extLst>
              <a:ext uri="{FF2B5EF4-FFF2-40B4-BE49-F238E27FC236}">
                <a16:creationId xmlns:a16="http://schemas.microsoft.com/office/drawing/2014/main" id="{9BD0EF21-CA2C-49FC-A144-35F3B0CBD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4500563"/>
            <a:ext cx="23241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4" descr="http://upload.wikimedia.org/wikipedia/commons/thumb/2/23/Pont_du_gard.jpg/220px-Pont_du_gard.jpg">
            <a:extLst>
              <a:ext uri="{FF2B5EF4-FFF2-40B4-BE49-F238E27FC236}">
                <a16:creationId xmlns:a16="http://schemas.microsoft.com/office/drawing/2014/main" id="{4129A4F7-10B3-4333-BAE2-A7261B62D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4643438"/>
            <a:ext cx="20955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Pravokotnik 8">
            <a:extLst>
              <a:ext uri="{FF2B5EF4-FFF2-40B4-BE49-F238E27FC236}">
                <a16:creationId xmlns:a16="http://schemas.microsoft.com/office/drawing/2014/main" id="{200CBB80-551A-47E1-A757-7A8310BD39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4813" y="4286250"/>
            <a:ext cx="4572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l-SI" altLang="sl-SI" sz="1200">
                <a:hlinkClick r:id="rId5"/>
              </a:rPr>
              <a:t>http://commons.wikimedia.org/wiki/Aqueduct</a:t>
            </a:r>
            <a:endParaRPr lang="sl-SI" altLang="sl-SI" sz="1200"/>
          </a:p>
        </p:txBody>
      </p:sp>
      <p:pic>
        <p:nvPicPr>
          <p:cNvPr id="13319" name="Picture 6" descr="https://encrypted-tbn0.gstatic.com/images?q=tbn:ANd9GcQxzsrKlt9wkP9f50K6ivIMF6g_DMHZGt6JjH4_rI7wctslhmgErg">
            <a:extLst>
              <a:ext uri="{FF2B5EF4-FFF2-40B4-BE49-F238E27FC236}">
                <a16:creationId xmlns:a16="http://schemas.microsoft.com/office/drawing/2014/main" id="{F8C786B3-9192-4B34-A135-65F455E80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4572000"/>
            <a:ext cx="25241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mb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DE574EE-9762-448F-BA0F-3CA7B7244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br>
              <a:rPr lang="sl-SI" dirty="0">
                <a:solidFill>
                  <a:schemeClr val="tx2">
                    <a:satMod val="130000"/>
                  </a:schemeClr>
                </a:solidFill>
                <a:latin typeface="Ravie" pitchFamily="82" charset="0"/>
              </a:rPr>
            </a:br>
            <a:r>
              <a:rPr lang="sl-SI" dirty="0">
                <a:solidFill>
                  <a:schemeClr val="tx2">
                    <a:satMod val="130000"/>
                  </a:schemeClr>
                </a:solidFill>
                <a:latin typeface="Ravie" pitchFamily="82" charset="0"/>
              </a:rPr>
              <a:t>AKVADUKT,MOST</a:t>
            </a:r>
            <a:br>
              <a:rPr lang="sl-SI" dirty="0">
                <a:solidFill>
                  <a:schemeClr val="tx2">
                    <a:satMod val="130000"/>
                  </a:schemeClr>
                </a:solidFill>
                <a:latin typeface="Ravie" pitchFamily="82" charset="0"/>
              </a:rPr>
            </a:br>
            <a:endParaRPr lang="sl-SI" dirty="0">
              <a:solidFill>
                <a:schemeClr val="tx2">
                  <a:satMod val="130000"/>
                </a:schemeClr>
              </a:solidFill>
              <a:latin typeface="Ravie" pitchFamily="82" charset="0"/>
            </a:endParaRPr>
          </a:p>
        </p:txBody>
      </p:sp>
      <p:sp>
        <p:nvSpPr>
          <p:cNvPr id="14339" name="Ograda vsebine 2">
            <a:extLst>
              <a:ext uri="{FF2B5EF4-FFF2-40B4-BE49-F238E27FC236}">
                <a16:creationId xmlns:a16="http://schemas.microsoft.com/office/drawing/2014/main" id="{40D28C21-46B6-44C8-933E-3018CF7A54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1800" b="1">
                <a:latin typeface="Comic Sans MS" panose="030F0702030302020204" pitchFamily="66" charset="0"/>
              </a:rPr>
              <a:t>Pomanjkanje vode in blatni tokovi Tibere so vplivali na to, da so bile vodne zaloge rimske republike od nekdaj zelo skope.</a:t>
            </a:r>
          </a:p>
          <a:p>
            <a:r>
              <a:rPr lang="sl-SI" altLang="sl-SI" sz="1800" b="1">
                <a:latin typeface="Comic Sans MS" panose="030F0702030302020204" pitchFamily="66" charset="0"/>
              </a:rPr>
              <a:t>Vodo, ki je pritekala z Apeninov, so usmerili v zato grajene kanale, ki so bili vkopani v zemljo.</a:t>
            </a:r>
          </a:p>
          <a:p>
            <a:r>
              <a:rPr lang="sl-SI" altLang="sl-SI" sz="1800" b="1">
                <a:latin typeface="Comic Sans MS" panose="030F0702030302020204" pitchFamily="66" charset="0"/>
              </a:rPr>
              <a:t>Da bi premagali višinske razlike na terenu so nad zemljo zgradili ločne mostove.</a:t>
            </a:r>
          </a:p>
          <a:p>
            <a:r>
              <a:rPr lang="sl-SI" altLang="sl-SI" sz="1800" b="1">
                <a:latin typeface="Comic Sans MS" panose="030F0702030302020204" pitchFamily="66" charset="0"/>
              </a:rPr>
              <a:t>Gradnjo viaduktov so nadzirali visoko učeni uradniki.</a:t>
            </a:r>
          </a:p>
          <a:p>
            <a:r>
              <a:rPr lang="sl-SI" altLang="sl-SI" sz="1800" b="1">
                <a:latin typeface="Comic Sans MS" panose="030F0702030302020204" pitchFamily="66" charset="0"/>
              </a:rPr>
              <a:t>Le dobro organizirana država je sposobna postaviti tako dober sistem akvaduktov kot so ga Rimljani</a:t>
            </a:r>
          </a:p>
          <a:p>
            <a:endParaRPr lang="sl-SI" altLang="sl-SI" sz="1600">
              <a:latin typeface="Comic Sans MS" panose="030F0702030302020204" pitchFamily="66" charset="0"/>
            </a:endParaRPr>
          </a:p>
        </p:txBody>
      </p:sp>
      <p:pic>
        <p:nvPicPr>
          <p:cNvPr id="14340" name="Slika 3" descr="scan0004.jpg">
            <a:extLst>
              <a:ext uri="{FF2B5EF4-FFF2-40B4-BE49-F238E27FC236}">
                <a16:creationId xmlns:a16="http://schemas.microsoft.com/office/drawing/2014/main" id="{EB087718-5FDC-49A0-96BA-19E47819B7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6" t="54890" r="4166"/>
          <a:stretch>
            <a:fillRect/>
          </a:stretch>
        </p:blipFill>
        <p:spPr bwMode="auto">
          <a:xfrm>
            <a:off x="1785938" y="4286250"/>
            <a:ext cx="6715125" cy="197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PoljeZBesedilom 4">
            <a:extLst>
              <a:ext uri="{FF2B5EF4-FFF2-40B4-BE49-F238E27FC236}">
                <a16:creationId xmlns:a16="http://schemas.microsoft.com/office/drawing/2014/main" id="{6B6ABB04-7F88-4A31-9C84-4CB35907E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7438" y="6286500"/>
            <a:ext cx="192881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l-SI" altLang="sl-SI" sz="1100" b="1">
                <a:latin typeface="Comic Sans MS" panose="030F0702030302020204" pitchFamily="66" charset="0"/>
              </a:rPr>
              <a:t>AKVADUKT IZ SEGOVIE</a:t>
            </a:r>
          </a:p>
          <a:p>
            <a:pPr algn="ctr"/>
            <a:r>
              <a:rPr lang="sl-SI" altLang="sl-SI" sz="1100" b="1">
                <a:latin typeface="Comic Sans MS" panose="030F0702030302020204" pitchFamily="66" charset="0"/>
              </a:rPr>
              <a:t>V ŠPANIJI</a:t>
            </a:r>
          </a:p>
        </p:txBody>
      </p:sp>
      <p:sp>
        <p:nvSpPr>
          <p:cNvPr id="14342" name="PoljeZBesedilom 5">
            <a:extLst>
              <a:ext uri="{FF2B5EF4-FFF2-40B4-BE49-F238E27FC236}">
                <a16:creationId xmlns:a16="http://schemas.microsoft.com/office/drawing/2014/main" id="{69314B9C-F0CB-4064-A393-F347B1E9AC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750" y="6286500"/>
            <a:ext cx="28575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l-SI" altLang="sl-SI" sz="1100" b="1">
                <a:latin typeface="Comic Sans MS" panose="030F0702030302020204" pitchFamily="66" charset="0"/>
              </a:rPr>
              <a:t>      RIMSKI MOST V RIMINIJU</a:t>
            </a:r>
          </a:p>
        </p:txBody>
      </p:sp>
    </p:spTree>
  </p:cSld>
  <p:clrMapOvr>
    <a:masterClrMapping/>
  </p:clrMapOvr>
  <p:transition spd="slow">
    <p:comb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j">
  <a:themeElements>
    <a:clrScheme name="Solsticij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j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LongProperties xmlns="http://schemas.microsoft.com/office/2006/metadata/longProperties"/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5651324-6AD7-4CAB-9104-3ECF3E4B77D5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5280F360-0F02-48DA-96FF-9579FCBAFD5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1424</Words>
  <Application>Microsoft Office PowerPoint</Application>
  <PresentationFormat>On-screen Show (4:3)</PresentationFormat>
  <Paragraphs>193</Paragraphs>
  <Slides>34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Calibri</vt:lpstr>
      <vt:lpstr>Comic Sans MS</vt:lpstr>
      <vt:lpstr>Gill Sans MT</vt:lpstr>
      <vt:lpstr>Ravie</vt:lpstr>
      <vt:lpstr>Verdana</vt:lpstr>
      <vt:lpstr>Wingdings 2</vt:lpstr>
      <vt:lpstr>Solsticij</vt:lpstr>
      <vt:lpstr>ZNAČILNOSTI RIMSKE KULTURE</vt:lpstr>
      <vt:lpstr>NASTANEK RIMA?</vt:lpstr>
      <vt:lpstr>RIMSKI BOGOVI</vt:lpstr>
      <vt:lpstr>ZAČETKI</vt:lpstr>
      <vt:lpstr>V TEM ČASU:</vt:lpstr>
      <vt:lpstr>LATINŠČINA</vt:lpstr>
      <vt:lpstr>LATINICA</vt:lpstr>
      <vt:lpstr>ARHITEKTURA</vt:lpstr>
      <vt:lpstr> AKVADUKT,MOST </vt:lpstr>
      <vt:lpstr>KANAL-izacija</vt:lpstr>
      <vt:lpstr>GRADBENIŠTVO</vt:lpstr>
      <vt:lpstr> Rimska cesta </vt:lpstr>
      <vt:lpstr>GRADNJA CEST</vt:lpstr>
      <vt:lpstr> VIA DOMITIA </vt:lpstr>
      <vt:lpstr>OKOLJE IN HIŠA</vt:lpstr>
      <vt:lpstr>OKOLJE IN HIŠA DOMUS</vt:lpstr>
      <vt:lpstr>PODEŽELJSKA VILA</vt:lpstr>
      <vt:lpstr>  OKOLJE IN HIŠA OTOK </vt:lpstr>
      <vt:lpstr>DRUŽENJE</vt:lpstr>
      <vt:lpstr>RIMSKE TERME</vt:lpstr>
      <vt:lpstr> AMFITEATER </vt:lpstr>
      <vt:lpstr>PowerPoint Presentation</vt:lpstr>
      <vt:lpstr>FORUM</vt:lpstr>
      <vt:lpstr>UMETNOST</vt:lpstr>
      <vt:lpstr>KNJIŽEVNOST</vt:lpstr>
      <vt:lpstr>POSLIKAVE</vt:lpstr>
      <vt:lpstr>MOZAIKI</vt:lpstr>
      <vt:lpstr>GLASBA</vt:lpstr>
      <vt:lpstr>ZABAVA</vt:lpstr>
      <vt:lpstr>DIRKE Z VOZOVI</vt:lpstr>
      <vt:lpstr>GLEDALIŠKE PREDSTAVE</vt:lpstr>
      <vt:lpstr>GLADIATORSKI BOJI</vt:lpstr>
      <vt:lpstr>ŠPORT</vt:lpstr>
      <vt:lpstr>VIRI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2019-06-03T09:16:19Z</dcterms:created>
  <dcterms:modified xsi:type="dcterms:W3CDTF">2019-06-03T09:16:19Z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