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l-SI"/>
    </a:defPPr>
    <a:lvl1pPr algn="l" rtl="0" fontAlgn="base">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10" autoAdjust="0"/>
    <p:restoredTop sz="90929"/>
  </p:normalViewPr>
  <p:slideViewPr>
    <p:cSldViewPr>
      <p:cViewPr varScale="1">
        <p:scale>
          <a:sx n="71" d="100"/>
          <a:sy n="71" d="100"/>
        </p:scale>
        <p:origin x="-84"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0507B-F0A5-48FD-BD12-9DB65CCF3CA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8E9C6C2B-6C6B-40C7-852A-642532007CD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FD60BE74-299B-43C4-8498-BB4FD837184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4ED5434-489B-407E-A379-515D1256548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2CFAB9E-7997-440A-9D56-6E6F6C840E41}"/>
              </a:ext>
            </a:extLst>
          </p:cNvPr>
          <p:cNvSpPr>
            <a:spLocks noGrp="1"/>
          </p:cNvSpPr>
          <p:nvPr>
            <p:ph type="sldNum" sz="quarter" idx="12"/>
          </p:nvPr>
        </p:nvSpPr>
        <p:spPr/>
        <p:txBody>
          <a:bodyPr/>
          <a:lstStyle>
            <a:lvl1pPr>
              <a:defRPr/>
            </a:lvl1pPr>
          </a:lstStyle>
          <a:p>
            <a:fld id="{5D76AF88-140C-4701-B470-C5696A92E7D0}" type="slidenum">
              <a:rPr lang="sl-SI" altLang="sl-SI"/>
              <a:pPr/>
              <a:t>‹#›</a:t>
            </a:fld>
            <a:endParaRPr lang="sl-SI" altLang="sl-SI"/>
          </a:p>
        </p:txBody>
      </p:sp>
    </p:spTree>
    <p:extLst>
      <p:ext uri="{BB962C8B-B14F-4D97-AF65-F5344CB8AC3E}">
        <p14:creationId xmlns:p14="http://schemas.microsoft.com/office/powerpoint/2010/main" val="1526622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52069-2180-4381-B823-9F55217F9989}"/>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C96D225-70D9-4AE1-A9F4-3684327BC4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4F3B600-B2A0-4401-A175-05297E340A9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6A93FD1-D22D-44B9-AB6D-8BBF1BFE5E9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CF22A94-401F-4EF0-80D6-D3E554CFA63F}"/>
              </a:ext>
            </a:extLst>
          </p:cNvPr>
          <p:cNvSpPr>
            <a:spLocks noGrp="1"/>
          </p:cNvSpPr>
          <p:nvPr>
            <p:ph type="sldNum" sz="quarter" idx="12"/>
          </p:nvPr>
        </p:nvSpPr>
        <p:spPr/>
        <p:txBody>
          <a:bodyPr/>
          <a:lstStyle>
            <a:lvl1pPr>
              <a:defRPr/>
            </a:lvl1pPr>
          </a:lstStyle>
          <a:p>
            <a:fld id="{09ED76D2-76B3-4271-A45A-7CF44F090618}" type="slidenum">
              <a:rPr lang="sl-SI" altLang="sl-SI"/>
              <a:pPr/>
              <a:t>‹#›</a:t>
            </a:fld>
            <a:endParaRPr lang="sl-SI" altLang="sl-SI"/>
          </a:p>
        </p:txBody>
      </p:sp>
    </p:spTree>
    <p:extLst>
      <p:ext uri="{BB962C8B-B14F-4D97-AF65-F5344CB8AC3E}">
        <p14:creationId xmlns:p14="http://schemas.microsoft.com/office/powerpoint/2010/main" val="107075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1B2066-079A-43BF-98FC-35F6DC5FE858}"/>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6F16216-F770-4A1D-BE0F-A4B2445064A3}"/>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69AA609-676B-42E3-B023-213AABF9899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E429323-9EB7-4ABE-9EDC-C54D7ED7512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20B9063-37B7-4954-B5A3-7BC09D59CCD2}"/>
              </a:ext>
            </a:extLst>
          </p:cNvPr>
          <p:cNvSpPr>
            <a:spLocks noGrp="1"/>
          </p:cNvSpPr>
          <p:nvPr>
            <p:ph type="sldNum" sz="quarter" idx="12"/>
          </p:nvPr>
        </p:nvSpPr>
        <p:spPr/>
        <p:txBody>
          <a:bodyPr/>
          <a:lstStyle>
            <a:lvl1pPr>
              <a:defRPr/>
            </a:lvl1pPr>
          </a:lstStyle>
          <a:p>
            <a:fld id="{CC7DA237-8441-4075-B391-7CBA9A5E955D}" type="slidenum">
              <a:rPr lang="sl-SI" altLang="sl-SI"/>
              <a:pPr/>
              <a:t>‹#›</a:t>
            </a:fld>
            <a:endParaRPr lang="sl-SI" altLang="sl-SI"/>
          </a:p>
        </p:txBody>
      </p:sp>
    </p:spTree>
    <p:extLst>
      <p:ext uri="{BB962C8B-B14F-4D97-AF65-F5344CB8AC3E}">
        <p14:creationId xmlns:p14="http://schemas.microsoft.com/office/powerpoint/2010/main" val="3596314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BBAB9-759D-4237-8B88-6553EAF2AC34}"/>
              </a:ext>
            </a:extLst>
          </p:cNvPr>
          <p:cNvSpPr>
            <a:spLocks noGrp="1"/>
          </p:cNvSpPr>
          <p:nvPr>
            <p:ph type="title"/>
          </p:nvPr>
        </p:nvSpPr>
        <p:spPr>
          <a:xfrm>
            <a:off x="685800" y="609600"/>
            <a:ext cx="7772400" cy="1143000"/>
          </a:xfrm>
        </p:spPr>
        <p:txBody>
          <a:bodyPr/>
          <a:lstStyle/>
          <a:p>
            <a:r>
              <a:rPr lang="en-US"/>
              <a:t>Click to edit Master title style</a:t>
            </a:r>
            <a:endParaRPr lang="sl-SI"/>
          </a:p>
        </p:txBody>
      </p:sp>
      <p:sp>
        <p:nvSpPr>
          <p:cNvPr id="3" name="SmartArt Placeholder 2">
            <a:extLst>
              <a:ext uri="{FF2B5EF4-FFF2-40B4-BE49-F238E27FC236}">
                <a16:creationId xmlns:a16="http://schemas.microsoft.com/office/drawing/2014/main" id="{51DD970F-33F6-4AF1-938D-6801BA1D12A6}"/>
              </a:ext>
            </a:extLst>
          </p:cNvPr>
          <p:cNvSpPr>
            <a:spLocks noGrp="1"/>
          </p:cNvSpPr>
          <p:nvPr>
            <p:ph type="dgm" idx="1"/>
          </p:nvPr>
        </p:nvSpPr>
        <p:spPr>
          <a:xfrm>
            <a:off x="685800" y="1981200"/>
            <a:ext cx="7772400" cy="4114800"/>
          </a:xfrm>
        </p:spPr>
        <p:txBody>
          <a:bodyPr/>
          <a:lstStyle/>
          <a:p>
            <a:endParaRPr lang="sl-SI"/>
          </a:p>
        </p:txBody>
      </p:sp>
      <p:sp>
        <p:nvSpPr>
          <p:cNvPr id="4" name="Date Placeholder 3">
            <a:extLst>
              <a:ext uri="{FF2B5EF4-FFF2-40B4-BE49-F238E27FC236}">
                <a16:creationId xmlns:a16="http://schemas.microsoft.com/office/drawing/2014/main" id="{93B37B6A-169B-47DA-94F7-F73C00161E01}"/>
              </a:ext>
            </a:extLst>
          </p:cNvPr>
          <p:cNvSpPr>
            <a:spLocks noGrp="1"/>
          </p:cNvSpPr>
          <p:nvPr>
            <p:ph type="dt" sz="half" idx="10"/>
          </p:nvPr>
        </p:nvSpPr>
        <p:spPr>
          <a:xfrm>
            <a:off x="685800" y="6248400"/>
            <a:ext cx="1905000" cy="457200"/>
          </a:xfrm>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CB9EF1A-6CD2-47FC-9BFE-0F84A8ACF1E1}"/>
              </a:ext>
            </a:extLst>
          </p:cNvPr>
          <p:cNvSpPr>
            <a:spLocks noGrp="1"/>
          </p:cNvSpPr>
          <p:nvPr>
            <p:ph type="ftr" sz="quarter" idx="11"/>
          </p:nvPr>
        </p:nvSpPr>
        <p:spPr>
          <a:xfrm>
            <a:off x="3124200" y="6248400"/>
            <a:ext cx="2895600" cy="457200"/>
          </a:xfrm>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1666B06-065D-4E00-A1B9-E00F1B1572A1}"/>
              </a:ext>
            </a:extLst>
          </p:cNvPr>
          <p:cNvSpPr>
            <a:spLocks noGrp="1"/>
          </p:cNvSpPr>
          <p:nvPr>
            <p:ph type="sldNum" sz="quarter" idx="12"/>
          </p:nvPr>
        </p:nvSpPr>
        <p:spPr>
          <a:xfrm>
            <a:off x="6553200" y="6248400"/>
            <a:ext cx="1905000" cy="457200"/>
          </a:xfrm>
        </p:spPr>
        <p:txBody>
          <a:bodyPr/>
          <a:lstStyle>
            <a:lvl1pPr>
              <a:defRPr/>
            </a:lvl1pPr>
          </a:lstStyle>
          <a:p>
            <a:fld id="{3E0B252A-ACEB-476A-9BEE-6F229B86FE22}" type="slidenum">
              <a:rPr lang="sl-SI" altLang="sl-SI"/>
              <a:pPr/>
              <a:t>‹#›</a:t>
            </a:fld>
            <a:endParaRPr lang="sl-SI" altLang="sl-SI"/>
          </a:p>
        </p:txBody>
      </p:sp>
    </p:spTree>
    <p:extLst>
      <p:ext uri="{BB962C8B-B14F-4D97-AF65-F5344CB8AC3E}">
        <p14:creationId xmlns:p14="http://schemas.microsoft.com/office/powerpoint/2010/main" val="503204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31EB6-B625-4605-B0FF-656CB4153625}"/>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E9C0198-395A-4609-91DB-C157EC7CEE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773FAA9-8A64-4BB4-9B93-B16ED0C5580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2A839F7-0225-4027-818F-90E391BD985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DB628E7-BA2C-4CEA-999F-B8F82090A3D5}"/>
              </a:ext>
            </a:extLst>
          </p:cNvPr>
          <p:cNvSpPr>
            <a:spLocks noGrp="1"/>
          </p:cNvSpPr>
          <p:nvPr>
            <p:ph type="sldNum" sz="quarter" idx="12"/>
          </p:nvPr>
        </p:nvSpPr>
        <p:spPr/>
        <p:txBody>
          <a:bodyPr/>
          <a:lstStyle>
            <a:lvl1pPr>
              <a:defRPr/>
            </a:lvl1pPr>
          </a:lstStyle>
          <a:p>
            <a:fld id="{EECE9066-9D40-455D-A9F8-B7E38368F0A4}" type="slidenum">
              <a:rPr lang="sl-SI" altLang="sl-SI"/>
              <a:pPr/>
              <a:t>‹#›</a:t>
            </a:fld>
            <a:endParaRPr lang="sl-SI" altLang="sl-SI"/>
          </a:p>
        </p:txBody>
      </p:sp>
    </p:spTree>
    <p:extLst>
      <p:ext uri="{BB962C8B-B14F-4D97-AF65-F5344CB8AC3E}">
        <p14:creationId xmlns:p14="http://schemas.microsoft.com/office/powerpoint/2010/main" val="2480260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EAFA9-94D5-4506-914D-194422CA97D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46B7917C-7B6E-493F-BE0E-653094F4EB4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D43297-5E6D-48F3-A1F6-89225A13ECA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CD05762-DE35-4581-92DF-06DEC46315B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7980083-DAF3-4A74-9E76-EE78243C2D8A}"/>
              </a:ext>
            </a:extLst>
          </p:cNvPr>
          <p:cNvSpPr>
            <a:spLocks noGrp="1"/>
          </p:cNvSpPr>
          <p:nvPr>
            <p:ph type="sldNum" sz="quarter" idx="12"/>
          </p:nvPr>
        </p:nvSpPr>
        <p:spPr/>
        <p:txBody>
          <a:bodyPr/>
          <a:lstStyle>
            <a:lvl1pPr>
              <a:defRPr/>
            </a:lvl1pPr>
          </a:lstStyle>
          <a:p>
            <a:fld id="{02C1747C-A6D9-4618-9937-B63C2B24485F}" type="slidenum">
              <a:rPr lang="sl-SI" altLang="sl-SI"/>
              <a:pPr/>
              <a:t>‹#›</a:t>
            </a:fld>
            <a:endParaRPr lang="sl-SI" altLang="sl-SI"/>
          </a:p>
        </p:txBody>
      </p:sp>
    </p:spTree>
    <p:extLst>
      <p:ext uri="{BB962C8B-B14F-4D97-AF65-F5344CB8AC3E}">
        <p14:creationId xmlns:p14="http://schemas.microsoft.com/office/powerpoint/2010/main" val="2790190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0DC63-3AD3-482B-9346-204AD7353A87}"/>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CBB3A9E-30A2-4A9C-B221-F2745A9A48A7}"/>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BAE1AED7-0F5E-4287-B181-6E95E641A50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6B431F88-0607-4AA2-B8AF-3838DB6C318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DC85319-B85D-4CFE-B97A-CC25720B347B}"/>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76BD0D1-2CE6-44D2-8B1D-0F3BE9EF091B}"/>
              </a:ext>
            </a:extLst>
          </p:cNvPr>
          <p:cNvSpPr>
            <a:spLocks noGrp="1"/>
          </p:cNvSpPr>
          <p:nvPr>
            <p:ph type="sldNum" sz="quarter" idx="12"/>
          </p:nvPr>
        </p:nvSpPr>
        <p:spPr/>
        <p:txBody>
          <a:bodyPr/>
          <a:lstStyle>
            <a:lvl1pPr>
              <a:defRPr/>
            </a:lvl1pPr>
          </a:lstStyle>
          <a:p>
            <a:fld id="{57BF4BA6-04C0-4D73-AF1E-C47D57F4AA43}" type="slidenum">
              <a:rPr lang="sl-SI" altLang="sl-SI"/>
              <a:pPr/>
              <a:t>‹#›</a:t>
            </a:fld>
            <a:endParaRPr lang="sl-SI" altLang="sl-SI"/>
          </a:p>
        </p:txBody>
      </p:sp>
    </p:spTree>
    <p:extLst>
      <p:ext uri="{BB962C8B-B14F-4D97-AF65-F5344CB8AC3E}">
        <p14:creationId xmlns:p14="http://schemas.microsoft.com/office/powerpoint/2010/main" val="283645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9717-4A63-4075-961D-25F9A067821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75A56FB9-23F7-4603-94D0-35125C9AF4A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F23273-1B5B-4DE3-A38B-936F87A596A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8D8BE915-2855-4AED-B4AF-70CE352B43A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DFFC05-BDD3-485E-9D9B-BBCF68D534B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880EE26-BF92-4BAA-ADAF-D581A9CCB7D2}"/>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A7A69DF1-D9B6-4986-ADF9-D72B147CABE2}"/>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00ADD516-4634-46DD-BFD1-A74ED33EACBD}"/>
              </a:ext>
            </a:extLst>
          </p:cNvPr>
          <p:cNvSpPr>
            <a:spLocks noGrp="1"/>
          </p:cNvSpPr>
          <p:nvPr>
            <p:ph type="sldNum" sz="quarter" idx="12"/>
          </p:nvPr>
        </p:nvSpPr>
        <p:spPr/>
        <p:txBody>
          <a:bodyPr/>
          <a:lstStyle>
            <a:lvl1pPr>
              <a:defRPr/>
            </a:lvl1pPr>
          </a:lstStyle>
          <a:p>
            <a:fld id="{4FCE88C0-CB65-4CE9-B57F-E2E856502FCC}" type="slidenum">
              <a:rPr lang="sl-SI" altLang="sl-SI"/>
              <a:pPr/>
              <a:t>‹#›</a:t>
            </a:fld>
            <a:endParaRPr lang="sl-SI" altLang="sl-SI"/>
          </a:p>
        </p:txBody>
      </p:sp>
    </p:spTree>
    <p:extLst>
      <p:ext uri="{BB962C8B-B14F-4D97-AF65-F5344CB8AC3E}">
        <p14:creationId xmlns:p14="http://schemas.microsoft.com/office/powerpoint/2010/main" val="611582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DE0CD-ACA6-4E2F-A76D-E594E54E0C3B}"/>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85489AC8-17E3-40DC-AA21-9397E4ACB9F9}"/>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A746B512-6121-4E02-B185-98D39EA879AD}"/>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D2275319-D12E-4D1C-A6F4-8A9324B031EF}"/>
              </a:ext>
            </a:extLst>
          </p:cNvPr>
          <p:cNvSpPr>
            <a:spLocks noGrp="1"/>
          </p:cNvSpPr>
          <p:nvPr>
            <p:ph type="sldNum" sz="quarter" idx="12"/>
          </p:nvPr>
        </p:nvSpPr>
        <p:spPr/>
        <p:txBody>
          <a:bodyPr/>
          <a:lstStyle>
            <a:lvl1pPr>
              <a:defRPr/>
            </a:lvl1pPr>
          </a:lstStyle>
          <a:p>
            <a:fld id="{9451122B-F55D-4F1D-8DF8-4328DCFB873B}" type="slidenum">
              <a:rPr lang="sl-SI" altLang="sl-SI"/>
              <a:pPr/>
              <a:t>‹#›</a:t>
            </a:fld>
            <a:endParaRPr lang="sl-SI" altLang="sl-SI"/>
          </a:p>
        </p:txBody>
      </p:sp>
    </p:spTree>
    <p:extLst>
      <p:ext uri="{BB962C8B-B14F-4D97-AF65-F5344CB8AC3E}">
        <p14:creationId xmlns:p14="http://schemas.microsoft.com/office/powerpoint/2010/main" val="334765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DB107-F145-430A-ADB0-BD15DBF0AC53}"/>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313BCC3E-5DE6-4C32-8EF8-920A2895F548}"/>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2E5C9E05-BE89-4F05-9F5C-3F148EA52652}"/>
              </a:ext>
            </a:extLst>
          </p:cNvPr>
          <p:cNvSpPr>
            <a:spLocks noGrp="1"/>
          </p:cNvSpPr>
          <p:nvPr>
            <p:ph type="sldNum" sz="quarter" idx="12"/>
          </p:nvPr>
        </p:nvSpPr>
        <p:spPr/>
        <p:txBody>
          <a:bodyPr/>
          <a:lstStyle>
            <a:lvl1pPr>
              <a:defRPr/>
            </a:lvl1pPr>
          </a:lstStyle>
          <a:p>
            <a:fld id="{C08B2238-3EB7-4A07-BEAB-B5B576425D59}" type="slidenum">
              <a:rPr lang="sl-SI" altLang="sl-SI"/>
              <a:pPr/>
              <a:t>‹#›</a:t>
            </a:fld>
            <a:endParaRPr lang="sl-SI" altLang="sl-SI"/>
          </a:p>
        </p:txBody>
      </p:sp>
    </p:spTree>
    <p:extLst>
      <p:ext uri="{BB962C8B-B14F-4D97-AF65-F5344CB8AC3E}">
        <p14:creationId xmlns:p14="http://schemas.microsoft.com/office/powerpoint/2010/main" val="46473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2243-57F3-4B5E-8AC7-AD5FB94849B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6ECE8C91-F7DE-47F7-B2A7-EAC6796E5B7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0B5BDF5-ADAE-4BD6-8D90-279814D5EF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DADF9A-4788-4348-B992-872A0385FD05}"/>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6E73FFC-CAC5-4024-8119-D2A6DEB43B8F}"/>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12A5D2C-1409-482C-AC9F-6B275D8F25B6}"/>
              </a:ext>
            </a:extLst>
          </p:cNvPr>
          <p:cNvSpPr>
            <a:spLocks noGrp="1"/>
          </p:cNvSpPr>
          <p:nvPr>
            <p:ph type="sldNum" sz="quarter" idx="12"/>
          </p:nvPr>
        </p:nvSpPr>
        <p:spPr/>
        <p:txBody>
          <a:bodyPr/>
          <a:lstStyle>
            <a:lvl1pPr>
              <a:defRPr/>
            </a:lvl1pPr>
          </a:lstStyle>
          <a:p>
            <a:fld id="{1D3B3B5C-37BB-4E2F-BF69-1D3F71A65833}" type="slidenum">
              <a:rPr lang="sl-SI" altLang="sl-SI"/>
              <a:pPr/>
              <a:t>‹#›</a:t>
            </a:fld>
            <a:endParaRPr lang="sl-SI" altLang="sl-SI"/>
          </a:p>
        </p:txBody>
      </p:sp>
    </p:spTree>
    <p:extLst>
      <p:ext uri="{BB962C8B-B14F-4D97-AF65-F5344CB8AC3E}">
        <p14:creationId xmlns:p14="http://schemas.microsoft.com/office/powerpoint/2010/main" val="1183957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09E5-BFFF-4C2C-9273-2F01A009B78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D8746AC-DB9A-4041-BA11-3B386803102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B19070E0-2313-4671-82A4-205F3F91D5B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AD4276-F709-458A-BA7B-CBF5941AAFF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D546446-B671-4849-8EDB-8D1D6DA0820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CD9ACA4-BFB4-4E70-9567-2CFB2EC237D3}"/>
              </a:ext>
            </a:extLst>
          </p:cNvPr>
          <p:cNvSpPr>
            <a:spLocks noGrp="1"/>
          </p:cNvSpPr>
          <p:nvPr>
            <p:ph type="sldNum" sz="quarter" idx="12"/>
          </p:nvPr>
        </p:nvSpPr>
        <p:spPr/>
        <p:txBody>
          <a:bodyPr/>
          <a:lstStyle>
            <a:lvl1pPr>
              <a:defRPr/>
            </a:lvl1pPr>
          </a:lstStyle>
          <a:p>
            <a:fld id="{93F45E10-65DC-4F2E-A5B2-F0C7C138EA05}" type="slidenum">
              <a:rPr lang="sl-SI" altLang="sl-SI"/>
              <a:pPr/>
              <a:t>‹#›</a:t>
            </a:fld>
            <a:endParaRPr lang="sl-SI" altLang="sl-SI"/>
          </a:p>
        </p:txBody>
      </p:sp>
    </p:spTree>
    <p:extLst>
      <p:ext uri="{BB962C8B-B14F-4D97-AF65-F5344CB8AC3E}">
        <p14:creationId xmlns:p14="http://schemas.microsoft.com/office/powerpoint/2010/main" val="245173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B94DA2E-4D76-4A75-8283-1B64B6F35976}"/>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Click to edit Master title style</a:t>
            </a:r>
          </a:p>
        </p:txBody>
      </p:sp>
      <p:sp>
        <p:nvSpPr>
          <p:cNvPr id="1027" name="Rectangle 3">
            <a:extLst>
              <a:ext uri="{FF2B5EF4-FFF2-40B4-BE49-F238E27FC236}">
                <a16:creationId xmlns:a16="http://schemas.microsoft.com/office/drawing/2014/main" id="{B9E28B83-4B31-49BE-B5D8-C5D82F16271A}"/>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Click to edit Master text styles</a:t>
            </a:r>
          </a:p>
          <a:p>
            <a:pPr lvl="1"/>
            <a:r>
              <a:rPr lang="sl-SI" altLang="sl-SI"/>
              <a:t>Second level</a:t>
            </a:r>
          </a:p>
          <a:p>
            <a:pPr lvl="2"/>
            <a:r>
              <a:rPr lang="sl-SI" altLang="sl-SI"/>
              <a:t>Third level</a:t>
            </a:r>
          </a:p>
          <a:p>
            <a:pPr lvl="3"/>
            <a:r>
              <a:rPr lang="sl-SI" altLang="sl-SI"/>
              <a:t>Fourth level</a:t>
            </a:r>
          </a:p>
          <a:p>
            <a:pPr lvl="4"/>
            <a:r>
              <a:rPr lang="sl-SI" altLang="sl-SI"/>
              <a:t>Fifth level</a:t>
            </a:r>
          </a:p>
        </p:txBody>
      </p:sp>
      <p:sp>
        <p:nvSpPr>
          <p:cNvPr id="1028" name="Rectangle 4">
            <a:extLst>
              <a:ext uri="{FF2B5EF4-FFF2-40B4-BE49-F238E27FC236}">
                <a16:creationId xmlns:a16="http://schemas.microsoft.com/office/drawing/2014/main" id="{E908EC49-4598-4B91-8295-D82F2C9E82E2}"/>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51C3337E-A179-4BDF-8E38-84A7194212EF}"/>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94721BD8-AE8C-4027-9942-BD8EBACD77E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AA14B0-6542-4CA1-BC29-FC09E2EEB5B1}"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CCFF"/>
            </a:gs>
            <a:gs pos="100000">
              <a:srgbClr val="0099FF"/>
            </a:gs>
          </a:gsLst>
          <a:lin ang="54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39A2AB-1B37-44B9-AB93-A4EDEA8F3C5F}"/>
              </a:ext>
            </a:extLst>
          </p:cNvPr>
          <p:cNvSpPr>
            <a:spLocks noGrp="1" noChangeArrowheads="1"/>
          </p:cNvSpPr>
          <p:nvPr>
            <p:ph type="ctrTitle"/>
          </p:nvPr>
        </p:nvSpPr>
        <p:spPr>
          <a:xfrm>
            <a:off x="685800" y="2286000"/>
            <a:ext cx="3810000" cy="1143000"/>
          </a:xfrm>
        </p:spPr>
        <p:txBody>
          <a:bodyPr anchor="ctr"/>
          <a:lstStyle/>
          <a:p>
            <a:r>
              <a:rPr lang="sl-SI" altLang="sl-SI" sz="4800" b="1" i="1">
                <a:effectLst>
                  <a:outerShdw blurRad="38100" dist="38100" dir="2700000" algn="tl">
                    <a:srgbClr val="FFFFFF"/>
                  </a:outerShdw>
                </a:effectLst>
                <a:latin typeface="Century Gothic" panose="020B0502020202020204" pitchFamily="34" charset="0"/>
              </a:rPr>
              <a:t>RIMSKA </a:t>
            </a:r>
            <a:br>
              <a:rPr lang="sl-SI" altLang="sl-SI" sz="4800" b="1" i="1">
                <a:effectLst>
                  <a:outerShdw blurRad="38100" dist="38100" dir="2700000" algn="tl">
                    <a:srgbClr val="FFFFFF"/>
                  </a:outerShdw>
                </a:effectLst>
                <a:latin typeface="Century Gothic" panose="020B0502020202020204" pitchFamily="34" charset="0"/>
              </a:rPr>
            </a:br>
            <a:r>
              <a:rPr lang="sl-SI" altLang="sl-SI" sz="4800" b="1" i="1">
                <a:effectLst>
                  <a:outerShdw blurRad="38100" dist="38100" dir="2700000" algn="tl">
                    <a:srgbClr val="FFFFFF"/>
                  </a:outerShdw>
                </a:effectLst>
                <a:latin typeface="Century Gothic" panose="020B0502020202020204" pitchFamily="34" charset="0"/>
              </a:rPr>
              <a:t>VOJSKA</a:t>
            </a:r>
          </a:p>
        </p:txBody>
      </p:sp>
      <p:sp>
        <p:nvSpPr>
          <p:cNvPr id="2051" name="Rectangle 3">
            <a:extLst>
              <a:ext uri="{FF2B5EF4-FFF2-40B4-BE49-F238E27FC236}">
                <a16:creationId xmlns:a16="http://schemas.microsoft.com/office/drawing/2014/main" id="{E029CAEE-F122-49E2-B120-BC61F312B696}"/>
              </a:ext>
            </a:extLst>
          </p:cNvPr>
          <p:cNvSpPr>
            <a:spLocks noGrp="1" noChangeArrowheads="1"/>
          </p:cNvSpPr>
          <p:nvPr>
            <p:ph type="subTitle" idx="1"/>
          </p:nvPr>
        </p:nvSpPr>
        <p:spPr>
          <a:xfrm>
            <a:off x="1371600" y="3886200"/>
            <a:ext cx="6400800" cy="1752600"/>
          </a:xfrm>
        </p:spPr>
        <p:txBody>
          <a:bodyPr/>
          <a:lstStyle/>
          <a:p>
            <a:endParaRPr lang="sl-SI" altLang="sl-SI" sz="3200"/>
          </a:p>
        </p:txBody>
      </p:sp>
      <p:pic>
        <p:nvPicPr>
          <p:cNvPr id="2052" name="Picture 4" descr="C:\ALJOŠA\ROMan army.bmp">
            <a:extLst>
              <a:ext uri="{FF2B5EF4-FFF2-40B4-BE49-F238E27FC236}">
                <a16:creationId xmlns:a16="http://schemas.microsoft.com/office/drawing/2014/main" id="{00F8158F-2E34-4EED-A544-4A9080B4B4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4199"/>
          <a:stretch>
            <a:fillRect/>
          </a:stretch>
        </p:blipFill>
        <p:spPr bwMode="auto">
          <a:xfrm>
            <a:off x="4572000" y="838200"/>
            <a:ext cx="4000500" cy="49291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6699FF"/>
            </a:gs>
          </a:gsLst>
          <a:lin ang="5400000" scaled="1"/>
        </a:gra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509F43A-2D3A-4A66-8381-D3F3E44695C2}"/>
              </a:ext>
            </a:extLst>
          </p:cNvPr>
          <p:cNvSpPr>
            <a:spLocks noGrp="1" noChangeArrowheads="1"/>
          </p:cNvSpPr>
          <p:nvPr>
            <p:ph type="title"/>
          </p:nvPr>
        </p:nvSpPr>
        <p:spPr/>
        <p:txBody>
          <a:bodyPr/>
          <a:lstStyle/>
          <a:p>
            <a:r>
              <a:rPr lang="sl-SI" altLang="sl-SI" b="1"/>
              <a:t>LEGIJA</a:t>
            </a:r>
          </a:p>
        </p:txBody>
      </p:sp>
      <p:graphicFrame>
        <p:nvGraphicFramePr>
          <p:cNvPr id="3075" name="Object 3">
            <a:extLst>
              <a:ext uri="{FF2B5EF4-FFF2-40B4-BE49-F238E27FC236}">
                <a16:creationId xmlns:a16="http://schemas.microsoft.com/office/drawing/2014/main" id="{DDD7DD97-9459-4E23-B3D6-38B4FC3C9E37}"/>
              </a:ext>
            </a:extLst>
          </p:cNvPr>
          <p:cNvGraphicFramePr>
            <a:graphicFrameLocks noGrp="1" noChangeAspect="1"/>
          </p:cNvGraphicFramePr>
          <p:nvPr>
            <p:ph type="dgm" idx="1"/>
          </p:nvPr>
        </p:nvGraphicFramePr>
        <p:xfrm>
          <a:off x="304800" y="2286000"/>
          <a:ext cx="8534400" cy="2598738"/>
        </p:xfrm>
        <a:graphic>
          <a:graphicData uri="http://schemas.openxmlformats.org/presentationml/2006/ole">
            <mc:AlternateContent xmlns:mc="http://schemas.openxmlformats.org/markup-compatibility/2006">
              <mc:Choice xmlns:v="urn:schemas-microsoft-com:vml" Requires="v">
                <p:oleObj spid="_x0000_s3077" name="MS Org Chart" r:id="rId3" imgW="7727760" imgH="1930320" progId="OrgPlusWOPX.4">
                  <p:embed followColorScheme="full"/>
                </p:oleObj>
              </mc:Choice>
              <mc:Fallback>
                <p:oleObj name="MS Org Chart" r:id="rId3" imgW="7727760" imgH="1930320" progId="OrgPlusWOPX.4">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86000"/>
                        <a:ext cx="8534400" cy="2598738"/>
                      </a:xfrm>
                      <a:prstGeom prst="rect">
                        <a:avLst/>
                      </a:prstGeom>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00CCFF"/>
            </a:gs>
          </a:gsLst>
          <a:lin ang="5400000" scaled="1"/>
        </a:gradFill>
        <a:effectLst/>
      </p:bgPr>
    </p:bg>
    <p:spTree>
      <p:nvGrpSpPr>
        <p:cNvPr id="1" name=""/>
        <p:cNvGrpSpPr/>
        <p:nvPr/>
      </p:nvGrpSpPr>
      <p:grpSpPr>
        <a:xfrm>
          <a:off x="0" y="0"/>
          <a:ext cx="0" cy="0"/>
          <a:chOff x="0" y="0"/>
          <a:chExt cx="0" cy="0"/>
        </a:xfrm>
      </p:grpSpPr>
      <p:sp>
        <p:nvSpPr>
          <p:cNvPr id="4114" name="Rectangle 18">
            <a:extLst>
              <a:ext uri="{FF2B5EF4-FFF2-40B4-BE49-F238E27FC236}">
                <a16:creationId xmlns:a16="http://schemas.microsoft.com/office/drawing/2014/main" id="{C3133AC2-2AC9-40BD-AB51-3A5D88C6D3E2}"/>
              </a:ext>
            </a:extLst>
          </p:cNvPr>
          <p:cNvSpPr>
            <a:spLocks noGrp="1" noChangeArrowheads="1"/>
          </p:cNvSpPr>
          <p:nvPr>
            <p:ph type="title"/>
          </p:nvPr>
        </p:nvSpPr>
        <p:spPr>
          <a:xfrm>
            <a:off x="609600" y="304800"/>
            <a:ext cx="7772400" cy="1143000"/>
          </a:xfrm>
        </p:spPr>
        <p:txBody>
          <a:bodyPr/>
          <a:lstStyle/>
          <a:p>
            <a:r>
              <a:rPr lang="sl-SI" altLang="sl-SI" b="1"/>
              <a:t>PEHOTA</a:t>
            </a:r>
          </a:p>
        </p:txBody>
      </p:sp>
      <p:sp>
        <p:nvSpPr>
          <p:cNvPr id="4118" name="Rectangle 22">
            <a:extLst>
              <a:ext uri="{FF2B5EF4-FFF2-40B4-BE49-F238E27FC236}">
                <a16:creationId xmlns:a16="http://schemas.microsoft.com/office/drawing/2014/main" id="{0A0AD09D-601D-419D-A8E0-F6CFB2E98F84}"/>
              </a:ext>
            </a:extLst>
          </p:cNvPr>
          <p:cNvSpPr>
            <a:spLocks noChangeArrowheads="1"/>
          </p:cNvSpPr>
          <p:nvPr/>
        </p:nvSpPr>
        <p:spPr bwMode="auto">
          <a:xfrm>
            <a:off x="228600" y="1905000"/>
            <a:ext cx="8534400" cy="380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28600">
              <a:tabLst>
                <a:tab pos="457200" algn="l"/>
              </a:tabLst>
              <a:defRPr sz="2400">
                <a:solidFill>
                  <a:schemeClr val="tx1"/>
                </a:solidFill>
                <a:latin typeface="Times New Roman" panose="02020603050405020304" pitchFamily="18" charset="0"/>
              </a:defRPr>
            </a:lvl1pPr>
            <a:lvl2pPr>
              <a:tabLst>
                <a:tab pos="457200" algn="l"/>
              </a:tabLst>
              <a:defRPr sz="2400">
                <a:solidFill>
                  <a:schemeClr val="tx1"/>
                </a:solidFill>
                <a:latin typeface="Times New Roman" panose="02020603050405020304" pitchFamily="18" charset="0"/>
              </a:defRPr>
            </a:lvl2pPr>
            <a:lvl3pPr>
              <a:tabLst>
                <a:tab pos="457200" algn="l"/>
              </a:tabLst>
              <a:defRPr sz="2400">
                <a:solidFill>
                  <a:schemeClr val="tx1"/>
                </a:solidFill>
                <a:latin typeface="Times New Roman" panose="02020603050405020304" pitchFamily="18" charset="0"/>
              </a:defRPr>
            </a:lvl3pPr>
            <a:lvl4pPr>
              <a:tabLst>
                <a:tab pos="457200" algn="l"/>
              </a:tabLst>
              <a:defRPr sz="2400">
                <a:solidFill>
                  <a:schemeClr val="tx1"/>
                </a:solidFill>
                <a:latin typeface="Times New Roman" panose="02020603050405020304" pitchFamily="18" charset="0"/>
              </a:defRPr>
            </a:lvl4pPr>
            <a:lvl5pPr>
              <a:tabLst>
                <a:tab pos="457200" algn="l"/>
              </a:tabLst>
              <a:defRPr sz="2400">
                <a:solidFill>
                  <a:schemeClr val="tx1"/>
                </a:solidFill>
                <a:latin typeface="Times New Roman" panose="02020603050405020304" pitchFamily="18" charset="0"/>
              </a:defRPr>
            </a:lvl5pPr>
            <a:lvl6pPr fontAlgn="base">
              <a:spcBef>
                <a:spcPct val="0"/>
              </a:spcBef>
              <a:spcAft>
                <a:spcPct val="0"/>
              </a:spcAft>
              <a:tabLst>
                <a:tab pos="457200" algn="l"/>
              </a:tabLst>
              <a:defRPr sz="2400">
                <a:solidFill>
                  <a:schemeClr val="tx1"/>
                </a:solidFill>
                <a:latin typeface="Times New Roman" panose="02020603050405020304" pitchFamily="18" charset="0"/>
              </a:defRPr>
            </a:lvl6pPr>
            <a:lvl7pPr fontAlgn="base">
              <a:spcBef>
                <a:spcPct val="0"/>
              </a:spcBef>
              <a:spcAft>
                <a:spcPct val="0"/>
              </a:spcAft>
              <a:tabLst>
                <a:tab pos="457200" algn="l"/>
              </a:tabLst>
              <a:defRPr sz="2400">
                <a:solidFill>
                  <a:schemeClr val="tx1"/>
                </a:solidFill>
                <a:latin typeface="Times New Roman" panose="02020603050405020304" pitchFamily="18" charset="0"/>
              </a:defRPr>
            </a:lvl7pPr>
            <a:lvl8pPr fontAlgn="base">
              <a:spcBef>
                <a:spcPct val="0"/>
              </a:spcBef>
              <a:spcAft>
                <a:spcPct val="0"/>
              </a:spcAft>
              <a:tabLst>
                <a:tab pos="457200" algn="l"/>
              </a:tabLst>
              <a:defRPr sz="2400">
                <a:solidFill>
                  <a:schemeClr val="tx1"/>
                </a:solidFill>
                <a:latin typeface="Times New Roman" panose="02020603050405020304" pitchFamily="18" charset="0"/>
              </a:defRPr>
            </a:lvl8pPr>
            <a:lvl9pPr fontAlgn="base">
              <a:spcBef>
                <a:spcPct val="0"/>
              </a:spcBef>
              <a:spcAft>
                <a:spcPct val="0"/>
              </a:spcAft>
              <a:tabLst>
                <a:tab pos="457200" algn="l"/>
              </a:tabLst>
              <a:defRPr sz="2400">
                <a:solidFill>
                  <a:schemeClr val="tx1"/>
                </a:solidFill>
                <a:latin typeface="Times New Roman" panose="02020603050405020304" pitchFamily="18" charset="0"/>
              </a:defRPr>
            </a:lvl9pPr>
          </a:lstStyle>
          <a:p>
            <a:r>
              <a:rPr lang="sl-SI" altLang="sl-SI" sz="2200">
                <a:cs typeface="Times New Roman" panose="02020603050405020304" pitchFamily="18" charset="0"/>
              </a:rPr>
              <a:t>        Rimljani so imeli več vrst legionarjev:</a:t>
            </a:r>
            <a:endParaRPr lang="sl-SI" altLang="sl-SI" sz="1200">
              <a:cs typeface="Times New Roman" panose="02020603050405020304" pitchFamily="18" charset="0"/>
            </a:endParaRPr>
          </a:p>
          <a:p>
            <a:pPr eaLnBrk="0" hangingPunct="0"/>
            <a:r>
              <a:rPr lang="sl-SI" altLang="sl-SI" sz="2200">
                <a:cs typeface="Times New Roman" panose="02020603050405020304" pitchFamily="18" charset="0"/>
              </a:rPr>
              <a:t> </a:t>
            </a:r>
            <a:endParaRPr lang="sl-SI" altLang="sl-SI" sz="1200">
              <a:cs typeface="Times New Roman" panose="02020603050405020304" pitchFamily="18" charset="0"/>
            </a:endParaRPr>
          </a:p>
          <a:p>
            <a:pPr eaLnBrk="0" hangingPunct="0"/>
            <a:r>
              <a:rPr lang="sl-SI" altLang="sl-SI" sz="2200">
                <a:cs typeface="Times New Roman" panose="02020603050405020304" pitchFamily="18" charset="0"/>
              </a:rPr>
              <a:t>-</a:t>
            </a:r>
            <a:r>
              <a:rPr lang="sl-SI" altLang="sl-SI" sz="700">
                <a:cs typeface="Times New Roman" panose="02020603050405020304" pitchFamily="18" charset="0"/>
              </a:rPr>
              <a:t>        </a:t>
            </a:r>
            <a:r>
              <a:rPr lang="sl-SI" altLang="sl-SI" sz="2200" i="1">
                <a:cs typeface="Times New Roman" panose="02020603050405020304" pitchFamily="18" charset="0"/>
              </a:rPr>
              <a:t>Hastati (</a:t>
            </a:r>
            <a:r>
              <a:rPr lang="sl-SI" altLang="sl-SI" sz="2200">
                <a:cs typeface="Times New Roman" panose="02020603050405020304" pitchFamily="18" charset="0"/>
              </a:rPr>
              <a:t>najmlajši)</a:t>
            </a:r>
            <a:r>
              <a:rPr lang="sl-SI" altLang="sl-SI" sz="2200" i="1">
                <a:cs typeface="Times New Roman" panose="02020603050405020304" pitchFamily="18" charset="0"/>
              </a:rPr>
              <a:t> </a:t>
            </a:r>
            <a:r>
              <a:rPr lang="sl-SI" altLang="sl-SI" sz="2200">
                <a:cs typeface="Times New Roman" panose="02020603050405020304" pitchFamily="18" charset="0"/>
              </a:rPr>
              <a:t>in </a:t>
            </a:r>
            <a:r>
              <a:rPr lang="sl-SI" altLang="sl-SI" sz="2200" i="1">
                <a:cs typeface="Times New Roman" panose="02020603050405020304" pitchFamily="18" charset="0"/>
              </a:rPr>
              <a:t>principies </a:t>
            </a:r>
            <a:r>
              <a:rPr lang="sl-SI" altLang="sl-SI" sz="2200">
                <a:cs typeface="Times New Roman" panose="02020603050405020304" pitchFamily="18" charset="0"/>
              </a:rPr>
              <a:t>(moški v zrelih letih) so bili glavna moč legije. Nosili so oklep, čelado, ovalen ščit, kratek meč (gladius) in dve dolgi kopji (pilum). V boju s prvi bili hasati, za njimi pricipes, nato so prišli tiari (najstarejši vojaki)</a:t>
            </a:r>
            <a:endParaRPr lang="sl-SI" altLang="sl-SI" sz="1200">
              <a:cs typeface="Times New Roman" panose="02020603050405020304" pitchFamily="18" charset="0"/>
            </a:endParaRPr>
          </a:p>
          <a:p>
            <a:pPr eaLnBrk="0" hangingPunct="0"/>
            <a:r>
              <a:rPr lang="sl-SI" altLang="sl-SI" sz="2200">
                <a:cs typeface="Times New Roman" panose="02020603050405020304" pitchFamily="18" charset="0"/>
              </a:rPr>
              <a:t>-</a:t>
            </a:r>
            <a:r>
              <a:rPr lang="sl-SI" altLang="sl-SI" sz="700">
                <a:cs typeface="Times New Roman" panose="02020603050405020304" pitchFamily="18" charset="0"/>
              </a:rPr>
              <a:t>        </a:t>
            </a:r>
            <a:r>
              <a:rPr lang="sl-SI" altLang="sl-SI" sz="2200">
                <a:cs typeface="Times New Roman" panose="02020603050405020304" pitchFamily="18" charset="0"/>
              </a:rPr>
              <a:t>Tiari so namesto kopij nosili dolgo sulico ki ni bila namenjena metanju. Kadar s v boj posegli tiari je bil položaj že obupen.</a:t>
            </a:r>
            <a:endParaRPr lang="sl-SI" altLang="sl-SI" sz="1200">
              <a:cs typeface="Times New Roman" panose="02020603050405020304" pitchFamily="18" charset="0"/>
            </a:endParaRPr>
          </a:p>
          <a:p>
            <a:pPr algn="just" eaLnBrk="0" hangingPunct="0"/>
            <a:r>
              <a:rPr lang="sl-SI" altLang="sl-SI" sz="2200">
                <a:cs typeface="Times New Roman" panose="02020603050405020304" pitchFamily="18" charset="0"/>
              </a:rPr>
              <a:t>-</a:t>
            </a:r>
            <a:r>
              <a:rPr lang="sl-SI" altLang="sl-SI" sz="700">
                <a:cs typeface="Times New Roman" panose="02020603050405020304" pitchFamily="18" charset="0"/>
              </a:rPr>
              <a:t>        </a:t>
            </a:r>
            <a:r>
              <a:rPr lang="sl-SI" altLang="sl-SI" sz="2200">
                <a:cs typeface="Times New Roman" panose="02020603050405020304" pitchFamily="18" charset="0"/>
              </a:rPr>
              <a:t>Velites so bili lahka pehota: bili so najrevnejši fantje. Nosili so čelado iz živalske kože, okrogel  ščit, meč, kratka kopja in fračo.</a:t>
            </a:r>
            <a:endParaRPr lang="sl-SI" altLang="sl-SI" sz="1200">
              <a:cs typeface="Times New Roman" panose="02020603050405020304" pitchFamily="18" charset="0"/>
            </a:endParaRPr>
          </a:p>
          <a:p>
            <a:pPr eaLnBrk="0" hangingPunct="0"/>
            <a:endParaRPr lang="sl-SI" altLang="sl-SI"/>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99CCFF"/>
            </a:gs>
          </a:gsLst>
          <a:lin ang="5400000" scaled="1"/>
        </a:gra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6A0C26B-C481-4986-A0D5-5D5F717C06E3}"/>
              </a:ext>
            </a:extLst>
          </p:cNvPr>
          <p:cNvSpPr>
            <a:spLocks noGrp="1" noChangeArrowheads="1"/>
          </p:cNvSpPr>
          <p:nvPr>
            <p:ph type="title"/>
          </p:nvPr>
        </p:nvSpPr>
        <p:spPr/>
        <p:txBody>
          <a:bodyPr/>
          <a:lstStyle/>
          <a:p>
            <a:r>
              <a:rPr lang="sl-SI" altLang="sl-SI" b="1"/>
              <a:t>KONJENICA</a:t>
            </a:r>
          </a:p>
        </p:txBody>
      </p:sp>
      <p:sp>
        <p:nvSpPr>
          <p:cNvPr id="11268" name="Rectangle 4">
            <a:extLst>
              <a:ext uri="{FF2B5EF4-FFF2-40B4-BE49-F238E27FC236}">
                <a16:creationId xmlns:a16="http://schemas.microsoft.com/office/drawing/2014/main" id="{CE19A3D8-2CF6-45A7-BBDC-2D6324026209}"/>
              </a:ext>
            </a:extLst>
          </p:cNvPr>
          <p:cNvSpPr>
            <a:spLocks noChangeArrowheads="1"/>
          </p:cNvSpPr>
          <p:nvPr/>
        </p:nvSpPr>
        <p:spPr bwMode="auto">
          <a:xfrm>
            <a:off x="304800" y="2133600"/>
            <a:ext cx="8534400"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3200">
                <a:cs typeface="Times New Roman" panose="02020603050405020304" pitchFamily="18" charset="0"/>
              </a:rPr>
              <a:t>Konjeniki (in njihovi konji) so bili zaščiteni z verižnim oklepom. Ščit je bil jajčaste ali šesterokotne oblike. Za orožje so nosili dolg meč (spatha) in sulico z železnim konicam (z eno na vsakem koncu). Čelada je pokrivala tilnik, lica, le obraz je bil odkrit. Konje so podkovali s podkvami ki so jih pritrdili z jermenim</a:t>
            </a:r>
            <a:r>
              <a:rPr lang="sl-SI" altLang="sl-SI" sz="32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33"/>
            </a:gs>
            <a:gs pos="100000">
              <a:srgbClr val="CCFF99"/>
            </a:gs>
          </a:gsLst>
          <a:lin ang="5400000" scaled="1"/>
        </a:gra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0FA565D-B30C-4E5E-AB90-09B1F943BB24}"/>
              </a:ext>
            </a:extLst>
          </p:cNvPr>
          <p:cNvSpPr>
            <a:spLocks noGrp="1" noChangeArrowheads="1"/>
          </p:cNvSpPr>
          <p:nvPr>
            <p:ph type="title"/>
          </p:nvPr>
        </p:nvSpPr>
        <p:spPr/>
        <p:txBody>
          <a:bodyPr/>
          <a:lstStyle/>
          <a:p>
            <a:r>
              <a:rPr lang="sl-SI" altLang="sl-SI" b="1"/>
              <a:t>OBLEGOVALNO OROŽJE</a:t>
            </a:r>
          </a:p>
        </p:txBody>
      </p:sp>
      <p:sp>
        <p:nvSpPr>
          <p:cNvPr id="12292" name="Rectangle 4">
            <a:extLst>
              <a:ext uri="{FF2B5EF4-FFF2-40B4-BE49-F238E27FC236}">
                <a16:creationId xmlns:a16="http://schemas.microsoft.com/office/drawing/2014/main" id="{72AC6A56-7FE2-4CCF-9CBD-4561E5D3A7D1}"/>
              </a:ext>
            </a:extLst>
          </p:cNvPr>
          <p:cNvSpPr>
            <a:spLocks noChangeArrowheads="1"/>
          </p:cNvSpPr>
          <p:nvPr/>
        </p:nvSpPr>
        <p:spPr bwMode="auto">
          <a:xfrm>
            <a:off x="304800" y="2035175"/>
            <a:ext cx="8458200" cy="482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28600">
              <a:tabLst>
                <a:tab pos="685800" algn="l"/>
              </a:tabLst>
              <a:defRPr sz="2400">
                <a:solidFill>
                  <a:schemeClr val="tx1"/>
                </a:solidFill>
                <a:latin typeface="Times New Roman" panose="02020603050405020304" pitchFamily="18" charset="0"/>
              </a:defRPr>
            </a:lvl1pPr>
            <a:lvl2pPr>
              <a:tabLst>
                <a:tab pos="685800" algn="l"/>
              </a:tabLst>
              <a:defRPr sz="2400">
                <a:solidFill>
                  <a:schemeClr val="tx1"/>
                </a:solidFill>
                <a:latin typeface="Times New Roman" panose="02020603050405020304" pitchFamily="18" charset="0"/>
              </a:defRPr>
            </a:lvl2pPr>
            <a:lvl3pPr>
              <a:tabLst>
                <a:tab pos="685800" algn="l"/>
              </a:tabLst>
              <a:defRPr sz="2400">
                <a:solidFill>
                  <a:schemeClr val="tx1"/>
                </a:solidFill>
                <a:latin typeface="Times New Roman" panose="02020603050405020304" pitchFamily="18" charset="0"/>
              </a:defRPr>
            </a:lvl3pPr>
            <a:lvl4pPr>
              <a:tabLst>
                <a:tab pos="685800" algn="l"/>
              </a:tabLst>
              <a:defRPr sz="2400">
                <a:solidFill>
                  <a:schemeClr val="tx1"/>
                </a:solidFill>
                <a:latin typeface="Times New Roman" panose="02020603050405020304" pitchFamily="18" charset="0"/>
              </a:defRPr>
            </a:lvl4pPr>
            <a:lvl5pPr>
              <a:tabLst>
                <a:tab pos="685800" algn="l"/>
              </a:tabLst>
              <a:defRPr sz="2400">
                <a:solidFill>
                  <a:schemeClr val="tx1"/>
                </a:solidFill>
                <a:latin typeface="Times New Roman" panose="02020603050405020304" pitchFamily="18" charset="0"/>
              </a:defRPr>
            </a:lvl5pPr>
            <a:lvl6pPr fontAlgn="base">
              <a:spcBef>
                <a:spcPct val="0"/>
              </a:spcBef>
              <a:spcAft>
                <a:spcPct val="0"/>
              </a:spcAft>
              <a:tabLst>
                <a:tab pos="685800" algn="l"/>
              </a:tabLst>
              <a:defRPr sz="2400">
                <a:solidFill>
                  <a:schemeClr val="tx1"/>
                </a:solidFill>
                <a:latin typeface="Times New Roman" panose="02020603050405020304" pitchFamily="18" charset="0"/>
              </a:defRPr>
            </a:lvl6pPr>
            <a:lvl7pPr fontAlgn="base">
              <a:spcBef>
                <a:spcPct val="0"/>
              </a:spcBef>
              <a:spcAft>
                <a:spcPct val="0"/>
              </a:spcAft>
              <a:tabLst>
                <a:tab pos="685800" algn="l"/>
              </a:tabLst>
              <a:defRPr sz="2400">
                <a:solidFill>
                  <a:schemeClr val="tx1"/>
                </a:solidFill>
                <a:latin typeface="Times New Roman" panose="02020603050405020304" pitchFamily="18" charset="0"/>
              </a:defRPr>
            </a:lvl7pPr>
            <a:lvl8pPr fontAlgn="base">
              <a:spcBef>
                <a:spcPct val="0"/>
              </a:spcBef>
              <a:spcAft>
                <a:spcPct val="0"/>
              </a:spcAft>
              <a:tabLst>
                <a:tab pos="685800" algn="l"/>
              </a:tabLst>
              <a:defRPr sz="2400">
                <a:solidFill>
                  <a:schemeClr val="tx1"/>
                </a:solidFill>
                <a:latin typeface="Times New Roman" panose="02020603050405020304" pitchFamily="18" charset="0"/>
              </a:defRPr>
            </a:lvl8pPr>
            <a:lvl9pPr fontAlgn="base">
              <a:spcBef>
                <a:spcPct val="0"/>
              </a:spcBef>
              <a:spcAft>
                <a:spcPct val="0"/>
              </a:spcAft>
              <a:tabLst>
                <a:tab pos="685800" algn="l"/>
              </a:tabLst>
              <a:defRPr sz="2400">
                <a:solidFill>
                  <a:schemeClr val="tx1"/>
                </a:solidFill>
                <a:latin typeface="Times New Roman" panose="02020603050405020304" pitchFamily="18" charset="0"/>
              </a:defRPr>
            </a:lvl9pPr>
          </a:lstStyle>
          <a:p>
            <a:r>
              <a:rPr lang="sl-SI" altLang="sl-SI" sz="2600">
                <a:cs typeface="Times New Roman" panose="02020603050405020304" pitchFamily="18" charset="0"/>
              </a:rPr>
              <a:t>Vsaka legija je imela okoli 60 oblegovalno-napadalnih naprav. Uporabljali so:</a:t>
            </a:r>
            <a:endParaRPr lang="sl-SI" altLang="sl-SI" sz="1800">
              <a:cs typeface="Times New Roman" panose="02020603050405020304" pitchFamily="18" charset="0"/>
            </a:endParaRPr>
          </a:p>
          <a:p>
            <a:pPr eaLnBrk="0" hangingPunct="0"/>
            <a:r>
              <a:rPr lang="sl-SI" altLang="sl-SI" sz="2600">
                <a:cs typeface="Times New Roman" panose="02020603050405020304" pitchFamily="18" charset="0"/>
              </a:rPr>
              <a:t> </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a:t>
            </a:r>
            <a:r>
              <a:rPr lang="sl-SI" altLang="sl-SI" sz="700">
                <a:cs typeface="Times New Roman" panose="02020603050405020304" pitchFamily="18" charset="0"/>
              </a:rPr>
              <a:t>       </a:t>
            </a:r>
            <a:r>
              <a:rPr lang="sl-SI" altLang="sl-SI" sz="2600">
                <a:cs typeface="Times New Roman" panose="02020603050405020304" pitchFamily="18" charset="0"/>
              </a:rPr>
              <a:t>škorpijone (katapulte oz. gigantske samostrele)</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a:t>
            </a:r>
            <a:r>
              <a:rPr lang="sl-SI" altLang="sl-SI" sz="700">
                <a:cs typeface="Times New Roman" panose="02020603050405020304" pitchFamily="18" charset="0"/>
              </a:rPr>
              <a:t>       </a:t>
            </a:r>
            <a:r>
              <a:rPr lang="sl-SI" altLang="sl-SI" sz="2600">
                <a:cs typeface="Times New Roman" panose="02020603050405020304" pitchFamily="18" charset="0"/>
              </a:rPr>
              <a:t>Vdiralne ovne</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a:t>
            </a:r>
            <a:r>
              <a:rPr lang="sl-SI" altLang="sl-SI" sz="700">
                <a:cs typeface="Times New Roman" panose="02020603050405020304" pitchFamily="18" charset="0"/>
              </a:rPr>
              <a:t>       </a:t>
            </a:r>
            <a:r>
              <a:rPr lang="sl-SI" altLang="sl-SI" sz="2600">
                <a:cs typeface="Times New Roman" panose="02020603050405020304" pitchFamily="18" charset="0"/>
              </a:rPr>
              <a:t>Katapulte (baliste)</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 </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Katapulti so bili različnih velikosti: od dveh metrov do takih ki so metali 45 kg težke skale.</a:t>
            </a:r>
            <a:endParaRPr lang="sl-SI" altLang="sl-SI" sz="1800">
              <a:cs typeface="Times New Roman" panose="02020603050405020304" pitchFamily="18" charset="0"/>
            </a:endParaRPr>
          </a:p>
          <a:p>
            <a:pPr eaLnBrk="0" hangingPunct="0"/>
            <a:r>
              <a:rPr lang="sl-SI" altLang="sl-SI" sz="2600">
                <a:cs typeface="Times New Roman" panose="02020603050405020304" pitchFamily="18" charset="0"/>
              </a:rPr>
              <a:t> </a:t>
            </a:r>
            <a:endParaRPr lang="sl-SI" altLang="sl-SI" sz="1200">
              <a:cs typeface="Times New Roman" panose="02020603050405020304" pitchFamily="18" charset="0"/>
            </a:endParaRPr>
          </a:p>
          <a:p>
            <a:pPr eaLnBrk="0" hangingPunct="0"/>
            <a:r>
              <a:rPr lang="sl-SI" altLang="sl-SI" sz="2600">
                <a:cs typeface="Times New Roman" panose="02020603050405020304" pitchFamily="18" charset="0"/>
              </a:rPr>
              <a:t> </a:t>
            </a:r>
            <a:endParaRPr lang="sl-SI" altLang="sl-SI" sz="1200">
              <a:cs typeface="Times New Roman" panose="02020603050405020304" pitchFamily="18" charset="0"/>
            </a:endParaRPr>
          </a:p>
          <a:p>
            <a:pPr eaLnBrk="0" hangingPunct="0"/>
            <a:endParaRPr lang="sl-SI" altLang="sl-SI"/>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0BFA4D0-7F24-4EDD-A2D6-0118E6398D22}"/>
              </a:ext>
            </a:extLst>
          </p:cNvPr>
          <p:cNvSpPr>
            <a:spLocks noGrp="1" noChangeArrowheads="1"/>
          </p:cNvSpPr>
          <p:nvPr>
            <p:ph type="title"/>
          </p:nvPr>
        </p:nvSpPr>
        <p:spPr/>
        <p:txBody>
          <a:bodyPr/>
          <a:lstStyle/>
          <a:p>
            <a:r>
              <a:rPr lang="sl-SI" altLang="sl-SI" b="1"/>
              <a:t>TAKTIKE</a:t>
            </a:r>
          </a:p>
        </p:txBody>
      </p:sp>
      <p:sp>
        <p:nvSpPr>
          <p:cNvPr id="13315" name="Rectangle 3">
            <a:extLst>
              <a:ext uri="{FF2B5EF4-FFF2-40B4-BE49-F238E27FC236}">
                <a16:creationId xmlns:a16="http://schemas.microsoft.com/office/drawing/2014/main" id="{D9AECC6A-F045-4E97-84DB-BB1A2A8BAA86}"/>
              </a:ext>
            </a:extLst>
          </p:cNvPr>
          <p:cNvSpPr>
            <a:spLocks noChangeArrowheads="1"/>
          </p:cNvSpPr>
          <p:nvPr/>
        </p:nvSpPr>
        <p:spPr bwMode="auto">
          <a:xfrm>
            <a:off x="381000" y="2009775"/>
            <a:ext cx="8382000"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3200">
                <a:cs typeface="Times New Roman" panose="02020603050405020304" pitchFamily="18" charset="0"/>
              </a:rPr>
              <a:t>Verjetno najbolj znana rimska taktika je »želva« (testudo). Sestavljena je bila iz 27 mož. Uporabljali so jo za napredovanje. Med bitko niso imeli taktik, zanašali so se na disciplino in izurjenost vojakov. Ko je legionar napadel je najprej vrgel lahko kopje, nato težko, nato napade iz neposredne bližine. Uporabljali so tudi taktiko obkoljevanja.</a:t>
            </a:r>
          </a:p>
          <a:p>
            <a:pPr eaLnBrk="0" hangingPunct="0"/>
            <a:endParaRPr lang="sl-SI" altLang="sl-SI"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a:extLst>
              <a:ext uri="{FF2B5EF4-FFF2-40B4-BE49-F238E27FC236}">
                <a16:creationId xmlns:a16="http://schemas.microsoft.com/office/drawing/2014/main" id="{FA96541D-D74D-45D2-B3E9-FA4494162D4C}"/>
              </a:ext>
            </a:extLst>
          </p:cNvPr>
          <p:cNvSpPr>
            <a:spLocks noGrp="1" noChangeArrowheads="1"/>
          </p:cNvSpPr>
          <p:nvPr>
            <p:ph type="title"/>
          </p:nvPr>
        </p:nvSpPr>
        <p:spPr/>
        <p:txBody>
          <a:bodyPr/>
          <a:lstStyle/>
          <a:p>
            <a:r>
              <a:rPr lang="sl-SI" altLang="sl-SI" b="1"/>
              <a:t>OROŽJE</a:t>
            </a:r>
          </a:p>
        </p:txBody>
      </p:sp>
      <p:sp>
        <p:nvSpPr>
          <p:cNvPr id="14341" name="Rectangle 5">
            <a:extLst>
              <a:ext uri="{FF2B5EF4-FFF2-40B4-BE49-F238E27FC236}">
                <a16:creationId xmlns:a16="http://schemas.microsoft.com/office/drawing/2014/main" id="{4605E946-4F0C-4569-A090-D498A58F53D1}"/>
              </a:ext>
            </a:extLst>
          </p:cNvPr>
          <p:cNvSpPr>
            <a:spLocks noChangeArrowheads="1"/>
          </p:cNvSpPr>
          <p:nvPr/>
        </p:nvSpPr>
        <p:spPr bwMode="auto">
          <a:xfrm>
            <a:off x="762000" y="1739900"/>
            <a:ext cx="66294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28600">
              <a:tabLst>
                <a:tab pos="457200" algn="l"/>
              </a:tabLst>
              <a:defRPr sz="2400">
                <a:solidFill>
                  <a:schemeClr val="tx1"/>
                </a:solidFill>
                <a:latin typeface="Times New Roman" panose="02020603050405020304" pitchFamily="18" charset="0"/>
              </a:defRPr>
            </a:lvl1pPr>
            <a:lvl2pPr>
              <a:tabLst>
                <a:tab pos="457200" algn="l"/>
              </a:tabLst>
              <a:defRPr sz="2400">
                <a:solidFill>
                  <a:schemeClr val="tx1"/>
                </a:solidFill>
                <a:latin typeface="Times New Roman" panose="02020603050405020304" pitchFamily="18" charset="0"/>
              </a:defRPr>
            </a:lvl2pPr>
            <a:lvl3pPr>
              <a:tabLst>
                <a:tab pos="457200" algn="l"/>
              </a:tabLst>
              <a:defRPr sz="2400">
                <a:solidFill>
                  <a:schemeClr val="tx1"/>
                </a:solidFill>
                <a:latin typeface="Times New Roman" panose="02020603050405020304" pitchFamily="18" charset="0"/>
              </a:defRPr>
            </a:lvl3pPr>
            <a:lvl4pPr>
              <a:tabLst>
                <a:tab pos="457200" algn="l"/>
              </a:tabLst>
              <a:defRPr sz="2400">
                <a:solidFill>
                  <a:schemeClr val="tx1"/>
                </a:solidFill>
                <a:latin typeface="Times New Roman" panose="02020603050405020304" pitchFamily="18" charset="0"/>
              </a:defRPr>
            </a:lvl4pPr>
            <a:lvl5pPr>
              <a:tabLst>
                <a:tab pos="457200" algn="l"/>
              </a:tabLst>
              <a:defRPr sz="2400">
                <a:solidFill>
                  <a:schemeClr val="tx1"/>
                </a:solidFill>
                <a:latin typeface="Times New Roman" panose="02020603050405020304" pitchFamily="18" charset="0"/>
              </a:defRPr>
            </a:lvl5pPr>
            <a:lvl6pPr fontAlgn="base">
              <a:spcBef>
                <a:spcPct val="0"/>
              </a:spcBef>
              <a:spcAft>
                <a:spcPct val="0"/>
              </a:spcAft>
              <a:tabLst>
                <a:tab pos="457200" algn="l"/>
              </a:tabLst>
              <a:defRPr sz="2400">
                <a:solidFill>
                  <a:schemeClr val="tx1"/>
                </a:solidFill>
                <a:latin typeface="Times New Roman" panose="02020603050405020304" pitchFamily="18" charset="0"/>
              </a:defRPr>
            </a:lvl6pPr>
            <a:lvl7pPr fontAlgn="base">
              <a:spcBef>
                <a:spcPct val="0"/>
              </a:spcBef>
              <a:spcAft>
                <a:spcPct val="0"/>
              </a:spcAft>
              <a:tabLst>
                <a:tab pos="457200" algn="l"/>
              </a:tabLst>
              <a:defRPr sz="2400">
                <a:solidFill>
                  <a:schemeClr val="tx1"/>
                </a:solidFill>
                <a:latin typeface="Times New Roman" panose="02020603050405020304" pitchFamily="18" charset="0"/>
              </a:defRPr>
            </a:lvl7pPr>
            <a:lvl8pPr fontAlgn="base">
              <a:spcBef>
                <a:spcPct val="0"/>
              </a:spcBef>
              <a:spcAft>
                <a:spcPct val="0"/>
              </a:spcAft>
              <a:tabLst>
                <a:tab pos="457200" algn="l"/>
              </a:tabLst>
              <a:defRPr sz="2400">
                <a:solidFill>
                  <a:schemeClr val="tx1"/>
                </a:solidFill>
                <a:latin typeface="Times New Roman" panose="02020603050405020304" pitchFamily="18" charset="0"/>
              </a:defRPr>
            </a:lvl8pPr>
            <a:lvl9pPr fontAlgn="base">
              <a:spcBef>
                <a:spcPct val="0"/>
              </a:spcBef>
              <a:spcAft>
                <a:spcPct val="0"/>
              </a:spcAft>
              <a:tabLst>
                <a:tab pos="457200" algn="l"/>
              </a:tabLst>
              <a:defRPr sz="2400">
                <a:solidFill>
                  <a:schemeClr val="tx1"/>
                </a:solidFill>
                <a:latin typeface="Times New Roman" panose="02020603050405020304" pitchFamily="18" charset="0"/>
              </a:defRPr>
            </a:lvl9pPr>
          </a:lstStyle>
          <a:p>
            <a:r>
              <a:rPr lang="sl-SI" altLang="sl-SI" sz="2800">
                <a:cs typeface="Times New Roman" panose="02020603050405020304" pitchFamily="18" charset="0"/>
              </a:rPr>
              <a:t>Rimljani so uporabljali naslednja orožja:</a:t>
            </a:r>
          </a:p>
          <a:p>
            <a:pPr eaLnBrk="0" hangingPunct="0"/>
            <a:r>
              <a:rPr lang="sl-SI" altLang="sl-SI" sz="2800">
                <a:cs typeface="Times New Roman" panose="02020603050405020304" pitchFamily="18" charset="0"/>
              </a:rPr>
              <a:t> </a:t>
            </a:r>
          </a:p>
          <a:p>
            <a:pPr eaLnBrk="0" hangingPunct="0"/>
            <a:r>
              <a:rPr lang="sl-SI" altLang="sl-SI" sz="2800">
                <a:cs typeface="Times New Roman" panose="02020603050405020304" pitchFamily="18" charset="0"/>
              </a:rPr>
              <a:t>-       kratek (španski) meč (gladius) za pehoto</a:t>
            </a:r>
          </a:p>
          <a:p>
            <a:pPr eaLnBrk="0" hangingPunct="0"/>
            <a:r>
              <a:rPr lang="sl-SI" altLang="sl-SI" sz="2800">
                <a:cs typeface="Times New Roman" panose="02020603050405020304" pitchFamily="18" charset="0"/>
              </a:rPr>
              <a:t>-       dolgi meč (spatha) za konjenico</a:t>
            </a:r>
          </a:p>
          <a:p>
            <a:pPr eaLnBrk="0" hangingPunct="0"/>
            <a:r>
              <a:rPr lang="sl-SI" altLang="sl-SI" sz="2800">
                <a:cs typeface="Times New Roman" panose="02020603050405020304" pitchFamily="18" charset="0"/>
              </a:rPr>
              <a:t>-       dolgo kopje (pilum)</a:t>
            </a:r>
          </a:p>
          <a:p>
            <a:pPr eaLnBrk="0" hangingPunct="0"/>
            <a:r>
              <a:rPr lang="sl-SI" altLang="sl-SI" sz="2800">
                <a:cs typeface="Times New Roman" panose="02020603050405020304" pitchFamily="18" charset="0"/>
              </a:rPr>
              <a:t>-       dolga sulica (hasta)</a:t>
            </a:r>
          </a:p>
          <a:p>
            <a:pPr eaLnBrk="0" hangingPunct="0"/>
            <a:r>
              <a:rPr lang="sl-SI" altLang="sl-SI" sz="2800">
                <a:cs typeface="Times New Roman" panose="02020603050405020304" pitchFamily="18" charset="0"/>
              </a:rPr>
              <a:t>-       bodalo (pilius)</a:t>
            </a:r>
          </a:p>
          <a:p>
            <a:pPr eaLnBrk="0" hangingPunct="0"/>
            <a:r>
              <a:rPr lang="sl-SI" altLang="sl-SI" sz="2800">
                <a:cs typeface="Times New Roman" panose="02020603050405020304" pitchFamily="18" charset="0"/>
              </a:rPr>
              <a:t>-       ščit (parma equertis)</a:t>
            </a:r>
          </a:p>
          <a:p>
            <a:pPr eaLnBrk="0" hangingPunct="0"/>
            <a:endParaRPr lang="sl-SI" altLang="sl-SI"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C9DCE02-46BF-4B73-B19F-03B5D3340892}"/>
              </a:ext>
            </a:extLst>
          </p:cNvPr>
          <p:cNvSpPr>
            <a:spLocks noGrp="1" noChangeArrowheads="1"/>
          </p:cNvSpPr>
          <p:nvPr>
            <p:ph type="title"/>
          </p:nvPr>
        </p:nvSpPr>
        <p:spPr/>
        <p:txBody>
          <a:bodyPr/>
          <a:lstStyle/>
          <a:p>
            <a:r>
              <a:rPr lang="sl-SI" altLang="sl-SI" b="1"/>
              <a:t>MORNARICA</a:t>
            </a:r>
          </a:p>
        </p:txBody>
      </p:sp>
      <p:sp>
        <p:nvSpPr>
          <p:cNvPr id="15363" name="Rectangle 3">
            <a:extLst>
              <a:ext uri="{FF2B5EF4-FFF2-40B4-BE49-F238E27FC236}">
                <a16:creationId xmlns:a16="http://schemas.microsoft.com/office/drawing/2014/main" id="{B7208005-1A21-4FE6-B026-82E1A47BBE32}"/>
              </a:ext>
            </a:extLst>
          </p:cNvPr>
          <p:cNvSpPr>
            <a:spLocks noChangeArrowheads="1"/>
          </p:cNvSpPr>
          <p:nvPr/>
        </p:nvSpPr>
        <p:spPr bwMode="auto">
          <a:xfrm>
            <a:off x="304800" y="2209800"/>
            <a:ext cx="84582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a:cs typeface="Times New Roman" panose="02020603050405020304" pitchFamily="18" charset="0"/>
              </a:rPr>
              <a:t>Rimske ladje so bile zelo podobne grškim. Največje so imele 120 vojakov in 330 veslačev. Vojaki mornariške pehote so se le malo razlikovali od legionarjev, imeli so le krajše sulice. Najbolj razširjene so bile 3 veslače (trije nivoji, eno veslo na dva veslača). Posebnost ladij je bil krokar (cravus) ki je bil v bistvi lesen mostiček z ostjo na koncu, ki se je zapiknila v palubo druge ladje. Uporabljali so lesena sidra s železnimi ojačitvami ob robovih.</a:t>
            </a:r>
          </a:p>
          <a:p>
            <a:pPr eaLnBrk="0" hangingPunct="0"/>
            <a:endParaRPr lang="sl-SI" altLang="sl-SI"/>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Words>
  <Application>Microsoft Office PowerPoint</Application>
  <PresentationFormat>On-screen Show (4:3)</PresentationFormat>
  <Paragraphs>33</Paragraphs>
  <Slides>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Century Gothic</vt:lpstr>
      <vt:lpstr>Times New Roman</vt:lpstr>
      <vt:lpstr>Default Design</vt:lpstr>
      <vt:lpstr>MS Org Chart</vt:lpstr>
      <vt:lpstr>RIMSKA  VOJSKA</vt:lpstr>
      <vt:lpstr>LEGIJA</vt:lpstr>
      <vt:lpstr>PEHOTA</vt:lpstr>
      <vt:lpstr>KONJENICA</vt:lpstr>
      <vt:lpstr>OBLEGOVALNO OROŽJE</vt:lpstr>
      <vt:lpstr>TAKTIKE</vt:lpstr>
      <vt:lpstr>OROŽJE</vt:lpstr>
      <vt:lpstr>MORNARICA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2019-06-03T09:16:20Z</dcterms:created>
  <dcterms:modified xsi:type="dcterms:W3CDTF">2019-06-03T09:16:20Z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