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  <p:sldMasterId id="2147483768" r:id="rId2"/>
  </p:sldMasterIdLst>
  <p:sldIdLst>
    <p:sldId id="256" r:id="rId3"/>
    <p:sldId id="266" r:id="rId4"/>
    <p:sldId id="257" r:id="rId5"/>
    <p:sldId id="258" r:id="rId6"/>
    <p:sldId id="261" r:id="rId7"/>
    <p:sldId id="265" r:id="rId8"/>
    <p:sldId id="259" r:id="rId9"/>
    <p:sldId id="262" r:id="rId10"/>
    <p:sldId id="260" r:id="rId11"/>
    <p:sldId id="269" r:id="rId12"/>
    <p:sldId id="263" r:id="rId13"/>
    <p:sldId id="267" r:id="rId14"/>
    <p:sldId id="268" r:id="rId15"/>
    <p:sldId id="270" r:id="rId16"/>
    <p:sldId id="274" r:id="rId17"/>
    <p:sldId id="273" r:id="rId18"/>
    <p:sldId id="272" r:id="rId19"/>
    <p:sldId id="275" r:id="rId20"/>
    <p:sldId id="271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37" units="1/cm"/>
          <inkml:channelProperty channel="Y" name="resolution" value="37" units="1/cm"/>
        </inkml:channelProperties>
      </inkml:inkSource>
      <inkml:timestamp xml:id="ts0" timeString="2012-11-11T10:07:34.4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9128 13065,'0'-16,"0"16,16 0,0 0,-16 0,16 0,0 0,-16 0,16 0,-16 0,16 0,-16 0,15 0,1 0,-16 0,16 0,-16 0,16 0,-16 0,16 0,0-16,-16 16,16 0,-16-15,16 15,-16 0,15 0,1 0,-16 0,16 0,-16 0,16 0,-16-16,0 16,16 0,0 0,-16 0,16 0,0 0,-1 0,1 0,0 0,-16 0,16 0,-16 0,16 0,-16 0,16 0,0 0,-16 0,16 0,-1 0,1 0,0 0,-16 0,32 0,-32 0,16 0,-16 0,0 0,16 0,-16 0,16 16,-16-16,15 0,1 0,0 0,-16 0,16 0,-16 0,0 0,-16 15,0-15,16 0,-16 0,16 0,-15 0,15 0,-16 0,0 0,16 0,-16 0,16 0,-16 0,16 0,-16 0,0 0,16 0,-16 0,16 0,-15 0,-1 0,16 0,-16 0,0 0,16 0,-16 0,0 0,0 0,16 0,-16 0,16 0,-31 0,31 16,-16-16,0 0,16 0,-16 0,0 0,16 0,-16 0,16 0,0 16,-16-16,16 0,-15 0,-1 0,16 16,-16-16,0 0,16 16,-16-16,16 0,-16 0,16 0,0 0,-16 0,0 0,16 0,0 0,-15 0,15 0,-16 0,16 0,-16 0,0 0,16 16,-16-16,0 0,16 0,-32 16,32-16,-15 16,15-16,-32 15,32 1,-16-16,16 16,-32-16,32 16,-16-16,16 0,-16 16,1-16,15 0,-16 0,16 0,-16 0,0 0,16 16,0-16,-16 16,16-16,0 16,0-16,16 0,-16 0,0 0,16 0,-16 0,16 0,15 0,-15 0,0 0,32 0,-32 0,15 0,-15 0,0 0,16 0,-32 0,32 0,-16 0,-1 0,17 0,-32 0,32 0,-16 0,0 0,0 0,-1 0,1 0,0 0,0 0,0 0,0 0,-16 0,16 0,-16 0,16 0,-16 0,0 0,15 0,-15 0,32 15,-16-15,0 0,16 0,-16 16,-1-16,1 0,-16 0,16 0,-16 0,32 0,-32 0,16 0,0-16,0 16,-1 0,-15 0,16 0,0 0,-16 0,0 0,0 16,16-16,-16 0,16 0,-16 0,0 0,-16 16,0 0,0 0,0 0,-15 0,15-16,-16 16,16-1,0-15,-15 16,31 0,-16-16,0 16,0-16,16 0,-16 0,16 0,0 0,-16 0,0 0,16 16,-16-16,16 0,-15 0,15 16,-16-16,0 0,16 16,-16-16,0 0,16 0,0 0,-16 0,0 0,16 0,-16 0,16 0,-15 16,15-16,-16 0,0 0,0 15,16-15,-32 0,16 0,16 0,-16 0,1 0,15 0,-16 0,16 0,-16 0,16 0,-16 0,0 0,16 0,-16 0,16 0,-16 0,16 0,-16 0,1 16,-1-16,16 0,-16 0,0 0,16 16,-16-16,16 0,-16 0,0 0,16 16,-16-16,16 16,-15-16,15 16,-16-16,16 16,31-16,-15 0,16 16,0-16,-16 0,31 0,-31 0,32 0,-16 0,-17 0,17 0,-16 0,0 0,0 0,0 0,-16 0,16 0,15 0,-31 0,32 0,-16 0,0 0,0 0,15 0,1 0,-32 0,16 0,0 0,-16 0,0 0,0 0,16 0,-16 0,0 0,0 0,0 0,16 0,-16 0,16 0,-16 0,15 0,-15 0,16 0,0 0,-16 0,0 0,16 0,-16 0,16 0,0 0,0 0,-16 0,16 0,-16 0,15 0,-15 0,16 0,-16 0,-16 0,16 0,-15 0,15 0,-16 15,16-15,-32 16,32-16,-16 16,0 0,16 16,-16-32,0 16,1 0,15-1,-16 17,0-32,-16 32,16-32,0 16,16 0,-16-16,1 16,-1-16,16 0,-16 15,16-15,-16 0,16 0,-16 0,0 16,16-16,-16 0,0 16,1 0,-17 0,32 0,-32 0,32-16,-16 16,16-16,-16 0,0 0,16-16,0 0,0 16,-15 0,15-16,-16 0,16 16,-16 0,0-32,0 32,16-16,-16 1,0 15,16 0,0-16,0 0,0 16,0-16,0 16,0-16,0 16,0-16,16 0,-16 16,16-16,-16 16,32-15,-32-1,16 16,-16 0,31 0,-15 0,-16 0,32 0,-32 0,16 0,0 16,0-16,0 15,-1 1,17 0,-16 0,0 0,16 0,-1 0,-15-16,16 16,-32-16,16 0,-16 0,0 0,0 15,16-15,-16 0,16 0,-16 0,0 0,0 0,0 0,0 0,0 0,0 0,16 0,-16 0,15 0,-15 0,32 0,-32 16,16-16,0 0,0 0,-16 0,16 0,-16 0,16 0,-16 16,15-16,-15 16,0-16,0 16,0-16,0 0,0 0,16 0,-16 0,0 0,16 0,-16 0,16 16,-16-16,16 0,-16 0,0 0,0 0,0 0,-16 0,0 0,16 16,-16 0,-15-1,15-15,-16 16,0 0,32 0,-32-16,1 0,31 16,-32-16,16 0,0 0,-16 16,17-16,15 0,-32 16,32-16,-16 0,16 0,-16 16,16-16,-16 0,0 15,16-15,-16 0,16 0,-15 16,-1-16,0 16,0 0,0 0,0-16,16 16,-32 0,32-16,-15 16,15-16,0 0,-16 0,0 0,16 0,-16 0,16 0,-16 0,16 0,-16 0,16 0,-16 0,0 0,16 0,0 0,-15 0,-1 0,16 15,-16-15,16 0,-16 0,0 0,16 0,-16 16,0-16,16 0,-16 0,1 0,15 0,-16 0,16 0,-16 0,16 0,-16 0,16 0,-16 0,0 0,16 16,-16-16,0 16,16-16,0 16,-15-16,-1 32,16-32,-16 16,16-16,-16 31,0-31,16 0,-16 16,16-16,0 16,0-16,16 16,0 0,16 0,-16 0,15-1,-15-15,16 16,16-16,-33 0,17 32,0-32,0 0,-32 0,31 0,-31 0,16 0,-16 0,16 0,-16 0,16 0,0 0,-16 0,16 0,0 0,0 0,-1 0,17 0,-16 0,0 0,16 0,-32 0,31 0,-15 0,-16 0,16 0,0 0,-16 0,16 0,-16 0,16 0,0 0,0 0,-1 0,1 16,0-16,16 16,-32-16,32 0,-16 16,-1-16,-15 0,-31 0,15 0,0 16,-16-1,0 1,17 0,-17-16,16 16,0 0,-16-16,32 0,-16 0,16 0,-15 0,15-16,-16 0,0 16,16-16,-32 16,32 0,-16 0,0 0,0 0,1 0,15 0,-32 16,32-16,-16 16,0-16,0 32,0-32,16 16,-31 0,31-1,-16-15,16 16,-16-16,16 0,0 16,-16-16,16 0,-16 0,0 0,16 0,-16 0,0 0,1 0,-1 0,16 0,-16 0,16 16,-16-16,0 16,16-16,16 0,16 0,15 0,-15 0,16 0,-1 0,-15 0,47 0,-47 0,32 0,-17 0,1 0,-16 0,-1 0,1 0,-16 0,0 0,0 0,-16 0,16 0,0 0,-16-16,0 16,15 0,-15 0,16 0,-16 0,16 0,-16 0,16-16,0 16,-16 0,16 0,-16 0,16 0,0-16,-1 16,1 0,0-16,16 16,-16 0,0 0,0-15,-1 15,1 0,16 0,-32 0,16 0,-16 0,32 0,-32 0,16 0,-1 0,-15 0,32 0,-32 0,16 0,-16 0,16 0,-16 0,16 0,-16-16,0 0,16 16,-16-16,0 16,0-16,0 16,0-16,-16 16,0-16,16 16,-16-31,0 31,0 0,-15 0,-1 0,16 0,0 0,-32 0,33 0,-33 0,16 0,0 0,1 0,-17 0,16 0,1 0,-1 0,0 0,16-16,-16 0,-15 0,15 0,0 0,1 0,31 16,-16 0,16-16,0 1,16 15,15 0,17-16,0 16,-17-16,1 16,16-16,-17 0,1 16,0 0,-16-16,0 16,-16 0,16 0,-16 0,15 0,-15 0,16 0,0 0,0 0,0 0,0 0,0 0,-16 0,0 0,0 0,0 0,0 0,16 0,-16 16,15-16,1 0,0 0,0 0,-16 0,32 0,-32 0,16 0,-48-16,32 0,-32 16,16-16,-15 1,-1-1,-16 0,16 0,17 16,-1-16,16 16,0-16,-16 0,16 16,0-16,0 16,0-15,0 15,0-16,0 0,-16 16,16-16,-16 16,0-16,-16 0,1 0,-17-15,0 31,-15-16,15 16,1-16,-33 16,33 0,-17 0,32 0,-15 0,15 0,0 0,1 0,15 0,0 0,0 0,16 0,-16 0,16 0,-16 0,16 0,-16 0,0 0,1 0,-1 16,0-16,0 0,0 0,0 0,0 0,16 0,-31 0,31 0,-16 0,16 0,-16 16,0-16,16 0,-16 0,16 0,-16 15,0-15,16 0,-16 0,16 0,-15 0,-1 0,16 0,0 0,-16 0,16 0,-16 0,0 0,16 16,-16-16,16 0,-16 0,16 0,-16 0,1 0,15 0,-16 0,0 0,0 0,16 0,-16 0,16 0,-16 16,16-16,-16 0,0 0,16 0,-15 16,15-16,0 0,-16 0,16 0,-16 0,0 0,16 16,-16-16,16 0,-16 16,16-16,-16 0,16 0,-16 0,16 0,0 16,-15-16,-1 0,16 16,-16-16,16 15,0-15,0 16,0-16,0 16,16 0,-16-16,16 0,-16 0,15 16,1-16,0 16,-16-16,32 16,-32 0,16-16,0 15,15 1,1-16,16 16,-32 0,31-16,-15 0,0 0,0 0,15 0,-15 0,0 0,-1 0,-15 0,0 0,0 0,-16 0,0 0,-16-16,0 16,0-16,16 0,-47 16,15-15,-16-1,1 16,15-16,0 16,1-16,-1 16,0-16,0 16,16-16,1 16,-1-16,0 0,0 16,16-15,-32-1,32 16,-16-16,0 16,1-16,-1 0,0 16,0 0,0-16,0 16,16-16,0 0,0 16,0-15,0 15,16-16,-16 0,16 16,0-32,0 16,15 0,-15 0,32 1,-16-1,15 0,-15 16,0 0,0-16,15 16,1-16,-1 16,17 0,-16-16,-1 0,-15 16,0-16,15 1,-15 15,0-16,15 0,-31 0,0 16,0-16,-32 16,0 0,0 0,1 16,-17 0,-16-16,1 0,-17 0,16 0,1 0,15 0,0 16,16-16,16 0,-15 0,15 0,-16 0,16-16,0 0,16 16,-1 0,1 0,0-16,16 16,0-16,-16 16,15-16,-15 0,0 16,-16 0,16 0,-16 0,16 0,0 0,0 0,-1 0,17 0,-32 0,32 0,0 0,-16 0,-1 0,1 0,-16 0,16 0,-32 0,0 0,16 0,-15 0,15 0,-16 0,-16 0,32 0,-32 0,16 0,0 0,1 0,-17 0,16 0,0 0,-16 0,16 0,1 0,-1 0,0 0,0 0,16 0,-16 0,16 0,-16 0,16 0,-16 0,0 0,16 0,-15 0,15 0,0 0,-16 0,0 0,16 0,-16 0,16 0,16-15,-16 15,16 0,0 0,-1-16,17 16,-16 0,16-16,0 0,15 0,-15 16,16-16,-17 16,-31-16,32 16,-16 0,0-16,-32 1,0 15,-16 0,16 0,1 0,-1 0,-16 0,16 0,0 0,-16 0,32 0,-15 0,15 0,-16 0,16 0,-16 0,0 0,16 0,-16 0,16 0,-16 0,16 0,-32 0,17 15,-1-15,0 0,0 16,-16-16,16 16,0-16,1 0,-1 16,0-16,16 0,-16 16,16-16,-16 16,0 0,16 0,-16-16,16 15,-16-15,16 0,-15 0,15 0,-16 16,16-16,-16 16,0-16,16 0,-16 16,16-16,0 16,0-16,-16 0,16 0,0 16,-16-16,16 16,-16-16,16 0,-15 16,15-16,0 15,-16-15,16 0,0 16,-16-16,16 16,0-16,16-16,-16 16,16-16,-16 1,15 15,1-16,16 0,-32 0,32 0,0 0,-17 0,17-15,-16 15,16 0,0 0,-17 0,1 0,0 0,0 16,0-16,0 16,-16-15,16 15,-16 0,16-16,-16 16,15-16,1 16,-16-16,16 16,-16-32,16 32,-16 0,32-32,-32 32,32-15,-32-1,15 16,1-16,-16 16,16-16,0 16,-16-16,0 0,0 16,0-16,0 16,0-16,0 16,0-15,16 15,-16-16,16 0,-16 16,0-16,0 16,16-16,-16 0,16 16,-16-16,15 16,-15-16,16 1,0 15,-16 0,16-16,-16 0,0 16,0 0,16 0,-16-16,0 16,0-16,0 16,0-16,0 16,16-16,-16 16,16 0,-16 0,16 0,-16 0,31 0,-31 0,16 0,-16 0,16 0,0 0,0 0,-16 0,16 0,-16 0,16 0,-1 0,-15-16,0 16,16 0,-16-15,0 15,0-16,0 16,0-16,0 0,16 16,-16-16,0 0,16 16,-16-16,0 0,0 16,16-15,-16-1,0 16,0-16,0 16,16 0,-16-16,16 16,-16 0,0-16,0 16,16 0,-16-16,0 16,15-16,-15 16,16 0,-16-16,0 16,16 0,0 0,-16 0,32 0,-32-15,16 15,0 0,-1 0,1 0,-16-16,16 16,0 0,0 0,-16 0,16 0,-16 0,32 0,-32 0,15 0,-15 0,16 0,-16 0,16 0,0 16,-16-16,16 0,-16 15,16-15,-16 0,0 0,0 16,16-16,-16 0,0 0,0 0,16 0,-16 0,0 0,15 0,-15 0,0 0,0 16,0-16,-15 0,-1 0,0 0,0 0,0 0,0 0,0 0,0 0,-15 0,31 0,-16 0,-16 0,32 0,-32-16,32 16,-16-16,-15 1,31 15,-32-16,32 16,-16 0,16 0,-16 0,16 0,-16 0,0 16,16-16,-15 15,-1-15,0 0,0 16,0-16,0 16,16-16,0-32,-16 32,0 0,16 0,0 16,-15-16,-1 0,16 0,0 0,-16 0,16 0,-16 0,16 0,-16 16,0-16,16 0,-16 0,16 16,-31-16,31 16,0 0,-16-16,0 16,16-16,-16 0,16 0,0 16,-16-16,16 0,-16 0,16 0,0 15,-16-15,16 0,0 16,0-16,0 16,-16-16,16 0,0 16,-15-16,15 16,-16-16,16 16,0-16,0 16,-16-16,16 0,-16 16,16-16,0 15,0-15,0 16,0-16,-16 16,16 0,0-16,0 16,0-16,0 16,0-16,-16 16,16 0,0-16,0 15,0-15,0 16,0-16,-16 16,16 0,0-16,0 16,0-16,-16 0,16 0,0 16,0-16,0 16,0-16,0 16,-15-16,15 15,0 1,0-16,0 16,-16-16,16 0,0 16,0-16,-16 0,16 16,-16-16,16 16,-16-16,16 16,-16 0,16-16,-16 15,16-15,0 16,-16-16,1 16,15 0,-16-16,0 16,16-16,0 16,-16-16,0 0,16 16,0-16,-16 16,16-16,0 15,-16-15,16 0,0 16,-16-16,16 0,0 16,0-16,-15 0,15 0,0 16,-16-16,16 0,0 16,0-16,-16 16,16-16,-16 32,0-32,16 15,-16-15,0 16,16-16,0 16,-16 0,16-16,0 16,0-16,-15 0,15 0,0 16,0-16,0 16,0-16,0 16,0-16,0 15,-16 1,16 0,0-16,0 16,0 0,0-16,0 16,0-16,0 16,0-16,0 16,0-1,0-15,0 16,0-16,0 16,0-16,0 16,0 0,0 0,0-16,0 16,0-16,0 16,0-1,0 1,0-16,0 16,0 0,0-16,0 16,0-16,0 16,0-16,0 16,0-16,16 0,-16 16,0-16,0 0,0 0,0 15,15-15,-15 16,0-16,16 0,-16 16,16-16,-16 0,0 0,0 16,0-16,0 16,0-16,0 16,0-16,0 16,0 0,0-16,0 15,0-15,0 16,0-16,0 16,16 0,-16-16,0 0,16 0,-16 0,0-16,0 0,16 16,-16-16,16 16,31-15,17-1,-17 0,17 0,-48 16,16-32,-32 32,31 0,-15 16,0 0,16 0,-16 0,0-16,-1 0,1 0,-16 0,0 0,0 0,0 0,0 0,16 0,-16 0,0 0,16 0,-16 0,16 16,-16-16,16 0,0 0,-16 0,16 0,-16 0,0 0,0 0,0 0,15 0,-15 15,16-15,-16 16,16-16,-16 0,32 0,-16 16,0-16,0 16,-1-16,1 0,-16 0,16 0,-16 0,32 0,-32 0,16 0,0 0,-16 0,31 0,-15 0,0 0,0 0,-16 0,16 0,0 0,-16 0,16 0,-16 0,16-16,-16 0,0 16,0-16,0 1,0 15,0-16,0 0,15 16,-15-16,16 16,-16-16,16 0,-16 16,16 0,-16-16,0 16,0-16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37" units="1/cm"/>
          <inkml:channelProperty channel="Y" name="resolution" value="37" units="1/cm"/>
        </inkml:channelProperties>
      </inkml:inkSource>
      <inkml:timestamp xml:id="ts0" timeString="2012-11-11T10:07:53.4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13145 13002,'-16'0,"16"0,16 0,0 16,-16-16,31 0,-31 0,16 0,-16 0,16 0,0 0,-16 0,16 0,-16 0,16 15,0-15,-1 0,17 0,-16 16,0-16,0 0,-16 0,16 0,-16-16,0 1,0 15,0-16,0 0,0 0,0 16,0-16,0 16,0-16,0 16,0-16,0 0,0 16,0-15,-16 15,16-16,-16 16,16-16,-16 0,0 16,16-16,-16 0,0 16,16 0,-15 0,15-16,-32 16,32 0,-16 0,16 0,-16 0,0 0,16 0,-16 0,0 0,16 0,-31 0,15 0,0 0,0 0,16 0,-16 16,16-16,-16 0,0 0,16 0,-15 0,15 0,-16 16,16-16,-16 16,0-16,16 0,-16 16,16-16,0 16,0-16,0 16,0-16,0 15,0 1,-16-16,16 16,0-16,-16 16,16-16,-16 16,16 0,0-16,0 16,0-16,0 16,0-16,0 15,0 1,0-16,0 16,0-16,0 16,0-16,0 16,0 0,0-16,0 16,0-16,0 16,0-16,0 0,0 15,16-15,-16 16,16-16,-16 32,16-32,0 16,-16 0,16 0,0-16,0 16,-1-16,-15 0,16 0,0 0,-16 0,16 0,-16 0,16 0,0 0,0 0,-16 0,16 0,-16 0,15 0,-15 0,16 0,0 0,-16 0,16 0,-16 0,16 0,-16 0,16-16,0 16,-16-16,0 16,16 0,-16 0,15 0,-15-16,0 16,16 0,-16 0,16 0,-16 0,0-16,0 16,16 0,-16-16,0 16,16 0,-16 0,16 0,-16 0,16-16,-16 16,16 0,-1 0,1 0,-16 0,16 0,-16 0,16 0,-16 0,0 0,16 0,-16 16,16-16,-16 0,16 0,-16 0,31 0,-31 0,0 0,16 0,-16 16,16-16,-16 16,0-16,16 0,-16 0,0 16,0-16,0 0,0 0,0 16,0-16,0 16,0-16,0 15,0-15,0 32,0-32,0 16,0-16,0 16,0 0,0-16,-16 0,0 0,16 16,-16 0,16-16,-15 31,-1-15,16 0,-16-16,16 16,-16-16,0 0,16 0,-16 0,16 0,-16 0,16 0,-16 0,1 0,-1 0,16 0,-16 16,0-16,0 0,0 0,0 0,16 0,-16 0,16 0,-15 0,15 0,-16 0,0 0,16 0,-16-16,16 16,-16 0,16 0,-16-16,0 16,0-16,16 16,-15-16,15 16,0-16,-16 16,16-15,-16 15,16-16,-16 16,0-16,16 16,0-16,-16 16,0 0,16-16,-16 16,16 0,-15 0,15 0,-16 0,0 0,0 0,16 0,-16 0,0 0,16 0,-16 0,16 0,-16 0,16 0,-15 0,-1 0,16 0,-16 0,16 16,-16-16,16 0,-16 0,0 0,0 0,16 0,-16 0,16 16,-15-16,-1 0,16 0,-16 0,0 0,16 0,0 0,-16 0,16 0,-16 16,16-16,0 16,-16-16,16 0,0 15,-16-15,16 16,0 0,-15-16,15 16,-16-16,16 16,-16 0,16 0,16-16,-16 16,0-16,16 15,-16-15,15 16,-15 0,16 0,-16 0,32 0,-32-16,16 0,-16 16,16-16,-16 0,16 16,0-16,-16 0,15 0,-15 0,16 0,-16 0,16 0,0 0,-16 0,16 0,0 0,0 0,0 0,-1 0,1 0,0 0,0 0,0 0,0 0,0 0,15 0,-31 0,16 0,16 0,-16 0,-16 0,32 0,-32 0,16 0,-1 0,1 0,-16-16,16 16,-16 0,0-16,0 16,0-16,0 16,16 0,-16 0,0 16,0-16,0 0,0 0,0 16,0-16,16 0,-16 0,16 0,-16 0,16 0,-16 0,16 0,-1 0,-15 0,16 0,-16 0,16 0,-16 0,16 0,0 0,-16 0,16 0,-16 0,0 0,0 0,0 16,-16-16,0 0,16 0,0 15,0-15,-16-31,16 31,0-32,0 32,32 32,-16-32,0 0,-16-16,0 16,-16-80,16 80,32 0,-1 0,17 16,-16 0,15 0,-15-16,-16 16,16-16,-32 0,16 0,-16 0,0 16,0 0,0-16,0 16,0-1,-16-15,0 16,16-16,0 16,-16-16,16 16,-16 0,16-16,-16 16,0-16,16 16,-16-16,16 0,0 16,0-16,-15 0,15 0,0 15,-16-15,16 16,0-16,-16 16,16-16,0 16,-16 0,16-16,-16 16,16-16,-16 16,16 0,-16-16,16 0,-16 15,16-15,-15 0,-1 0,16 16,-16-16,0 0,16 0,-16 0,16 0,-16 0,0 0,16 0,-16 0,16 0,-15 0,15 0,-16 0,0 0,16-16,-16 1,16 15,-16-16,0 0,-16 0,17 0,-1 16,16 0,-16-16,16 0,-16 16,0 0,16-16,-16 16,16 0,-16-15,16 15,-16 0,1 0,-1 0,16 0,-16 0,0 0,16 0,-16 0,16 0,-16 0,16 0,-16 0,0 0,16 0,-15 0,15 0,0 0,-16 0,0 0,16 0,-16 0,16 0,-32 0,32 0,-16 0,0 15,1-15,-17 0,32 16,-16-16,-16 0,32 0,-16 16,16-16,-16 0,16 0,0 0,-15 0,15 0,0 16,-16 0,16-16,0 16,0 0,0 0,0-1,0 1,0 0,0 0,16 0,-16 0,0 0,0-16,15 16,-15-16,16 15,-16 1,16 0,0 0,-16-16,16 0,16 16,-16 0,15-16,-15 0,16 0,-16 16,16-16,-1 0,-15 0,0 0,0 0,0 0,0 0,-16 0,16 0,-16 0,15 0,-15 0,16 0,0 0,-16 0,16 0,16 0,-16 0,0 0,-1 0,17 0,-32 0,32 0,-32 0,16 0,-16 0,16 0,-16 0,16 0,-1 0,-15 0,16 16,-16-16,16 15,-16-15,32 32,-32-32,16 16,-16-16,32 32,-32-32,15 16,-15-16,0 16,0-16,0 15,0 1,0-16,0 16,0-16,0 16,0-16,0 16,0 0,0-16,-15 16,-1 0,16-16,0 0,-16 0,0 0,16 0,-16 0,0 0,0 0,-15 0,-17 0,16 0,16-16,-15 16,-1-16,0 0,16 0,0 16,-31-32,31 16,0 16,0 0,16 0,-16-15,0 15,16-16,-16 16,16-16,-15 16,-1 0,0-16,16 16,-16 0,0 0,0 0,-16-16,1 16,15-16,0 16,-32-16,17 16,15 0,0 0,0-16,16 16,-32 0,32 0,-16-15,16 15,-31 0,31 0,-16 0,0-16,0 16,0 0,16 0,-16 0,16 0,-32 0,32 0,-15 0,-1 0,0 0,0 0,16 0,-16 0,16 0,-16 0,0 0,16 0,-16 0,16 0,-15 0,15 0,-16 0,0 0,16 0,-16 0,16 0,-16 0,0 0,0 0,16 0,-31 0,15 0,16 0,-16 0,0 0,-16 0,16 0,0 16,1-16,-17 15,0-15,16 0,0 16,0-16,1 0,-1 0,16 0,-16 0,16 0,-16 0,0 0,16 0,-16 0,16 0,-16 0,16 0,-16 0,1 0,15 0,-16 0,0 0,16 0,-32 16,32-16,-32 16,16-16,16 0,-31 16,15-16,16 0,-32 16,16-16,0 0,-15 16,15-16,0 16,0-1,0-15,0 0,0 0,0 16,16 0,-15-16,15 0,-16 16,0-16,16 0,-16 0,16 0,-16 0,16 0,-16 0,16 0,-32 0,32 0,-15 0,-1 0,0 0,0 0,16 0,-32 0,16 0,0 0,1 0,-1 0,0 16,16-16,-16 0,16 0,-16 0,0 0,16 0,-16 0,0 0,16 0,-15 0,15 0,0 0,-16 0,0 0,16 0,-16 0,16 0,-16 16,0-16,16 16,-16-16,16 0,-16 0,1 16,15-1,-16 1,16 0,-32-16,32 32,-16-32,16 16,-16 0,0 0,16-16,-16 15,16 1,-15-16,15 16,0 0,-16-16,16 0,-16 16,16-16,0 16,0-16,-16 16,16-16,-16 16,16-1,-16-15,16 16,-16 0,0 0,16-16,0 16,-15 0,15-16,0 16,-16 0,16-1,0-15,0 16,0 0,0-16,0 16,0-16,0 16,0-16,16 0,-16 0,0 16,0-16,0 16,0-16,15 16,-15-16,0 0,0 0,16 0,-16 15,0-15,0 0,0 16,0-16,0 0,0 16,0-16,0 16,0-16,0 32,0-16,0 0,0-1,0 17,-16-32,16 16,0-16,-15 16,15-16,-16 0,16 0,0 16,-16-16,16 0,0 16,-16-16,16 0,0 16,-16-16,16 0,0 15,0-15,0 16,0-16,0 16,0-16,0 16,0 0,0 0,0 0,0 0,0 15,0-15,0-16,0 32,0 0,0-16,0-1,0 1,0 0,0 0,0 0,0-16,0 32,0-16,0-1,0 17,0-16,0 0,0 16,16-16,0-1,-16 33,16-48,0 32,-16-16,15 0,-15-16,0 15,16 1,-16-16,0 16,0-16,16 0,-16 16,0-16,0 0,0 0,16 0,-16 16,16-16,-16 0,16 0,-16 0,16 0,-16 0,0 0,16 0,-16 0,0 16,15-16,-15 0,32 16,0-16,-16 16,16-16,-1 0,-15 15,0 1,32-16,-32 16,-1-16,17 0,-32 16,16-16,-16 0,16 0,-16 0,-16 0,0 0,-16 0,1 0,-1 0,-16 0,17 0,-17 0,0 16,17 0,-17 0,16 0,0-1,17-15,-1 16,0 0,0-16,16 0,0 16,0-16,16-16,0 16,15 0,-15 0,16 0,0 0,0 0,31 0,-15 0,-1 0,1 0,15 0,-15 0,0 0,-17 16,1-16,0 0,-16 0,16 0,-32 0,15 0,1 0,0-16,-16 0,16 16,0 0,0-16,0 16,-16-15,31 15,-15-16,16 16,-16 0,16 0,-16 0,15 0,-15 0,16 0,-16 0,0 0,0 0,-1 0,1 0,16 0,-16 0,0 0,0 0,0 0,-16 0,15 0,1 0,-16 0,16 16,-16-16,32 31,-32-31,16 16,31 0,-15 16,-16-16,16 15,0-31,-17 32,33-32,-32 0,-16 16,32-16,-16 0,-1 0,1 0,-16 0,16 0,-16 0,16 0,0 0,-16 0,16 0,0 0,0 0,15 0,-15 0,16 16,-16-16,31 0,-31 0,16 0,0 0,0 0,-1 0,-15 0,0 0,16 0,0 0,-1 0,-15 16,32 0,-16-16,-1 16,1 15,0-31,15 16,-31 0,32-16,-32 0,31 0,-15 0,-16 0,16 0,-16 0,15 0,-31 0,16 0,-16-16,16 16,-16-16,16 16,0 0,0 0,16-16,-17 16,1 0,0-15,0 15,-16-16,0 16,16-16,-16 0,0 16,0 0,16 0,-16-16,16 16,-16-16,16 0,-16 16,15-16,1 16,0-15,-16-1,16 16,0 0,-16 0,16-16,-16 16,16 0,-16-16,31 16,-31 0,16-16,-16 16,16 0,0 0,0 0,-16-16,16 16,16 0,-32-16,15 16,1 0,0-16,-16 1,16 15,-16-16,32 16,-32-16,16 16,0-16,-1 0,-15 16,16-16,-16 16,16-16,0 16,0-16,-16 16,16-15,-16-1,0 16,16-16,-16 16,0-16,0 16,0-16,0 0,0 16,0-16,0 16,0-16,0 1,0 15,0-16,0 16,0-16,0 16,0-16,0 0,0-16,0 32,0-16,0-15,0 15,0 0,0 0,0 16,0-16,0 0,0 0,0 16,0-15,0 15,0-16,0 0,0 16,0-16,0 0,0 16,0-16,0 0,-16 0,16 1,0-1,-16 16,0-16,16 16,0-16,-16 16,0-16,16 0,0 16,-16 0,16-16,0 0,-15 1,15 15,-16-32,0 16,16 0,-16-16,0 16,16 16,-16-31,0 31,16-16,-16 16,16-16,-15 0,-1 16,0-16,0 16,16-16,-32 16,32-16,-16 1,0 15,16-16,-15 16,-1-16,16 16,-16 0,0-32,16 32,-16-16,0 16,0-32,16 32,-31-31,15 31,-16-32,32 32,-32-16,0 0,17 0,-1 0,0 1,0-1,-16 0,16 0,0 16,16-16,-15 16,-1-16,0 16,0-16,16 16,-16 0,16 0,-16 0,0 0,16 0,-16 0,16 0,-15-16,15 16,-16 0,0-15,16 15,0-16,0 0,0 0,0 16,16-16,-16 0,16 0,-1 0,1-15,0-1,16 32,-16-48,0 17,0 15,15-16,-15 0,0 16,0 0,0-15,0 15,0 0,-1-16,-15 32,16-16,0 16,-16 0,-16 0,0 16,1 0,-17 16,0 15,0-15,-15 32,15-48,-47 47,31-31,0 15,-31 1,15-16,-31 31,32-47,-33 32,33-16,-64 15,63-15,17-32,-1 16,-15 16,31-32,16 0,16 0,0-16,0 0,16 16,-16-16,16 0,-16 0,32-16,-1 1,1-1,47 0,-31-31,31-1,1 32,-1-31,-15 15,-1-15,-15 31,-1 16,-15-16,-32 32,0 0,-32 16,17 0,-17 0,-16 32,16-32,-63 47,32 1,-33 15,1-16,16 1,-64 15,48-31,-16 15,63-15,-16 0,49-32,-17-1,32-15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37" units="1/cm"/>
          <inkml:channelProperty channel="Y" name="resolution" value="37" units="1/cm"/>
        </inkml:channelProperties>
      </inkml:inkSource>
      <inkml:timestamp xml:id="ts0" timeString="2012-11-11T10:09:43.5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12113 16462,'0'16,"16"0,-16 0,16 0,-16 0,0-16,0 0,0 0,0 0,0 0,0 0,15 16,1-16,-16 0,16 16,0-16,0 15,-16-15,0 0,0 16,16-16,-16 0,16 0,-16 0,0 0,0 0,0 0,16 0,-1 0,1 0,0 0,-16 0,16 0,-16 0,16 0,-16 0,16 0,0 0,0 0,-16 0,31 0,-15 0,0 0,0 0,0 0,0 0,0 0,-1 0,1 0,-16 0,16 0,-16 0,16 0,-16 0,16 0,0 0,-16 0,16 0,0 0,-1 0,1 0,0 0,0 0,0 0,-16 0,16 0,-16 0,16 0,-16-16,0 16,16 0,15 0,-31 0,16 0,-16-15,16 15,0 0,0 0,0 0,-16-16,31 16,-15 0,-16-16,32 16,-16 0,0 0,-16-16,16 16,15 0,-31 0,16-16,0 16,0 0,0 0,0-16,0 16,0 0,-1 0,1-16,16 16,-16 0,-16-16,32 16,-16 0,-1-15,1 15,0 0,0 0,16-16,-16 16,0 0,15-16,-15 16,-16 0,32-16,-32 16,16 0,0 0,0-16,-16 16,15-16,-15 16,0-16,0 16,16 0,-16-16,16 16,0 0,0-15,16 15,-16 0,-1 0,1 0,0-16,0 16,0 0,0 0,0 0,0 0,15 0,-31 0,16 0,-16 0,16 0,0 0,-16 0,16 0,-16 0,16-16,-16 16,16-16,-1 16,-15 0,16 0,-16 0,32-16,-32 16,16 0,-16-16,16 0,0 16,0-16,-1 16,-15-15,16 15,0-16,-16 16,0-16,0 16,16-16,-16 16,16 0,-16 0,0-16,0 16,16 0,-16-16,0 16,16 0,-16 0,0-16,0 0,-16 16,16-15,-16-1,16 16,-16-16,0 16,16-16,-16 16,16-16,-16 0,1 16,-17-16,16 0,16 16,-16-15,0 15,16-16,0 0,-16 16,16-16,0 0,0 16,0-16,0 16,0-16,-16 16,16-16,-15 1,15 15,-16-16,16 16,-16-16,16 16,0-16,0 0,-16 0,0 16,16-16,0 0,0 16,-16 0,16-15,-16-1,16 16,0-16,0 16,0-16,0 16,16-16,-16 16,16-16,-16 16,16 0,-16 0,16 0,0 0,-16 0,16 0,-16 0,15 0,-15 0,0 0,16 0,-16 0,0 16,16-16,-16 0,0 0,0 0,0 0,0 0,16 0,-16 16,0-16,0 16,0-16,16 0,-16 16,0-16,0 16,0-16,0 0,0 0,16 0,-16 15,16-15,-16 16,16-16,-16 16,15-16,1 16,-16 0,16-16,-16 0,0 0,0 0,16 0,-16 0,16 0,-16 0,16 16,-16-16,16 0,0 0,-16 0,15 0,-15 0,0 0,0 0,0 0,0 0,0 0,0 0,16 0,-16 16,0-16,0 16,0-16,0 0,0 0,0 15,0-15,0 0,0 0,0 0,0 0,0 16,0-16,0 16,0-16,0 16,0-16,0 16,0 0,0-16,0 16,0-16,0 16,0-16,0 0,0 15,0-15,0 0,0 16,16-16,-16 16,16-16,-16 16,16 0,-16-16,16 16,-16-16,16 0,0 0,-16 0,0 0,0 0,15 0,-15 0,0 0,0 0,0 0,16 0,-16 0,0 0,16 0,-16 0,0 16,0-16,0 16,0-16,16 31,-16-31,16 16,-16 0,0 0,0-16,0 16,16-16,-16 0,0 0,0 0,0 16,0-16,0 16,0-16,-16 15,0-15,16 16,-16 0,0-16,16 0,-16 16,1-16,15 16,0-16,-16 0,0 0,16 0,-16 0,16 16,-16-16,16 0,-16 0,0 0,16 0,-16 0,16 0,-15 0,15 0,-16 0,0 0,16 0,-16 0,16 16,-16-16,16 16,-16-16,0 0,0 15,16-15,-15 0,-1 16,16-16,-16 16,0-16,0 0,16 0,-16 16,0-16,16 0,-16 16,16-16,0 0,-31 16,31-16,0 16,-16-16,0 16,16-1,-16 1,16-16,-16 16,16-16,-16 16,0 0,16-16,0 16,-15-16,15 0,-16 0,0 0,16 0,-16 0,16 16,-16-16,0 0,0 0,16 16,-16-16,1 15,-1-15,16 0,-16 0,0 0,0 0,16 0,-16 0,16 16,-16-16,0 0,1 0,15 0,-16 0,0 0,16 0,-16 0,16 0,-16 0,16 0,-16 0,0 0,0 0,16 16,-15-16,-1 16,-16-16,16 16,0 0,-31 0,31-16,0 16,-16-1,16-15,0 0,0 16,1-16,-1 0,16 0,-16 0,16 0,-16 0,0 0,0 0,16 0,-16 0,16 0,-16 0,1 0,-1 0,0 0,0 16,-16-16,16 16,-15-16,31 0,-16 16,-16-16,32 0,-16 0,0 0,0 0,0 0,1 0,-1 0,16 0,-16 0,16 0,-16 0,0 0,0 0,16 0,-32 0,17 0,-1 0,0 0,-16 16,32-16,-16 0,16 0,-16 0,16 0,-16 0,1 0,15 0,-16 0,16 0,0 0,16 16,-16 0,0-16,15 15,-15 1,16 16,0-32,16 16,-16 0,0 0,0 0,-1-16,1 15,0-15,0 0,-16 0,16 0,-16 0,16 0,-16 0,16 0,-16 0,0 16,16-16,-16 0,0 0,15 0,-15 16,16-16,-16 0,16 16,-16-16,16 0,-16 0,0 0,16 0,-16 16,16-16,-16 0,16 0,-16 0,16 0,-1 0,-15 0,16 0,-16 0,0 0,0 0,16 0,-16 0,16 16,-16-16,16 0,-16 0,0 0,16 0,0 0,-16 16,0-16,16 0,-16 16,0-16,0 0,0 0,0 15,0-15,0 0,0 16,0-16,0 0,0 0,0 16,0 0,0-16,0 16,0 0,0-16,0 0,0 0,0 16,0-16,0 16,0-16,0 15,0-15,0 16,0 0,0-16,0 0,0 16,0-16,0 16,0-16,0 0,0 0,0 16,0-16,0 0,0 16,0-16,0 16,0-16,0 15,0-15,0 16,15 0,-15-16,0 16,16-16,-16 16,0-16,0 0,0 0,0 0,0 16,16-16,-16 16,0-16,0 0,0 16,16-16,-16 15,0-15,16 16,-16-16,16 16,-16 0,0-16,0 0,0 16,0-16,0 0,0 16,0-16,0 0,0 16,16-16,-16 0,0 16,0-16,0 15,16-15,-16 0,0 0,0 16,15-16,-15 16,0-16,16 0,-16 16,0-16,0 16,0-16,16 0,-16 16,0-16,0 16,0-16,0 0,16 16,-16-16,0 0,16 0,-16 15,0-15,0 0,0 0,0 16,0-16,0 16,0 0,0-16,0 0,0 16,0-16,0 16,0-16,0 0,0 16,16-16,-16 0,0 16,16-16,-16 0,16 15,15-15,-15 32,16-16,-16 0,16 0,-17 0,1 0,0-16,0 15,-16-15,0 0,0 16,0-16,16 0,0 0,-16 0,32 0,-17 16,1-16,0 0,0 16,0-16,-16 0,16 0,-16 0,16 0,-16 0,0 0,16 0,-16 0,0 0,0 0,15 0,-15 0,0 0,16 0,-16 0,0 0,0 0,16 0,-16 0,0 0,0 0,16 0,-16 0,16 0,-16 0,16 0,-16 0,16 0,0 0,-16 0,15 0,1 0,0 0,0-16,-16 16,16 0,0 0,-16 0,16 0,-16 0,16 0,-16 0,15 0,1 0,-16 0,0 0,0 16,-16-16,1 0,15 16,-16-16,0 16,0-16,0 0,16 16,-32-16,16 0,1 16,-1-16,16 0,-32 0,32 0,-16 0,16 0,-16 0,16 0,-32 0,32 0,-15-16,-1 16,0 0,0 0,0 0,0 0,16 0,0-16,0 0,0 16,0 0,16-32,-16 32,32-16,-16 0,0 1,15-1,-31 0,32 0,-16 0,0 0,0 16,-16-16,31 16,-31-16,16 1,-16 15,0-16,0 16,16 0,-16 0,0-16,0 0,-16 16,16-16,-31 0,31 0,-16 0,0 16,0-31,0 31,0 0,16 0,0-16,-16 16,0 0,1-16,-1 16,0-16,0 16,16 0,-32-16,32 16,-16 0,16-16,-16 16,16-16,-15 1,-1 15,-16-16,32 0,-48 0,32 16,16-16,-15 16,-1 0,16 0,0-32,0 32,0-16,0 16,0-15,0-1,0 16,0-16,0 16,16 0,-16 0,15 0,-15 0,16 0,-16 16,0-16,0 16,0-16,0 15,0-30,-16-1,1 0,-17 0,16-16,-16 32,16-32,0 17,1 15,-1-16,16 0,-16 0,16 0,-16 0,0 0,16-15,-16 15,16 0,-16 0,16 0,0 0,0 0,0 0,0-15,0 31,0-32,0 16,0-16,0 16,16-15,0-1,-16 16,32-32,-32 33,32-17,-17 16,17-16,-16 0,16 17,-32-1,16 16,15-16,-31 0,16 16,-47 0,15 32,-16-1,0 1,-31 48,31-33,-32 48,1-15,-1-1,33-31,15 15,0-31,0-16,16 0,0-32,16 0,-16 16,16-16,0 0,0 0,31-15,-31 15,32-16,-1 0,-15 1,0 15,0-16,15 0,-47 0,48 1,-48 15,16 0,0 16,-16 0,0 16,0 0,0 15,0 1,-32 0,0 16,16-1,-16-31,1 16,31 0,-16-17,0 1,32-16,-16 0,32-16,-32 1,15 15,1-16,0 0,0 16,-16-16,0 16,0 32,0-1,0 17,0 0,-16-17,0 33,16-16,0 15,0-31,0 0,0-1,0-15,0 0,16-16,-16-16,16 0,0-31,-16 31,16-16,16 0,-32-15,15 15,17-16,-32 32,16-15,0 15,-16 0,32 0,-32 0,31 0,-31-15,32 31,-32-16,16 16,-16-16,16 16,0-16,-16 0,0 32,0 0,0 0,0 15,0 1,0-16,0 0,-16 16,16-16,0-16,0 15,-16 1,16-16,16-16,16 1,-32-17,31 32,1-48,0 32,0-15,-1 31,-15-32,16 32,-16-16,0 16,0-16,-16 16,16 0,-1 16,-15-16,16 0,-16 16,0-16,0 16,0 0,0-1,0 1,0-16,0 16,-16 0,16-16,-15 0,-1 0,16 0,-16 0,0 0,0-16,-32 0,48 16,-15 0,15 0,-16 0,16-16,16 16,-1 0,1-15,0-1,16 16,-32-32,48 32,-48-16,31 0,-15 16,16 0,-32-32,16 32,0-15,-16-1,0 16,16-16,-16 16,15 0,-15 0,32 0,-32-16,16 16,-16-16,0 0,16 16,-16 0,16 0,-16 0,32 0,-32 0,15 0,-15 0,16 0,-16 0,16 0,0 0,-16 0,16 0,-16 0,16 0,-16 0,16 0,0 0,-16 0,15 0,1 0,0 0,0 0,-16 0,16 0,0 0,0 0,-32 0,0 0,0 0,16 16,-32-16,1 16,-17 0,0-16,17 0,-1 16,0-16,16 0,16 16,-16-16,0 0,16-16,16 0,-16 16,16-16,16 0,-16 16,0-16,15 0,1 0,-16 16,0 0,0-15,0-1,-16 16,16 0,-1 0,1 0,0 0,0 0,16-16,-32 0,0 16,16-16,-16 16,0-16,0 0,16 16,-16-16,0 16,0-15,0 15,0-16,0 16,0-16,0 0,0 16,0-16,0 16,0-16,0 0,0 0,-16-15,16 31,-16-16,16 16,-16-16,0 16,16-16,-16 16,0-16,16 16,-16-16,1 16,-1 0,16 0,-16 0,0 0,0 0,0 0,0 16,0-16,1 16,-1 0,-16 0,16 0,0 15,-16-15,1 16,-1-16,0 16,0-16,17-1,-17 1,32 0,-32-16,32 0,0 0,-16 0,16 0,16 0,-16-16,16 16,0-16,0 16,0 0,-1-15,1 15,-16 0,32 0,-32 0,-16 0,0 15,-15 1,-17 0,16 0,-15 0,-49 16,49-1,-17-15,32 0,17 16,-17-32,32 16,0-32,0 0,0 16,0-16,0 0,16 0,-16-15,16 15,15-16,1 0,-16 1,32-1,-17-16,1 16,32-15,-33 15,1 16,0-16,-16 17,0 15,-16-16,0 16,-16 0,0 0,-16 0,0 31,1-15,-17 32,-16-16,1-1,-1 1,33-32,-1 32,0-32,16 0,16-16,16 0,16-16,-16 17,31-17,1 0,0-16,-17 33,33-33,-1 16,1-15,-16-17,-1 48,17-31,-48 31,47-32,-47 32,0 0,16 0,-32 1,15 15,1-16,-16 0,32-16,-32 32,16-32,0 16,0 1,0-17,-16 32,15-32,-15 32,0-16,0 16,0-16,0 16,0-16,-15 1,-1 15,16-16,-16 16,16-16,-16 16,16-16,-16 16,16-16,-16 0,0 16,16-16,0 16,0-16,0 16,0-15,0-1,16 16,-16-16,0 0,16 16,-16-16,16 16,-16-16,0 0,0 16,16 0,-16-16,0 16,16 0,-16 0,16 0,-16-15,0 15,15 0,-15-16,16 16,-16-16,0 0,16 16,-16-16,0 16,0-16,0 16,-16 0,16-16,-16 16,1 0,15-16,-16 1,16 15,-16-16,16 16,-16-16,16 16,0-16,0 0,-16 16,16-16,-16 16,16-16,-16 16,16-16,-16 16,1 0,15 0,-16 0,16 0,-16 0,16 0,-16 0,0 0,16 0,-16 0,16 0,-16 0,16 0,-16 0,1 0,15 0,-16 0,16 0,-16 0,16 16,-16-16,16 0,-16 0,0 0,16 16,-16-16,16 16,-16-16,16 0,-15 16,15-16,-16 16,16-16,0 16,-16-16,0 0,16 16,-16-16,16 15,-16-15,0 16,16-16,-16 16,1-16,15 16,-16-16,16 16,-16-16,0 16,16-16,-16 0,0 16,16-16,-16 16,0-16,1 0,15 0,0 0,-32 0,32 0,-16 0,16 0,-16 0,16 0,-16 0,0 0,16 0,-16 0,1 0,-1 15,0-15,0 0,0 0,16 0,-16 0,0 0,0 0,1 0,15 0,-16 0,0 0,-16 0,32 0,-16 0,16 0,-16 0,16 0,-16 0,1 0,15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6D4700B-14B4-4342-B08D-1934DF69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1171-737F-45C6-82EB-97EAC300850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8334ABB-16A0-41AD-A84C-129D036E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A922F7F-4A40-4F8D-8E28-BCEB52E2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5CB55-2CD8-4AF9-A2BE-84065354CA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213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68FC325-8F25-493A-BE89-C08E3E2A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07911-C1E7-40CF-A871-D3C2D48F7EE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35364B9-B758-44DD-8783-D7D06492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D4CE041-A87F-493A-BB99-9CFC4713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A65D-2CAE-4F2E-B6EA-3CFDB0A08B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992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24A52C3-C706-4DA3-A4D4-9C33614B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29DB-1DD3-4433-A592-A3635C320E6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1778495-D262-478B-8167-1D58C093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37D18AD-39B8-4271-B2B8-0B8CE38F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E2676-B8B4-4EA2-BE05-60FCC1961B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34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AC01A12-1236-4BE3-A47E-15690D47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C659-7A03-4422-A1FD-0A637AFF0AE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788E3E9-F91C-4DCC-A252-DF200CFE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8A65E7E-CDC4-4BF7-BF00-DA574A69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A5516-186A-4C0E-9ABA-9F2562BECA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317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33A541C-9412-4C83-B6A5-58D2DCC8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7F8E-04EF-479B-90E4-5BD6B051E71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2A3E935-48D7-452C-8B1A-7E420257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3AD3B51-88B5-4D85-8E8A-D37DF206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20ABC-6342-4BA1-B436-71C639725A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110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3AF1114-6158-42C8-91DB-99E000BA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9253-F62B-448A-B052-6532198488F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8B55501-1343-486D-87D9-AC9E310D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CE6F5CB-18BA-4B46-AD42-17563478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5E70-0841-4FDD-A310-601AC8D5EF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5266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3ACFA45-FBFA-49ED-B70A-098EFD6E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899BE-B142-4D60-9173-6473C13556D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020C988-857E-44D4-89BE-3D822C5B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D12A8C5-9475-487B-B700-4A4A39C3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F6BA-0319-4265-89DB-F204DBDD36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883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A260D76-6E19-4EE4-A0C0-69191F45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727B-7C9D-4B7A-AD55-90FB914B2C2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E8DB663C-9F8E-4AC8-B870-A9753E04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924B2C99-6C77-4A50-B40F-DBC39669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68723-BDA6-4AC7-8E3C-CD5FD81B78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117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CB67CFC1-55CA-4FC6-8E21-A88A844F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A753-6503-4404-920D-E79C5C07E19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680F120C-81C8-46EA-A8FE-927E0B07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027850DC-F90B-403F-9704-2C28FDF6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BB838-12BC-4DC7-9762-8944375760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6088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06C83E1A-C597-4647-8D40-F7885A7E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11AD-91D8-4281-A7EF-D62586E8E5E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9B27309D-2BF1-41D0-B809-2449D719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5F458897-D0E7-482A-BD11-2CF9F225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A1001-F8C0-4D63-8ACA-1457DDD206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3797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6EA6462-A868-4AC3-8CE7-1C876A22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D198-E84D-4E8F-971F-FB0B41DD096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3B1CF99-D385-422B-9A28-FA1111E9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FB46EA8-4A02-40AC-9457-C9C70367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5C9D-223A-43B1-9D77-8E0D973F47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092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58B9A3E-8C77-49DC-9FC0-83B6F1CC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94ED-E1CD-4E8E-8BA9-F1639A1141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25162A1-0BC3-430F-9191-EE1C3217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38AB93F-6713-4EB2-8144-1F79BE72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DD9B3-62B2-437E-969E-C64481A81C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7683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5546AA3-BB9F-4EFF-B82C-1DBCC5ED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104B-FB9C-4DCE-8C90-9A1B2066A5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5662E15-59D5-4120-A774-7D0F225D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3C839E7-08AF-4F02-A27D-32702CEB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B7776-C6E5-4BB2-A2D9-D90F55FC44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155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A4C6916-6E22-4F18-8E38-A3FFC7AA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3B2-60E9-47C8-B3A9-7FFB89AB6CE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8B7B624-A37B-4247-AE39-A1E0B57E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81639AE-D03C-49F4-856E-AD6B929E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9B09D-6BBB-43D7-86C0-4B802A04E4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753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F545413-2850-4F4E-9E6D-1E7196A1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C93D-F3E3-4E6C-A259-3424EB9180E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CC03FBD-C36F-43C2-82CA-3413B62E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F9AD023-FBCC-4B29-B746-AEAE398F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5FF38-F3C7-488D-96A1-C8401B4241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606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DF7142E-5C54-498A-8350-68F586A4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7070-7312-430D-A255-B1A0834702F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446E088-410C-445C-8432-626CDDBF4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F34BC8F-6F3A-40D1-AB54-49D36445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DDB58-FEB3-4B97-A52A-5818F9C16D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999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B12BD20-679B-4D01-95FD-EDB67619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A219-744A-41BB-807A-AD58BFE7215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09451BC-45C2-4237-AAEC-3E0E3C6C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B7ED13D-784F-42C0-B31B-54390D62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FC788-3A34-4322-A814-76D7EE6B4C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794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0A26249C-462E-4810-A01A-F8C6C1F7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F7C7-CF8E-4CFA-99D4-F101F9DEB0E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09AC2596-8E45-4435-B06A-7D1D508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065D6BA8-97F4-4BAD-9BCD-FAB58A56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144F5-F25C-4056-B0D0-C688C566A9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408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9A3E4003-A258-492C-986E-E18573BC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412A-B1C7-4FE5-A118-101149C26B2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604BB9E3-4701-406F-AB47-EB55D151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5E659C27-7B28-4023-8893-3899FAD8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2579F-6209-440F-9568-C322F7F711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798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02A23536-29DB-4655-BBE8-D8E4E42A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B4DCD-9083-4F72-ADC2-15BAA42B4E3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8B3D33B1-A848-47E1-BC7F-B2E87D2A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17B177E2-2633-4B8F-8C8A-8F11EA08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EC15C-B7F3-42A3-98A5-D1ABBF270F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041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996C45D-B83C-42FF-9F3E-9DB7DAAF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C0E0-1AA5-410A-BBF4-1C7CE35D70C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22E27A9-332E-4D15-BFA4-CBA96301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188B2C3-5CEC-4D83-90D5-E0E57295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EDD73-C35D-4B5B-BE56-11E7DEFF64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10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2465290-2D43-400C-9024-6CD6F169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AF13-4CE3-4283-A890-DF6FF1D2D97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6D01867-A666-4FCA-A629-FD052DC2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DE689C6-BE21-406D-9FF6-F390555F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2316A-AF96-4746-B9B1-0B0E62B636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183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8A9A99F-142F-4E23-AD71-EDDEFC8152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F371BB93-E920-4A79-8199-5DAB87ACFB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39B708B-DAC2-47AE-B258-123C18329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E02BB6-088B-40D1-82E3-415303B55E1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818E3A2-F24C-493B-B208-6002511AE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B23AB72-A660-4C1B-A42B-B88F329CF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942A999-081D-4330-9EDA-5D37E0AA7D5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grada naslova 1">
            <a:extLst>
              <a:ext uri="{FF2B5EF4-FFF2-40B4-BE49-F238E27FC236}">
                <a16:creationId xmlns:a16="http://schemas.microsoft.com/office/drawing/2014/main" id="{399FFFE2-0154-4183-8D38-AB23CB75DC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Ograda besedila 2">
            <a:extLst>
              <a:ext uri="{FF2B5EF4-FFF2-40B4-BE49-F238E27FC236}">
                <a16:creationId xmlns:a16="http://schemas.microsoft.com/office/drawing/2014/main" id="{84811986-CBAE-42C1-8FA3-89F23866D7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E2DE1F9-DF9F-40D7-A335-9F187E58B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A0BAE0-871B-44A3-A6B5-9A45FC1AE8E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42914AA-5995-448C-AB13-4D7B7F8C6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80E7443-1055-4913-A312-7DCD6FB20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3F0CCC-BA0A-4874-B3A0-858095A089A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6.emf"/><Relationship Id="rId4" Type="http://schemas.openxmlformats.org/officeDocument/2006/relationships/customXml" Target="../ink/ink1.xml"/><Relationship Id="rId9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F16B3996-488A-47CD-BDD2-A14030C22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1466850"/>
          </a:xfrm>
        </p:spPr>
        <p:txBody>
          <a:bodyPr/>
          <a:lstStyle/>
          <a:p>
            <a:r>
              <a:rPr lang="sl-SI" altLang="sl-SI" sz="5400">
                <a:solidFill>
                  <a:schemeClr val="bg1"/>
                </a:solidFill>
              </a:rPr>
              <a:t>RIMSKA VOJSKA IN ŠIRJENJE RIMSKE DRŽAVE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7F20D0-1203-4840-926A-4D71C2785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-623" r="8430" b="4828"/>
          <a:stretch>
            <a:fillRect/>
          </a:stretch>
        </p:blipFill>
        <p:spPr bwMode="auto">
          <a:xfrm>
            <a:off x="3448050" y="2117725"/>
            <a:ext cx="295275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C3365C-9E05-4140-9CE1-9D29DEA7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prstClr val="white"/>
                </a:solidFill>
              </a:rPr>
              <a:t>RIMSKA VOJSKA</a:t>
            </a:r>
            <a:br>
              <a:rPr lang="sl-SI" sz="6000" dirty="0">
                <a:solidFill>
                  <a:prstClr val="black"/>
                </a:solidFill>
              </a:rPr>
            </a:br>
            <a:r>
              <a:rPr lang="sl-SI" sz="3600" dirty="0">
                <a:solidFill>
                  <a:prstClr val="white"/>
                </a:solidFill>
              </a:rPr>
              <a:t>LEGIJA</a:t>
            </a:r>
            <a:endParaRPr lang="sl-SI" sz="3600" dirty="0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47E0E78F-6675-4D76-8CF4-6B7FF65AE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Rimska vojska je imela značilno postavitev za obrambo to je bila želva.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2EF7C0E3-92AF-4717-B5CC-EED085AB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4893" r="4436" b="10651"/>
          <a:stretch>
            <a:fillRect/>
          </a:stretch>
        </p:blipFill>
        <p:spPr bwMode="auto">
          <a:xfrm>
            <a:off x="1763713" y="2578100"/>
            <a:ext cx="5462587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E8977B-179A-463F-AA40-1517E438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700" dirty="0">
                <a:solidFill>
                  <a:prstClr val="white"/>
                </a:solidFill>
              </a:rPr>
              <a:t>RIMSKA VOJSKA</a:t>
            </a:r>
            <a:br>
              <a:rPr lang="sl-SI" dirty="0">
                <a:solidFill>
                  <a:prstClr val="black"/>
                </a:solidFill>
              </a:rPr>
            </a:br>
            <a:r>
              <a:rPr lang="sl-SI" dirty="0">
                <a:solidFill>
                  <a:schemeClr val="bg1"/>
                </a:solidFill>
              </a:rPr>
              <a:t>TABOR</a:t>
            </a:r>
          </a:p>
        </p:txBody>
      </p:sp>
      <p:sp>
        <p:nvSpPr>
          <p:cNvPr id="13315" name="Ograda vsebine 3">
            <a:extLst>
              <a:ext uri="{FF2B5EF4-FFF2-40B4-BE49-F238E27FC236}">
                <a16:creationId xmlns:a16="http://schemas.microsoft.com/office/drawing/2014/main" id="{A577BE22-115C-407A-82D3-C6065D31E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Urejena taborišča v obliki kvadrata,</a:t>
            </a:r>
          </a:p>
          <a:p>
            <a:endParaRPr lang="sl-SI" altLang="sl-SI">
              <a:solidFill>
                <a:schemeClr val="bg1"/>
              </a:solidFill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C3BF13CA-4343-452B-9C23-1266AB62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49500"/>
            <a:ext cx="624522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61F76-6AAA-4A46-8178-556350AE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prstClr val="white"/>
                </a:solidFill>
              </a:rPr>
              <a:t>RIMSKA VOJSKA</a:t>
            </a:r>
            <a:br>
              <a:rPr lang="sl-SI" sz="4000" dirty="0">
                <a:solidFill>
                  <a:prstClr val="black"/>
                </a:solidFill>
              </a:rPr>
            </a:br>
            <a:r>
              <a:rPr lang="sl-SI" sz="4000" dirty="0">
                <a:solidFill>
                  <a:prstClr val="white"/>
                </a:solidFill>
              </a:rPr>
              <a:t>TABOR</a:t>
            </a:r>
            <a:endParaRPr lang="sl-SI" dirty="0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547BB98D-C9DD-45B1-BDAA-EC3035019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Dve glavni ulici in štiri vrata,</a:t>
            </a:r>
          </a:p>
        </p:txBody>
      </p:sp>
      <p:sp>
        <p:nvSpPr>
          <p:cNvPr id="4" name="Zaobljeni pravokotnik 3">
            <a:extLst>
              <a:ext uri="{FF2B5EF4-FFF2-40B4-BE49-F238E27FC236}">
                <a16:creationId xmlns:a16="http://schemas.microsoft.com/office/drawing/2014/main" id="{149BB6D7-B154-44C6-923C-A883C55AAD7B}"/>
              </a:ext>
            </a:extLst>
          </p:cNvPr>
          <p:cNvSpPr/>
          <p:nvPr/>
        </p:nvSpPr>
        <p:spPr>
          <a:xfrm>
            <a:off x="2206625" y="2708275"/>
            <a:ext cx="4105275" cy="324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8C85572A-222C-421A-ABE1-1CFB40FAD0CA}"/>
              </a:ext>
            </a:extLst>
          </p:cNvPr>
          <p:cNvSpPr/>
          <p:nvPr/>
        </p:nvSpPr>
        <p:spPr>
          <a:xfrm>
            <a:off x="2268538" y="4076700"/>
            <a:ext cx="4103687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9825C4CF-942A-454A-AE83-FF562002FF3D}"/>
              </a:ext>
            </a:extLst>
          </p:cNvPr>
          <p:cNvSpPr/>
          <p:nvPr/>
        </p:nvSpPr>
        <p:spPr>
          <a:xfrm>
            <a:off x="4067175" y="2700338"/>
            <a:ext cx="504825" cy="3240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ED0C1283-9F26-4BA1-A34C-636DC698440E}"/>
              </a:ext>
            </a:extLst>
          </p:cNvPr>
          <p:cNvSpPr/>
          <p:nvPr/>
        </p:nvSpPr>
        <p:spPr>
          <a:xfrm>
            <a:off x="3924300" y="2565400"/>
            <a:ext cx="792163" cy="2873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4344" name="Picture 3">
            <a:extLst>
              <a:ext uri="{FF2B5EF4-FFF2-40B4-BE49-F238E27FC236}">
                <a16:creationId xmlns:a16="http://schemas.microsoft.com/office/drawing/2014/main" id="{63AFBA2A-5E29-44F0-8803-25840B47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794375"/>
            <a:ext cx="817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4">
            <a:extLst>
              <a:ext uri="{FF2B5EF4-FFF2-40B4-BE49-F238E27FC236}">
                <a16:creationId xmlns:a16="http://schemas.microsoft.com/office/drawing/2014/main" id="{6B74350C-F560-4FC1-84BD-DB8687BE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911600"/>
            <a:ext cx="3111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5">
            <a:extLst>
              <a:ext uri="{FF2B5EF4-FFF2-40B4-BE49-F238E27FC236}">
                <a16:creationId xmlns:a16="http://schemas.microsoft.com/office/drawing/2014/main" id="{53018A43-32E2-4E6B-82C4-D0021083A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19538"/>
            <a:ext cx="31115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DE064416-AAAA-4610-A18B-C5C91B3E8279}"/>
              </a:ext>
            </a:extLst>
          </p:cNvPr>
          <p:cNvSpPr/>
          <p:nvPr/>
        </p:nvSpPr>
        <p:spPr>
          <a:xfrm>
            <a:off x="2546350" y="2997200"/>
            <a:ext cx="431800" cy="2873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4348" name="Picture 6">
            <a:extLst>
              <a:ext uri="{FF2B5EF4-FFF2-40B4-BE49-F238E27FC236}">
                <a16:creationId xmlns:a16="http://schemas.microsoft.com/office/drawing/2014/main" id="{D042A338-B97D-4F17-8C22-551FF1DA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2816225"/>
            <a:ext cx="7191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7">
            <a:extLst>
              <a:ext uri="{FF2B5EF4-FFF2-40B4-BE49-F238E27FC236}">
                <a16:creationId xmlns:a16="http://schemas.microsoft.com/office/drawing/2014/main" id="{04CC2921-9B36-451B-A4DF-D47AB954E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348038"/>
            <a:ext cx="65563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8">
            <a:extLst>
              <a:ext uri="{FF2B5EF4-FFF2-40B4-BE49-F238E27FC236}">
                <a16:creationId xmlns:a16="http://schemas.microsoft.com/office/drawing/2014/main" id="{67453882-68E6-45E2-AF20-F059AFC8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882900"/>
            <a:ext cx="2635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9">
            <a:extLst>
              <a:ext uri="{FF2B5EF4-FFF2-40B4-BE49-F238E27FC236}">
                <a16:creationId xmlns:a16="http://schemas.microsoft.com/office/drawing/2014/main" id="{EBF5B737-0B45-436D-9F30-F203836E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871913"/>
            <a:ext cx="4572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10">
            <a:extLst>
              <a:ext uri="{FF2B5EF4-FFF2-40B4-BE49-F238E27FC236}">
                <a16:creationId xmlns:a16="http://schemas.microsoft.com/office/drawing/2014/main" id="{579F62E0-0B47-4B06-861A-5DC58B36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9725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11">
            <a:extLst>
              <a:ext uri="{FF2B5EF4-FFF2-40B4-BE49-F238E27FC236}">
                <a16:creationId xmlns:a16="http://schemas.microsoft.com/office/drawing/2014/main" id="{B0F27485-9283-46B0-B1F1-072B3A87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3429000"/>
            <a:ext cx="457200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4" name="Picture 12">
            <a:extLst>
              <a:ext uri="{FF2B5EF4-FFF2-40B4-BE49-F238E27FC236}">
                <a16:creationId xmlns:a16="http://schemas.microsoft.com/office/drawing/2014/main" id="{0BB98809-F6E1-4047-B7C8-B3261800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749675"/>
            <a:ext cx="3603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5" name="Picture 13">
            <a:extLst>
              <a:ext uri="{FF2B5EF4-FFF2-40B4-BE49-F238E27FC236}">
                <a16:creationId xmlns:a16="http://schemas.microsoft.com/office/drawing/2014/main" id="{A0CAD0F0-B10D-4E86-A2BD-199B18FE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82900"/>
            <a:ext cx="7207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6" name="Picture 14">
            <a:extLst>
              <a:ext uri="{FF2B5EF4-FFF2-40B4-BE49-F238E27FC236}">
                <a16:creationId xmlns:a16="http://schemas.microsoft.com/office/drawing/2014/main" id="{0DE33906-11E5-4A0F-AAC0-3959DDB04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98813"/>
            <a:ext cx="4572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7" name="Picture 15">
            <a:extLst>
              <a:ext uri="{FF2B5EF4-FFF2-40B4-BE49-F238E27FC236}">
                <a16:creationId xmlns:a16="http://schemas.microsoft.com/office/drawing/2014/main" id="{4B79E88A-3391-47C4-9D4D-4862300E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03650"/>
            <a:ext cx="2825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8" name="Picture 16">
            <a:extLst>
              <a:ext uri="{FF2B5EF4-FFF2-40B4-BE49-F238E27FC236}">
                <a16:creationId xmlns:a16="http://schemas.microsoft.com/office/drawing/2014/main" id="{AB18304B-6585-4F17-8482-44C31EB9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803525"/>
            <a:ext cx="5746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9" name="Picture 17">
            <a:extLst>
              <a:ext uri="{FF2B5EF4-FFF2-40B4-BE49-F238E27FC236}">
                <a16:creationId xmlns:a16="http://schemas.microsoft.com/office/drawing/2014/main" id="{70B96FD8-D92D-430A-A958-2C8DE9064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3370263"/>
            <a:ext cx="30321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0" name="Picture 18">
            <a:extLst>
              <a:ext uri="{FF2B5EF4-FFF2-40B4-BE49-F238E27FC236}">
                <a16:creationId xmlns:a16="http://schemas.microsoft.com/office/drawing/2014/main" id="{A6A9DE6D-476A-4ABF-98D4-27DC0399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339725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1" name="Picture 19">
            <a:extLst>
              <a:ext uri="{FF2B5EF4-FFF2-40B4-BE49-F238E27FC236}">
                <a16:creationId xmlns:a16="http://schemas.microsoft.com/office/drawing/2014/main" id="{619C8B94-A3F4-497F-AE62-0BC75FAF4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429000"/>
            <a:ext cx="3714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2" name="Picture 20">
            <a:extLst>
              <a:ext uri="{FF2B5EF4-FFF2-40B4-BE49-F238E27FC236}">
                <a16:creationId xmlns:a16="http://schemas.microsoft.com/office/drawing/2014/main" id="{78CE564E-787B-48BB-92D6-B55759C6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56025"/>
            <a:ext cx="3921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3" name="Picture 21">
            <a:extLst>
              <a:ext uri="{FF2B5EF4-FFF2-40B4-BE49-F238E27FC236}">
                <a16:creationId xmlns:a16="http://schemas.microsoft.com/office/drawing/2014/main" id="{14C68522-D694-4260-A3CB-C7B9E875C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616450"/>
            <a:ext cx="6270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4" name="Picture 22">
            <a:extLst>
              <a:ext uri="{FF2B5EF4-FFF2-40B4-BE49-F238E27FC236}">
                <a16:creationId xmlns:a16="http://schemas.microsoft.com/office/drawing/2014/main" id="{3606B483-18D4-4F12-AFE4-A12A101F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4616450"/>
            <a:ext cx="41433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5" name="Picture 23">
            <a:extLst>
              <a:ext uri="{FF2B5EF4-FFF2-40B4-BE49-F238E27FC236}">
                <a16:creationId xmlns:a16="http://schemas.microsoft.com/office/drawing/2014/main" id="{4ECC6190-D6D4-467F-9E83-3C65C240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4656138"/>
            <a:ext cx="584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6" name="Picture 24">
            <a:extLst>
              <a:ext uri="{FF2B5EF4-FFF2-40B4-BE49-F238E27FC236}">
                <a16:creationId xmlns:a16="http://schemas.microsoft.com/office/drawing/2014/main" id="{6374F6AF-48BD-4A51-B445-3846748A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4967288"/>
            <a:ext cx="228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7" name="Picture 25">
            <a:extLst>
              <a:ext uri="{FF2B5EF4-FFF2-40B4-BE49-F238E27FC236}">
                <a16:creationId xmlns:a16="http://schemas.microsoft.com/office/drawing/2014/main" id="{0C796F64-6C37-4403-B339-601A8BED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4962525"/>
            <a:ext cx="228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8" name="Picture 26">
            <a:extLst>
              <a:ext uri="{FF2B5EF4-FFF2-40B4-BE49-F238E27FC236}">
                <a16:creationId xmlns:a16="http://schemas.microsoft.com/office/drawing/2014/main" id="{11C9514D-6F6F-47EE-ACD6-5E414A1F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2832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9" name="Picture 27">
            <a:extLst>
              <a:ext uri="{FF2B5EF4-FFF2-40B4-BE49-F238E27FC236}">
                <a16:creationId xmlns:a16="http://schemas.microsoft.com/office/drawing/2014/main" id="{2F5EC645-6C05-497E-BE38-5A7CDEB3D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5273675"/>
            <a:ext cx="4572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0" name="Picture 28">
            <a:extLst>
              <a:ext uri="{FF2B5EF4-FFF2-40B4-BE49-F238E27FC236}">
                <a16:creationId xmlns:a16="http://schemas.microsoft.com/office/drawing/2014/main" id="{04A6F064-C5B9-427E-847C-84A96A83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592763"/>
            <a:ext cx="3206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1" name="Picture 29">
            <a:extLst>
              <a:ext uri="{FF2B5EF4-FFF2-40B4-BE49-F238E27FC236}">
                <a16:creationId xmlns:a16="http://schemas.microsoft.com/office/drawing/2014/main" id="{1E0DB106-110D-43DB-A0C3-A0C2F693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283200"/>
            <a:ext cx="5889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2" name="Picture 30">
            <a:extLst>
              <a:ext uri="{FF2B5EF4-FFF2-40B4-BE49-F238E27FC236}">
                <a16:creationId xmlns:a16="http://schemas.microsoft.com/office/drawing/2014/main" id="{214F653D-0754-44B9-BEA3-761D16FC0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29275"/>
            <a:ext cx="3937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3" name="Picture 31">
            <a:extLst>
              <a:ext uri="{FF2B5EF4-FFF2-40B4-BE49-F238E27FC236}">
                <a16:creationId xmlns:a16="http://schemas.microsoft.com/office/drawing/2014/main" id="{74423D1C-FB53-4FAD-9029-61C35DFB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624388"/>
            <a:ext cx="5445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4" name="Picture 32">
            <a:extLst>
              <a:ext uri="{FF2B5EF4-FFF2-40B4-BE49-F238E27FC236}">
                <a16:creationId xmlns:a16="http://schemas.microsoft.com/office/drawing/2014/main" id="{3F19EF91-C7CD-4E0D-97ED-26D1D9A70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5167313"/>
            <a:ext cx="514350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5" name="Picture 33">
            <a:extLst>
              <a:ext uri="{FF2B5EF4-FFF2-40B4-BE49-F238E27FC236}">
                <a16:creationId xmlns:a16="http://schemas.microsoft.com/office/drawing/2014/main" id="{5CA97ABB-5BFE-4988-A576-AF969829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4718050"/>
            <a:ext cx="3095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6" name="Picture 34">
            <a:extLst>
              <a:ext uri="{FF2B5EF4-FFF2-40B4-BE49-F238E27FC236}">
                <a16:creationId xmlns:a16="http://schemas.microsoft.com/office/drawing/2014/main" id="{18F7F2D3-8BC9-4FE3-AC59-2ED888C1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624388"/>
            <a:ext cx="3333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7" name="Picture 35">
            <a:extLst>
              <a:ext uri="{FF2B5EF4-FFF2-40B4-BE49-F238E27FC236}">
                <a16:creationId xmlns:a16="http://schemas.microsoft.com/office/drawing/2014/main" id="{A6837346-CD79-45DA-9033-2C05ECC1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676775"/>
            <a:ext cx="2778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8" name="Picture 36">
            <a:extLst>
              <a:ext uri="{FF2B5EF4-FFF2-40B4-BE49-F238E27FC236}">
                <a16:creationId xmlns:a16="http://schemas.microsoft.com/office/drawing/2014/main" id="{67F5EBF1-C2B4-45B2-B685-D196B1C00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5027613"/>
            <a:ext cx="542925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9" name="Picture 37">
            <a:extLst>
              <a:ext uri="{FF2B5EF4-FFF2-40B4-BE49-F238E27FC236}">
                <a16:creationId xmlns:a16="http://schemas.microsoft.com/office/drawing/2014/main" id="{B2AF272B-7F62-4B5E-AA8A-A66DE16D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5091113"/>
            <a:ext cx="20161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80" name="Picture 38">
            <a:extLst>
              <a:ext uri="{FF2B5EF4-FFF2-40B4-BE49-F238E27FC236}">
                <a16:creationId xmlns:a16="http://schemas.microsoft.com/office/drawing/2014/main" id="{5D95250D-7C88-462F-A2E2-81918A00E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5437188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81" name="Picture 39">
            <a:extLst>
              <a:ext uri="{FF2B5EF4-FFF2-40B4-BE49-F238E27FC236}">
                <a16:creationId xmlns:a16="http://schemas.microsoft.com/office/drawing/2014/main" id="{B9B4949E-5A47-49A7-AF14-5DB9856AE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5121275"/>
            <a:ext cx="6905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82" name="Picture 40">
            <a:extLst>
              <a:ext uri="{FF2B5EF4-FFF2-40B4-BE49-F238E27FC236}">
                <a16:creationId xmlns:a16="http://schemas.microsoft.com/office/drawing/2014/main" id="{B9123C34-3830-45BD-A412-CC940E06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5483225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9F3F39-5E9C-4AC0-9ACA-B060A15B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prstClr val="white"/>
                </a:solidFill>
              </a:rPr>
              <a:t>RIMSKA VOJSKA</a:t>
            </a:r>
            <a:br>
              <a:rPr lang="sl-SI" sz="3600" dirty="0">
                <a:solidFill>
                  <a:prstClr val="black"/>
                </a:solidFill>
              </a:rPr>
            </a:br>
            <a:r>
              <a:rPr lang="sl-SI" sz="3600" dirty="0">
                <a:solidFill>
                  <a:prstClr val="white"/>
                </a:solidFill>
              </a:rPr>
              <a:t>TABOR</a:t>
            </a:r>
            <a:endParaRPr lang="sl-SI" dirty="0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60D3D3CB-00DF-4183-A8FD-9B445CF4C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7200" algn="l"/>
              </a:tabLst>
            </a:pPr>
            <a:r>
              <a:rPr lang="en-US" altLang="sl-SI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stalen nadzor, za nebudne stražarje je huda kazen – smrt z linčanjem</a:t>
            </a:r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57200" algn="l"/>
              </a:tabLst>
            </a:pPr>
            <a:endParaRPr lang="sl-SI" altLang="sl-SI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C2CB2397-A76F-4F9B-B997-A123FBE9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4507" r="18362" b="4680"/>
          <a:stretch>
            <a:fillRect/>
          </a:stretch>
        </p:blipFill>
        <p:spPr bwMode="auto">
          <a:xfrm>
            <a:off x="1547813" y="2705100"/>
            <a:ext cx="2663825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A07EF2B3-B15C-4154-B71E-BE8A85E1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r="48264"/>
          <a:stretch>
            <a:fillRect/>
          </a:stretch>
        </p:blipFill>
        <p:spPr bwMode="auto">
          <a:xfrm>
            <a:off x="4787900" y="2708275"/>
            <a:ext cx="3024188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186C0398-316F-4B03-89A4-9DF6D275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ŠIRJENJE RIMSKE DRŽAVE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6D23684E-6DE2-4CB7-B769-B85F299E9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Rimska država se je širila na dveh področijih in sicer na Apeninskem polotoku in v sredozemlju.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278BF136-4AA9-40CA-A221-26218C67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13100"/>
            <a:ext cx="620395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9E0008-70B0-4F7D-92AC-389B5AC9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prstClr val="white"/>
                </a:solidFill>
              </a:rPr>
              <a:t>ŠIRJENJE RIMSKE DRŽAVE</a:t>
            </a:r>
            <a:br>
              <a:rPr lang="sl-SI" dirty="0">
                <a:solidFill>
                  <a:prstClr val="white"/>
                </a:solidFill>
              </a:rPr>
            </a:br>
            <a:r>
              <a:rPr lang="sl-SI" sz="3100" dirty="0">
                <a:solidFill>
                  <a:prstClr val="white"/>
                </a:solidFill>
              </a:rPr>
              <a:t>EVROPA</a:t>
            </a:r>
            <a:endParaRPr lang="sl-SI" sz="3100" dirty="0"/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952FAA2E-3737-4B90-BACF-138116C01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Latini so zasedli apeninski polotok (premagali so Grke, Etruščane, Ilire in Kelte), potem so zasedli še osrednjo centralno Evropo, Britansko otočje in pirenejski polotok.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D776D4D7-CCF8-4D8F-B528-A6C801A4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63963"/>
            <a:ext cx="2200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CADD0252-B30A-401A-8C60-56565D3A2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6538" r="10536" b="14523"/>
          <a:stretch>
            <a:fillRect/>
          </a:stretch>
        </p:blipFill>
        <p:spPr bwMode="auto">
          <a:xfrm>
            <a:off x="4424363" y="3765550"/>
            <a:ext cx="2808287" cy="28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Rokopis 3">
                <a:extLst>
                  <a:ext uri="{FF2B5EF4-FFF2-40B4-BE49-F238E27FC236}">
                    <a16:creationId xmlns:a16="http://schemas.microsoft.com/office/drawing/2014/main" id="{26FEF2A0-A852-441F-B4EE-290808FE7D2D}"/>
                  </a:ext>
                </a:extLst>
              </p14:cNvPr>
              <p14:cNvContentPartPr/>
              <p14:nvPr/>
            </p14:nvContentPartPr>
            <p14:xfrm>
              <a:off x="4437805" y="4646014"/>
              <a:ext cx="709200" cy="720360"/>
            </p14:xfrm>
          </p:contentPart>
        </mc:Choice>
        <mc:Fallback xmlns="">
          <p:pic>
            <p:nvPicPr>
              <p:cNvPr id="4" name="Rokopis 3">
                <a:extLst>
                  <a:ext uri="{FF2B5EF4-FFF2-40B4-BE49-F238E27FC236}">
                    <a16:creationId xmlns:a16="http://schemas.microsoft.com/office/drawing/2014/main" id="{26FEF2A0-A852-441F-B4EE-290808FE7D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1965" y="4582654"/>
                <a:ext cx="74052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Rokopis 4">
                <a:extLst>
                  <a:ext uri="{FF2B5EF4-FFF2-40B4-BE49-F238E27FC236}">
                    <a16:creationId xmlns:a16="http://schemas.microsoft.com/office/drawing/2014/main" id="{47F6C25E-D521-4967-82CE-87FF3FFDA37C}"/>
                  </a:ext>
                </a:extLst>
              </p14:cNvPr>
              <p14:cNvContentPartPr/>
              <p14:nvPr/>
            </p14:nvContentPartPr>
            <p14:xfrm>
              <a:off x="5224895" y="4547008"/>
              <a:ext cx="1206360" cy="1292040"/>
            </p14:xfrm>
          </p:contentPart>
        </mc:Choice>
        <mc:Fallback xmlns="">
          <p:pic>
            <p:nvPicPr>
              <p:cNvPr id="5" name="Rokopis 4">
                <a:extLst>
                  <a:ext uri="{FF2B5EF4-FFF2-40B4-BE49-F238E27FC236}">
                    <a16:creationId xmlns:a16="http://schemas.microsoft.com/office/drawing/2014/main" id="{47F6C25E-D521-4967-82CE-87FF3FFDA3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9055" y="4483648"/>
                <a:ext cx="1237680" cy="14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Rokopis 5">
                <a:extLst>
                  <a:ext uri="{FF2B5EF4-FFF2-40B4-BE49-F238E27FC236}">
                    <a16:creationId xmlns:a16="http://schemas.microsoft.com/office/drawing/2014/main" id="{16357CE8-AFC6-48A8-9645-F49E759F95D7}"/>
                  </a:ext>
                </a:extLst>
              </p14:cNvPr>
              <p14:cNvContentPartPr/>
              <p14:nvPr/>
            </p14:nvContentPartPr>
            <p14:xfrm>
              <a:off x="5828075" y="5527155"/>
              <a:ext cx="834840" cy="955080"/>
            </p14:xfrm>
          </p:contentPart>
        </mc:Choice>
        <mc:Fallback xmlns="">
          <p:pic>
            <p:nvPicPr>
              <p:cNvPr id="6" name="Rokopis 5">
                <a:extLst>
                  <a:ext uri="{FF2B5EF4-FFF2-40B4-BE49-F238E27FC236}">
                    <a16:creationId xmlns:a16="http://schemas.microsoft.com/office/drawing/2014/main" id="{16357CE8-AFC6-48A8-9645-F49E759F95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2235" y="5463795"/>
                <a:ext cx="866160" cy="108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2838E3B7-FB38-41E3-809E-398D61D2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FF"/>
                </a:solidFill>
              </a:rPr>
              <a:t>ŠIRJENJE RIMSKE DRŽAVE</a:t>
            </a:r>
            <a:br>
              <a:rPr lang="sl-SI" altLang="sl-SI" sz="4000">
                <a:solidFill>
                  <a:srgbClr val="FFFFFF"/>
                </a:solidFill>
              </a:rPr>
            </a:br>
            <a:r>
              <a:rPr lang="sl-SI" altLang="sl-SI" sz="2800">
                <a:solidFill>
                  <a:srgbClr val="FFFFFF"/>
                </a:solidFill>
              </a:rPr>
              <a:t>AFRIKA</a:t>
            </a:r>
            <a:endParaRPr lang="sl-SI" altLang="sl-SI"/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8DCFDCA3-018B-41F1-B8D9-AA34ECB48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V treh punskih vojnah (Punci = Kartažani) so zasedli S Afriko razen Egipta. Egipt so zasedli šele, ko je Oktavijan premagal Kleopatro (Egipt je postal Rimska provinca).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64467BCE-C855-476E-8C3F-DBCF7178D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6902" r="10303" b="7249"/>
          <a:stretch>
            <a:fillRect/>
          </a:stretch>
        </p:blipFill>
        <p:spPr bwMode="auto">
          <a:xfrm>
            <a:off x="3419475" y="3616325"/>
            <a:ext cx="273685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7B414DFD-BEFF-4C12-AB4D-853633F5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FF"/>
                </a:solidFill>
              </a:rPr>
              <a:t>ŠIRJENJE RIMSKE DRŽAVE</a:t>
            </a:r>
            <a:br>
              <a:rPr lang="sl-SI" altLang="sl-SI" sz="4000">
                <a:solidFill>
                  <a:srgbClr val="FFFFFF"/>
                </a:solidFill>
              </a:rPr>
            </a:br>
            <a:r>
              <a:rPr lang="sl-SI" altLang="sl-SI" sz="2800">
                <a:solidFill>
                  <a:srgbClr val="FFFFFF"/>
                </a:solidFill>
              </a:rPr>
              <a:t>AZIJA</a:t>
            </a:r>
            <a:endParaRPr lang="sl-SI" altLang="sl-SI"/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CBF7A711-6D25-4F42-88B1-F2386D30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Zasedli so malo Azijo, kmalu zatem bližnji vzhod in Mezopotamijo do reke Evfrat in Tigris.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757992D7-4E05-4272-B1B9-3D1FB313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3557" r="3387" b="3217"/>
          <a:stretch>
            <a:fillRect/>
          </a:stretch>
        </p:blipFill>
        <p:spPr bwMode="auto">
          <a:xfrm>
            <a:off x="1116013" y="3289300"/>
            <a:ext cx="32750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>
            <a:extLst>
              <a:ext uri="{FF2B5EF4-FFF2-40B4-BE49-F238E27FC236}">
                <a16:creationId xmlns:a16="http://schemas.microsoft.com/office/drawing/2014/main" id="{9B3B3D40-E151-4E9C-86DD-185E8DD4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11342" r="22729" b="13065"/>
          <a:stretch>
            <a:fillRect/>
          </a:stretch>
        </p:blipFill>
        <p:spPr bwMode="auto">
          <a:xfrm>
            <a:off x="4859338" y="2997200"/>
            <a:ext cx="3241675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6F8A46A0-F7BA-45F8-96EB-F5987160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VIRI IN LITERATURA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9DF281C1-2A20-4C33-B353-CE6D50CEE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Učbenik Stari in srednji vek,</a:t>
            </a:r>
          </a:p>
          <a:p>
            <a:r>
              <a:rPr lang="sl-SI" altLang="sl-SI">
                <a:solidFill>
                  <a:schemeClr val="bg1"/>
                </a:solidFill>
              </a:rPr>
              <a:t>Wikipedia,</a:t>
            </a:r>
          </a:p>
          <a:p>
            <a:r>
              <a:rPr lang="sl-SI" altLang="sl-SI">
                <a:solidFill>
                  <a:schemeClr val="bg1"/>
                </a:solidFill>
              </a:rPr>
              <a:t>Enciklopedia Zgodovina,</a:t>
            </a:r>
          </a:p>
          <a:p>
            <a:r>
              <a:rPr lang="sl-SI" altLang="sl-SI">
                <a:solidFill>
                  <a:schemeClr val="bg1"/>
                </a:solidFill>
              </a:rPr>
              <a:t>Google slike.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BF2C1D54-E116-44F4-A331-25E13F4D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213" y="549275"/>
            <a:ext cx="3960812" cy="2087563"/>
          </a:xfrm>
        </p:spPr>
        <p:txBody>
          <a:bodyPr/>
          <a:lstStyle/>
          <a:p>
            <a:r>
              <a:rPr lang="sl-SI" altLang="sl-SI" sz="9600">
                <a:solidFill>
                  <a:schemeClr val="bg1"/>
                </a:solidFill>
              </a:rPr>
              <a:t>KONEC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A13A8F02-ABC3-46B9-968C-A864B998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7956" r="1151" b="7588"/>
          <a:stretch>
            <a:fillRect/>
          </a:stretch>
        </p:blipFill>
        <p:spPr bwMode="auto">
          <a:xfrm>
            <a:off x="1331913" y="2708275"/>
            <a:ext cx="641508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C31B1A46-633E-4BDF-8298-9E1B90FE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9875"/>
            <a:ext cx="8229600" cy="1143000"/>
          </a:xfrm>
        </p:spPr>
        <p:txBody>
          <a:bodyPr/>
          <a:lstStyle/>
          <a:p>
            <a:r>
              <a:rPr lang="sl-SI" altLang="sl-SI" sz="5400">
                <a:solidFill>
                  <a:srgbClr val="FFFFFF"/>
                </a:solidFill>
              </a:rPr>
              <a:t>RIMSKA VOJSKA</a:t>
            </a:r>
            <a:endParaRPr lang="sl-SI" altLang="sl-SI"/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EE438F88-2506-4A30-9D0C-88E87B9A6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35100"/>
            <a:ext cx="8229600" cy="5089525"/>
          </a:xfrm>
        </p:spPr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>
                <a:solidFill>
                  <a:srgbClr val="FFFFFF"/>
                </a:solidFill>
              </a:rPr>
              <a:t>na začetku je doletela vsakega moškega, kasneje je bila poklicna vojska</a:t>
            </a:r>
          </a:p>
          <a:p>
            <a:endParaRPr lang="sl-SI" altLang="sl-SI"/>
          </a:p>
        </p:txBody>
      </p:sp>
      <p:sp>
        <p:nvSpPr>
          <p:cNvPr id="4" name="Zaobljeni pravokotnik 3">
            <a:extLst>
              <a:ext uri="{FF2B5EF4-FFF2-40B4-BE49-F238E27FC236}">
                <a16:creationId xmlns:a16="http://schemas.microsoft.com/office/drawing/2014/main" id="{DF86CC28-3CBB-4585-BDC0-757EB0DC37FF}"/>
              </a:ext>
            </a:extLst>
          </p:cNvPr>
          <p:cNvSpPr/>
          <p:nvPr/>
        </p:nvSpPr>
        <p:spPr>
          <a:xfrm>
            <a:off x="395288" y="1412875"/>
            <a:ext cx="20161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RIMSKA VOJSKA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146.720 mož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28 legij</a:t>
            </a:r>
          </a:p>
        </p:txBody>
      </p:sp>
      <p:sp>
        <p:nvSpPr>
          <p:cNvPr id="5" name="Zaobljeni pravokotnik 4">
            <a:extLst>
              <a:ext uri="{FF2B5EF4-FFF2-40B4-BE49-F238E27FC236}">
                <a16:creationId xmlns:a16="http://schemas.microsoft.com/office/drawing/2014/main" id="{810F329F-FB8E-454D-93B0-35EE87D6C80A}"/>
              </a:ext>
            </a:extLst>
          </p:cNvPr>
          <p:cNvSpPr/>
          <p:nvPr/>
        </p:nvSpPr>
        <p:spPr>
          <a:xfrm>
            <a:off x="1835150" y="2562225"/>
            <a:ext cx="20161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1 LEGIJA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5240 mož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10 kohort + 120 konjenikov</a:t>
            </a:r>
          </a:p>
        </p:txBody>
      </p:sp>
      <p:sp>
        <p:nvSpPr>
          <p:cNvPr id="6" name="Zaobljeni pravokotnik 5">
            <a:extLst>
              <a:ext uri="{FF2B5EF4-FFF2-40B4-BE49-F238E27FC236}">
                <a16:creationId xmlns:a16="http://schemas.microsoft.com/office/drawing/2014/main" id="{95394014-A68F-4FB4-8DC1-3A149D9A8A6E}"/>
              </a:ext>
            </a:extLst>
          </p:cNvPr>
          <p:cNvSpPr/>
          <p:nvPr/>
        </p:nvSpPr>
        <p:spPr>
          <a:xfrm>
            <a:off x="3276600" y="1414463"/>
            <a:ext cx="20161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1 KOHORTA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480 mož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6 centurij</a:t>
            </a:r>
          </a:p>
        </p:txBody>
      </p:sp>
      <p:sp>
        <p:nvSpPr>
          <p:cNvPr id="7" name="Zaobljeni pravokotnik 6">
            <a:extLst>
              <a:ext uri="{FF2B5EF4-FFF2-40B4-BE49-F238E27FC236}">
                <a16:creationId xmlns:a16="http://schemas.microsoft.com/office/drawing/2014/main" id="{7983EB72-BB62-4BA2-9881-55E679472751}"/>
              </a:ext>
            </a:extLst>
          </p:cNvPr>
          <p:cNvSpPr/>
          <p:nvPr/>
        </p:nvSpPr>
        <p:spPr>
          <a:xfrm>
            <a:off x="4787900" y="2546350"/>
            <a:ext cx="20161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1 CENTURIJA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80 mož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10 </a:t>
            </a:r>
            <a:r>
              <a:rPr lang="sl-SI" dirty="0" err="1"/>
              <a:t>kontubernum</a:t>
            </a:r>
            <a:endParaRPr lang="sl-SI" dirty="0"/>
          </a:p>
        </p:txBody>
      </p:sp>
      <p:sp>
        <p:nvSpPr>
          <p:cNvPr id="8" name="Zaobljeni pravokotnik 7">
            <a:extLst>
              <a:ext uri="{FF2B5EF4-FFF2-40B4-BE49-F238E27FC236}">
                <a16:creationId xmlns:a16="http://schemas.microsoft.com/office/drawing/2014/main" id="{B1786B98-D3C0-4EC8-A3C4-389AC8754729}"/>
              </a:ext>
            </a:extLst>
          </p:cNvPr>
          <p:cNvSpPr/>
          <p:nvPr/>
        </p:nvSpPr>
        <p:spPr>
          <a:xfrm>
            <a:off x="6516688" y="1430338"/>
            <a:ext cx="2016125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1 KONTUBERNUM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8 mož</a:t>
            </a: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079430F2-99D4-4F3E-A00F-C4BF98E6556C}"/>
              </a:ext>
            </a:extLst>
          </p:cNvPr>
          <p:cNvCxnSpPr/>
          <p:nvPr/>
        </p:nvCxnSpPr>
        <p:spPr>
          <a:xfrm>
            <a:off x="1876425" y="2370138"/>
            <a:ext cx="431800" cy="3603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D41231C5-04D2-4200-B211-3AFB7ECDED54}"/>
              </a:ext>
            </a:extLst>
          </p:cNvPr>
          <p:cNvCxnSpPr/>
          <p:nvPr/>
        </p:nvCxnSpPr>
        <p:spPr>
          <a:xfrm rot="11160000" flipH="1">
            <a:off x="3365500" y="2346325"/>
            <a:ext cx="360363" cy="3603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F65439DC-CEC9-44DB-9BDC-B0A9237BB0B3}"/>
              </a:ext>
            </a:extLst>
          </p:cNvPr>
          <p:cNvCxnSpPr/>
          <p:nvPr/>
        </p:nvCxnSpPr>
        <p:spPr>
          <a:xfrm>
            <a:off x="4843463" y="2349500"/>
            <a:ext cx="395287" cy="3540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E0B9F427-338B-40C0-92F3-FB5309EF65DF}"/>
              </a:ext>
            </a:extLst>
          </p:cNvPr>
          <p:cNvCxnSpPr/>
          <p:nvPr/>
        </p:nvCxnSpPr>
        <p:spPr>
          <a:xfrm flipV="1">
            <a:off x="6464300" y="2287588"/>
            <a:ext cx="360363" cy="3746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CCA9FC-334E-48E2-8E10-822EB1503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>
                <a:solidFill>
                  <a:schemeClr val="bg1"/>
                </a:solidFill>
              </a:rPr>
            </a:br>
            <a:r>
              <a:rPr lang="sl-SI" sz="6000" dirty="0">
                <a:solidFill>
                  <a:schemeClr val="bg1"/>
                </a:solidFill>
              </a:rPr>
              <a:t>RIMSKA VOJSKA     </a:t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sz="4000" dirty="0">
                <a:solidFill>
                  <a:schemeClr val="bg1"/>
                </a:solidFill>
              </a:rPr>
              <a:t>LEGIONAR</a:t>
            </a:r>
            <a:br>
              <a:rPr lang="sl-SI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CFBAD10-4E05-4883-BA73-F8B45DE11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OPREMA: čelada, ščit, oklep, kratek meč, kopje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DD6E00F3-E0EC-4E4C-B4D4-594B7344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7" t="1538" r="5206" b="7692"/>
          <a:stretch>
            <a:fillRect/>
          </a:stretch>
        </p:blipFill>
        <p:spPr bwMode="auto">
          <a:xfrm>
            <a:off x="5003800" y="2205038"/>
            <a:ext cx="3744913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4298EA45-C853-4398-BE6E-093FE3B1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3450"/>
            <a:ext cx="2641600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C48BE0-9010-408F-9DE6-97D31E80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prstClr val="white"/>
                </a:solidFill>
              </a:rPr>
              <a:t>RIMSKA VOJSKA     </a:t>
            </a:r>
            <a:br>
              <a:rPr lang="sl-SI" sz="4000" dirty="0">
                <a:solidFill>
                  <a:prstClr val="white"/>
                </a:solidFill>
              </a:rPr>
            </a:br>
            <a:r>
              <a:rPr lang="sl-SI" sz="3600" dirty="0">
                <a:solidFill>
                  <a:prstClr val="white"/>
                </a:solidFill>
              </a:rPr>
              <a:t>LEGIONAR</a:t>
            </a:r>
            <a:endParaRPr lang="sl-SI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7AD92FF-B415-428B-86A5-DFDFA837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08125"/>
            <a:ext cx="842962" cy="537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44C7A98-F878-4E32-BB6E-07FA3710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5" t="-935" r="38181" b="1086"/>
          <a:stretch>
            <a:fillRect/>
          </a:stretch>
        </p:blipFill>
        <p:spPr bwMode="auto">
          <a:xfrm>
            <a:off x="0" y="-100013"/>
            <a:ext cx="569913" cy="699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54BCCC3D-1F9F-446A-A4B2-D748EF4E6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519238"/>
            <a:ext cx="3240087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2">
            <a:extLst>
              <a:ext uri="{FF2B5EF4-FFF2-40B4-BE49-F238E27FC236}">
                <a16:creationId xmlns:a16="http://schemas.microsoft.com/office/drawing/2014/main" id="{51B84F23-AFC5-4C1B-AB8B-DEDF6DEB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04950"/>
            <a:ext cx="3673475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F5DAC2-48D1-4806-AEE3-F43066B0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900" dirty="0">
                <a:solidFill>
                  <a:prstClr val="white"/>
                </a:solidFill>
              </a:rPr>
              <a:t>RIMSKA VOJSKA     </a:t>
            </a:r>
            <a:br>
              <a:rPr lang="sl-SI" sz="3600" dirty="0">
                <a:solidFill>
                  <a:prstClr val="white"/>
                </a:solidFill>
              </a:rPr>
            </a:br>
            <a:r>
              <a:rPr lang="sl-SI" sz="3200" dirty="0">
                <a:solidFill>
                  <a:prstClr val="white"/>
                </a:solidFill>
              </a:rPr>
              <a:t>LEGIONAR</a:t>
            </a:r>
            <a:endParaRPr lang="sl-SI" dirty="0"/>
          </a:p>
        </p:txBody>
      </p:sp>
      <p:sp>
        <p:nvSpPr>
          <p:cNvPr id="7171" name="Ograda vsebine 3">
            <a:extLst>
              <a:ext uri="{FF2B5EF4-FFF2-40B4-BE49-F238E27FC236}">
                <a16:creationId xmlns:a16="http://schemas.microsoft.com/office/drawing/2014/main" id="{78A0B377-51DA-41A2-89E7-FD09F596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68463"/>
          </a:xfrm>
        </p:spPr>
        <p:txBody>
          <a:bodyPr>
            <a:spAutoFit/>
          </a:bodyPr>
          <a:lstStyle/>
          <a:p>
            <a:r>
              <a:rPr lang="sl-SI" altLang="sl-SI">
                <a:solidFill>
                  <a:srgbClr val="FFFFFF"/>
                </a:solidFill>
              </a:rPr>
              <a:t>DELO: vojskovanje, urjenje,delali kot tesarji, drvarji, zidarji, graditelji cest, utrbd</a:t>
            </a:r>
          </a:p>
          <a:p>
            <a:endParaRPr lang="sl-SI" altLang="sl-SI">
              <a:solidFill>
                <a:srgbClr val="FFFFFF"/>
              </a:solidFill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813DAB3B-A82D-4B91-A066-A8AF211E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781300"/>
            <a:ext cx="4389437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B72A86-8CB0-4230-AF5E-85CF65AB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prstClr val="white"/>
                </a:solidFill>
              </a:rPr>
              <a:t>RIMSKA VOJSKA</a:t>
            </a:r>
            <a:br>
              <a:rPr lang="sl-SI" sz="5400" dirty="0">
                <a:solidFill>
                  <a:prstClr val="white"/>
                </a:solidFill>
              </a:rPr>
            </a:br>
            <a:r>
              <a:rPr lang="sl-SI" sz="3200" dirty="0">
                <a:solidFill>
                  <a:prstClr val="white"/>
                </a:solidFill>
              </a:rPr>
              <a:t>LEGIONAR</a:t>
            </a:r>
            <a:endParaRPr lang="sl-SI" dirty="0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288D6B57-50B9-4973-9663-96ABE39F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Legionarji so morali biti telesno vzdrlživi saj se je od njih pričakovali, da so prepešačili tudi 30km na dan z vso opremo ki je tehtala okoli 30kg.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982EBB2F-E582-4B55-9F88-AFF50E0F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41663"/>
            <a:ext cx="2808288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3">
            <a:extLst>
              <a:ext uri="{FF2B5EF4-FFF2-40B4-BE49-F238E27FC236}">
                <a16:creationId xmlns:a16="http://schemas.microsoft.com/office/drawing/2014/main" id="{429E60DC-DD0A-4324-B2B9-A86FE996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36900"/>
            <a:ext cx="2590800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FA4AC1E3-677E-4336-97CB-AD85D653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404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bg1"/>
                </a:solidFill>
              </a:rPr>
              <a:t>RIMSKA VOJSKA</a:t>
            </a:r>
            <a:br>
              <a:rPr lang="sl-SI" sz="6000" dirty="0"/>
            </a:br>
            <a:r>
              <a:rPr lang="sl-SI" dirty="0">
                <a:solidFill>
                  <a:schemeClr val="bg1"/>
                </a:solidFill>
              </a:rPr>
              <a:t>LEGIJA</a:t>
            </a:r>
          </a:p>
        </p:txBody>
      </p:sp>
      <p:sp>
        <p:nvSpPr>
          <p:cNvPr id="9219" name="Ograda vsebine 4">
            <a:extLst>
              <a:ext uri="{FF2B5EF4-FFF2-40B4-BE49-F238E27FC236}">
                <a16:creationId xmlns:a16="http://schemas.microsoft.com/office/drawing/2014/main" id="{702AD701-B6FA-46A3-9CC7-AB57F7C4D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525963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Šteje 5240 mož,</a:t>
            </a:r>
          </a:p>
          <a:p>
            <a:endParaRPr lang="sl-SI" altLang="sl-SI">
              <a:solidFill>
                <a:schemeClr val="bg1"/>
              </a:solidFill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1024BA8E-F109-4C08-9DD2-8F2EFD64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76475"/>
            <a:ext cx="5832475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88AA68B-8509-4AB9-B697-DA2C12AA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prstClr val="white"/>
                </a:solidFill>
              </a:rPr>
              <a:t>RIMSKA VOJSKA</a:t>
            </a:r>
            <a:br>
              <a:rPr lang="sl-SI" sz="5400" dirty="0">
                <a:solidFill>
                  <a:prstClr val="black"/>
                </a:solidFill>
              </a:rPr>
            </a:br>
            <a:r>
              <a:rPr lang="sl-SI" sz="4000" dirty="0">
                <a:solidFill>
                  <a:prstClr val="white"/>
                </a:solidFill>
              </a:rPr>
              <a:t>LEGIJA</a:t>
            </a:r>
            <a:endParaRPr lang="sl-SI" dirty="0"/>
          </a:p>
        </p:txBody>
      </p:sp>
      <p:sp>
        <p:nvSpPr>
          <p:cNvPr id="10243" name="Ograda vsebine 4">
            <a:extLst>
              <a:ext uri="{FF2B5EF4-FFF2-40B4-BE49-F238E27FC236}">
                <a16:creationId xmlns:a16="http://schemas.microsoft.com/office/drawing/2014/main" id="{04026156-2217-4635-92C3-71BCF105C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FF"/>
                </a:solidFill>
              </a:rPr>
              <a:t>pred bitko je bila postava mož v legiji določena.</a:t>
            </a:r>
          </a:p>
          <a:p>
            <a:endParaRPr lang="sl-SI" altLang="sl-SI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0EBF368F-D193-4386-A259-ACBDA4B1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38425"/>
            <a:ext cx="6096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11C8EB-FB3F-479B-A73A-3DED464E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900" dirty="0">
                <a:solidFill>
                  <a:prstClr val="white"/>
                </a:solidFill>
              </a:rPr>
              <a:t>RIMSKA VOJSKA</a:t>
            </a:r>
            <a:br>
              <a:rPr lang="sl-SI" sz="4900" dirty="0">
                <a:solidFill>
                  <a:prstClr val="black"/>
                </a:solidFill>
              </a:rPr>
            </a:br>
            <a:r>
              <a:rPr lang="sl-SI" sz="3600" dirty="0">
                <a:solidFill>
                  <a:prstClr val="white"/>
                </a:solidFill>
              </a:rPr>
              <a:t>LEGIJA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7CCB89E-AC55-4AEA-A06F-CCBEFAE9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4843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prstClr val="white"/>
                </a:solidFill>
              </a:rPr>
              <a:t>bila je osnovna taktična enota rimske vojske,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104CB564-49BB-4625-901A-1ADE3A376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6840538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Officeova tema</vt:lpstr>
      <vt:lpstr>1_Officeova tema</vt:lpstr>
      <vt:lpstr>RIMSKA VOJSKA IN ŠIRJENJE RIMSKE DRŽAVE</vt:lpstr>
      <vt:lpstr>RIMSKA VOJSKA</vt:lpstr>
      <vt:lpstr> RIMSKA VOJSKA      LEGIONAR </vt:lpstr>
      <vt:lpstr>RIMSKA VOJSKA      LEGIONAR</vt:lpstr>
      <vt:lpstr>RIMSKA VOJSKA      LEGIONAR</vt:lpstr>
      <vt:lpstr>RIMSKA VOJSKA LEGIONAR</vt:lpstr>
      <vt:lpstr>RIMSKA VOJSKA LEGIJA</vt:lpstr>
      <vt:lpstr>RIMSKA VOJSKA LEGIJA</vt:lpstr>
      <vt:lpstr>RIMSKA VOJSKA LEGIJA</vt:lpstr>
      <vt:lpstr>RIMSKA VOJSKA LEGIJA</vt:lpstr>
      <vt:lpstr>RIMSKA VOJSKA TABOR</vt:lpstr>
      <vt:lpstr>RIMSKA VOJSKA TABOR</vt:lpstr>
      <vt:lpstr>RIMSKA VOJSKA TABOR</vt:lpstr>
      <vt:lpstr>ŠIRJENJE RIMSKE DRŽAVE</vt:lpstr>
      <vt:lpstr>ŠIRJENJE RIMSKE DRŽAVE EVROPA</vt:lpstr>
      <vt:lpstr>ŠIRJENJE RIMSKE DRŽAVE AFRIKA</vt:lpstr>
      <vt:lpstr>ŠIRJENJE RIMSKE DRŽAVE AZIJA</vt:lpstr>
      <vt:lpstr>VIRI IN LITERATURA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2019-06-03T09:16:21Z</dcterms:created>
  <dcterms:modified xsi:type="dcterms:W3CDTF">2019-06-03T09:16:22Z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