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45"/>
  </p:notesMasterIdLst>
  <p:sldIdLst>
    <p:sldId id="256" r:id="rId2"/>
    <p:sldId id="263" r:id="rId3"/>
    <p:sldId id="258" r:id="rId4"/>
    <p:sldId id="259" r:id="rId5"/>
    <p:sldId id="260" r:id="rId6"/>
    <p:sldId id="261" r:id="rId7"/>
    <p:sldId id="262" r:id="rId8"/>
    <p:sldId id="264" r:id="rId9"/>
    <p:sldId id="265" r:id="rId10"/>
    <p:sldId id="266" r:id="rId11"/>
    <p:sldId id="268" r:id="rId12"/>
    <p:sldId id="267"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Lst>
  <p:sldSz cx="9144000" cy="6858000" type="screen4x3"/>
  <p:notesSz cx="6858000" cy="9144000"/>
  <p:defaultTextStyle>
    <a:defPPr>
      <a:defRPr lang="sl-SI"/>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67" autoAdjust="0"/>
  </p:normalViewPr>
  <p:slideViewPr>
    <p:cSldViewPr>
      <p:cViewPr varScale="1">
        <p:scale>
          <a:sx n="150" d="100"/>
          <a:sy n="150" d="100"/>
        </p:scale>
        <p:origin x="4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BF09FF4-7550-4188-874E-73F742A31C8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defRPr>
            </a:lvl1pPr>
          </a:lstStyle>
          <a:p>
            <a:endParaRPr lang="sl-SI" altLang="sl-SI"/>
          </a:p>
        </p:txBody>
      </p:sp>
      <p:sp>
        <p:nvSpPr>
          <p:cNvPr id="3075" name="Rectangle 3">
            <a:extLst>
              <a:ext uri="{FF2B5EF4-FFF2-40B4-BE49-F238E27FC236}">
                <a16:creationId xmlns:a16="http://schemas.microsoft.com/office/drawing/2014/main" id="{A340B03F-2B04-43B5-B9B3-C73A672433D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sl-SI" altLang="sl-SI"/>
          </a:p>
        </p:txBody>
      </p:sp>
      <p:sp>
        <p:nvSpPr>
          <p:cNvPr id="3076" name="Rectangle 4">
            <a:extLst>
              <a:ext uri="{FF2B5EF4-FFF2-40B4-BE49-F238E27FC236}">
                <a16:creationId xmlns:a16="http://schemas.microsoft.com/office/drawing/2014/main" id="{6BCC5773-4623-405A-96B5-3E838FEB76F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C95E5D4-D8DA-47AB-848E-E6B2DBA0592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078" name="Rectangle 6">
            <a:extLst>
              <a:ext uri="{FF2B5EF4-FFF2-40B4-BE49-F238E27FC236}">
                <a16:creationId xmlns:a16="http://schemas.microsoft.com/office/drawing/2014/main" id="{8BA486FF-515F-4817-A64E-72BF572DEE1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endParaRPr lang="sl-SI" altLang="sl-SI"/>
          </a:p>
        </p:txBody>
      </p:sp>
      <p:sp>
        <p:nvSpPr>
          <p:cNvPr id="3079" name="Rectangle 7">
            <a:extLst>
              <a:ext uri="{FF2B5EF4-FFF2-40B4-BE49-F238E27FC236}">
                <a16:creationId xmlns:a16="http://schemas.microsoft.com/office/drawing/2014/main" id="{B84AD673-3BA3-4943-B53A-57F66874723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CF53730B-0049-4113-8DB4-14FEF9394114}"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A514D0-223F-4D2D-9D36-5E5BCA471585}"/>
              </a:ext>
            </a:extLst>
          </p:cNvPr>
          <p:cNvSpPr>
            <a:spLocks noGrp="1" noChangeArrowheads="1"/>
          </p:cNvSpPr>
          <p:nvPr>
            <p:ph type="sldNum" sz="quarter" idx="5"/>
          </p:nvPr>
        </p:nvSpPr>
        <p:spPr>
          <a:ln/>
        </p:spPr>
        <p:txBody>
          <a:bodyPr/>
          <a:lstStyle/>
          <a:p>
            <a:fld id="{709E485E-6F26-4C49-BEFB-27E9E0C3CBB9}" type="slidenum">
              <a:rPr lang="sl-SI" altLang="sl-SI"/>
              <a:pPr/>
              <a:t>1</a:t>
            </a:fld>
            <a:endParaRPr lang="sl-SI" altLang="sl-SI"/>
          </a:p>
        </p:txBody>
      </p:sp>
      <p:sp>
        <p:nvSpPr>
          <p:cNvPr id="4098" name="Rectangle 2">
            <a:extLst>
              <a:ext uri="{FF2B5EF4-FFF2-40B4-BE49-F238E27FC236}">
                <a16:creationId xmlns:a16="http://schemas.microsoft.com/office/drawing/2014/main" id="{BA2C610D-76FA-47BD-9A5C-E73BF3BA9FA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6AA47827-B93D-451E-891A-6B1C2E4D9E3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686E58-67F0-42DB-A6A6-C951EA3012EB}"/>
              </a:ext>
            </a:extLst>
          </p:cNvPr>
          <p:cNvSpPr>
            <a:spLocks noGrp="1" noChangeArrowheads="1"/>
          </p:cNvSpPr>
          <p:nvPr>
            <p:ph type="sldNum" sz="quarter" idx="5"/>
          </p:nvPr>
        </p:nvSpPr>
        <p:spPr>
          <a:ln/>
        </p:spPr>
        <p:txBody>
          <a:bodyPr/>
          <a:lstStyle/>
          <a:p>
            <a:fld id="{409D305A-7822-4CE5-829E-AF211268C2D3}" type="slidenum">
              <a:rPr lang="sl-SI" altLang="sl-SI"/>
              <a:pPr/>
              <a:t>10</a:t>
            </a:fld>
            <a:endParaRPr lang="sl-SI" altLang="sl-SI"/>
          </a:p>
        </p:txBody>
      </p:sp>
      <p:sp>
        <p:nvSpPr>
          <p:cNvPr id="54274" name="Rectangle 2">
            <a:extLst>
              <a:ext uri="{FF2B5EF4-FFF2-40B4-BE49-F238E27FC236}">
                <a16:creationId xmlns:a16="http://schemas.microsoft.com/office/drawing/2014/main" id="{6FAC2DB3-B13E-470F-AC47-FD408B704CD4}"/>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077B289-351A-4FE3-9E9B-FE8A0ED6AB0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60EE50-E1ED-4BCB-91B1-4DE6B39F7A9A}"/>
              </a:ext>
            </a:extLst>
          </p:cNvPr>
          <p:cNvSpPr>
            <a:spLocks noGrp="1" noChangeArrowheads="1"/>
          </p:cNvSpPr>
          <p:nvPr>
            <p:ph type="sldNum" sz="quarter" idx="5"/>
          </p:nvPr>
        </p:nvSpPr>
        <p:spPr>
          <a:ln/>
        </p:spPr>
        <p:txBody>
          <a:bodyPr/>
          <a:lstStyle/>
          <a:p>
            <a:fld id="{F2A351F0-AF49-4C42-8AA0-47420F5F3AA0}" type="slidenum">
              <a:rPr lang="sl-SI" altLang="sl-SI"/>
              <a:pPr/>
              <a:t>11</a:t>
            </a:fld>
            <a:endParaRPr lang="sl-SI" altLang="sl-SI"/>
          </a:p>
        </p:txBody>
      </p:sp>
      <p:sp>
        <p:nvSpPr>
          <p:cNvPr id="58370" name="Rectangle 2">
            <a:extLst>
              <a:ext uri="{FF2B5EF4-FFF2-40B4-BE49-F238E27FC236}">
                <a16:creationId xmlns:a16="http://schemas.microsoft.com/office/drawing/2014/main" id="{802765C2-B821-442A-A79D-3C989E7E244C}"/>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81A454DF-5521-43B1-A221-6BBE8D86571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94010D-372B-45CA-BF0E-861016D1A212}"/>
              </a:ext>
            </a:extLst>
          </p:cNvPr>
          <p:cNvSpPr>
            <a:spLocks noGrp="1" noChangeArrowheads="1"/>
          </p:cNvSpPr>
          <p:nvPr>
            <p:ph type="sldNum" sz="quarter" idx="5"/>
          </p:nvPr>
        </p:nvSpPr>
        <p:spPr>
          <a:ln/>
        </p:spPr>
        <p:txBody>
          <a:bodyPr/>
          <a:lstStyle/>
          <a:p>
            <a:fld id="{128B72B8-CF38-43FB-8ABC-8A81C3DE1113}" type="slidenum">
              <a:rPr lang="sl-SI" altLang="sl-SI"/>
              <a:pPr/>
              <a:t>12</a:t>
            </a:fld>
            <a:endParaRPr lang="sl-SI" altLang="sl-SI"/>
          </a:p>
        </p:txBody>
      </p:sp>
      <p:sp>
        <p:nvSpPr>
          <p:cNvPr id="56322" name="Rectangle 2">
            <a:extLst>
              <a:ext uri="{FF2B5EF4-FFF2-40B4-BE49-F238E27FC236}">
                <a16:creationId xmlns:a16="http://schemas.microsoft.com/office/drawing/2014/main" id="{579F30FD-C68F-480D-999D-2B4F1B6C9E1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3A968365-DC58-4612-A9D3-DFCDED664A62}"/>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426329-B944-4FC9-86B2-8C092AF43984}"/>
              </a:ext>
            </a:extLst>
          </p:cNvPr>
          <p:cNvSpPr>
            <a:spLocks noGrp="1" noChangeArrowheads="1"/>
          </p:cNvSpPr>
          <p:nvPr>
            <p:ph type="sldNum" sz="quarter" idx="5"/>
          </p:nvPr>
        </p:nvSpPr>
        <p:spPr>
          <a:ln/>
        </p:spPr>
        <p:txBody>
          <a:bodyPr/>
          <a:lstStyle/>
          <a:p>
            <a:fld id="{5FD00446-4CEB-42D8-B4B0-0C238268F053}" type="slidenum">
              <a:rPr lang="sl-SI" altLang="sl-SI"/>
              <a:pPr/>
              <a:t>13</a:t>
            </a:fld>
            <a:endParaRPr lang="sl-SI" altLang="sl-SI"/>
          </a:p>
        </p:txBody>
      </p:sp>
      <p:sp>
        <p:nvSpPr>
          <p:cNvPr id="60418" name="Rectangle 2">
            <a:extLst>
              <a:ext uri="{FF2B5EF4-FFF2-40B4-BE49-F238E27FC236}">
                <a16:creationId xmlns:a16="http://schemas.microsoft.com/office/drawing/2014/main" id="{E78D5A44-19D2-4494-A8CA-806CFC44BA9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DB4254E-5710-4A99-BE01-33D2D45B6B1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ECA2BB-A1BA-4D1F-B943-EE9710C499B1}"/>
              </a:ext>
            </a:extLst>
          </p:cNvPr>
          <p:cNvSpPr>
            <a:spLocks noGrp="1" noChangeArrowheads="1"/>
          </p:cNvSpPr>
          <p:nvPr>
            <p:ph type="sldNum" sz="quarter" idx="5"/>
          </p:nvPr>
        </p:nvSpPr>
        <p:spPr>
          <a:ln/>
        </p:spPr>
        <p:txBody>
          <a:bodyPr/>
          <a:lstStyle/>
          <a:p>
            <a:fld id="{8D12A56D-F55D-42D6-A1E3-69D3A3041439}" type="slidenum">
              <a:rPr lang="sl-SI" altLang="sl-SI"/>
              <a:pPr/>
              <a:t>14</a:t>
            </a:fld>
            <a:endParaRPr lang="sl-SI" altLang="sl-SI"/>
          </a:p>
        </p:txBody>
      </p:sp>
      <p:sp>
        <p:nvSpPr>
          <p:cNvPr id="63490" name="Rectangle 2">
            <a:extLst>
              <a:ext uri="{FF2B5EF4-FFF2-40B4-BE49-F238E27FC236}">
                <a16:creationId xmlns:a16="http://schemas.microsoft.com/office/drawing/2014/main" id="{6BC28190-193F-4C26-AE22-F0F10D3966A3}"/>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51B9E681-DFFE-47A0-9231-B13B0FF73A5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5EF99-6467-4E69-9240-EA84AB0D9C1A}"/>
              </a:ext>
            </a:extLst>
          </p:cNvPr>
          <p:cNvSpPr>
            <a:spLocks noGrp="1" noChangeArrowheads="1"/>
          </p:cNvSpPr>
          <p:nvPr>
            <p:ph type="sldNum" sz="quarter" idx="5"/>
          </p:nvPr>
        </p:nvSpPr>
        <p:spPr>
          <a:ln/>
        </p:spPr>
        <p:txBody>
          <a:bodyPr/>
          <a:lstStyle/>
          <a:p>
            <a:fld id="{BD3A7600-E4F7-4AFE-95B1-50C380E8A6F6}" type="slidenum">
              <a:rPr lang="sl-SI" altLang="sl-SI"/>
              <a:pPr/>
              <a:t>15</a:t>
            </a:fld>
            <a:endParaRPr lang="sl-SI" altLang="sl-SI"/>
          </a:p>
        </p:txBody>
      </p:sp>
      <p:sp>
        <p:nvSpPr>
          <p:cNvPr id="67586" name="Rectangle 2">
            <a:extLst>
              <a:ext uri="{FF2B5EF4-FFF2-40B4-BE49-F238E27FC236}">
                <a16:creationId xmlns:a16="http://schemas.microsoft.com/office/drawing/2014/main" id="{A04D4A29-6611-4679-9ADB-310DBA3B9E93}"/>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7CADC6D-AC73-4CA7-A294-C12FB692BEF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B9351E-BC2C-4FEE-86E4-557DA18ECA58}"/>
              </a:ext>
            </a:extLst>
          </p:cNvPr>
          <p:cNvSpPr>
            <a:spLocks noGrp="1" noChangeArrowheads="1"/>
          </p:cNvSpPr>
          <p:nvPr>
            <p:ph type="sldNum" sz="quarter" idx="5"/>
          </p:nvPr>
        </p:nvSpPr>
        <p:spPr>
          <a:ln/>
        </p:spPr>
        <p:txBody>
          <a:bodyPr/>
          <a:lstStyle/>
          <a:p>
            <a:fld id="{90B5A63A-77AC-4731-8DAF-063E9FB2D04D}" type="slidenum">
              <a:rPr lang="sl-SI" altLang="sl-SI"/>
              <a:pPr/>
              <a:t>16</a:t>
            </a:fld>
            <a:endParaRPr lang="sl-SI" altLang="sl-SI"/>
          </a:p>
        </p:txBody>
      </p:sp>
      <p:sp>
        <p:nvSpPr>
          <p:cNvPr id="65538" name="Rectangle 2">
            <a:extLst>
              <a:ext uri="{FF2B5EF4-FFF2-40B4-BE49-F238E27FC236}">
                <a16:creationId xmlns:a16="http://schemas.microsoft.com/office/drawing/2014/main" id="{3A1841CD-AA3A-45E2-A6F9-6AE3540B9E45}"/>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B9B21B04-1146-433E-8E72-81357619B1E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979706-9B68-4B68-8C94-896366C41D41}"/>
              </a:ext>
            </a:extLst>
          </p:cNvPr>
          <p:cNvSpPr>
            <a:spLocks noGrp="1" noChangeArrowheads="1"/>
          </p:cNvSpPr>
          <p:nvPr>
            <p:ph type="sldNum" sz="quarter" idx="5"/>
          </p:nvPr>
        </p:nvSpPr>
        <p:spPr>
          <a:ln/>
        </p:spPr>
        <p:txBody>
          <a:bodyPr/>
          <a:lstStyle/>
          <a:p>
            <a:fld id="{14191B86-F41D-474E-9E2E-16395CA10A8F}" type="slidenum">
              <a:rPr lang="sl-SI" altLang="sl-SI"/>
              <a:pPr/>
              <a:t>17</a:t>
            </a:fld>
            <a:endParaRPr lang="sl-SI" altLang="sl-SI"/>
          </a:p>
        </p:txBody>
      </p:sp>
      <p:sp>
        <p:nvSpPr>
          <p:cNvPr id="69634" name="Rectangle 2">
            <a:extLst>
              <a:ext uri="{FF2B5EF4-FFF2-40B4-BE49-F238E27FC236}">
                <a16:creationId xmlns:a16="http://schemas.microsoft.com/office/drawing/2014/main" id="{8FEF1A1C-8082-4102-9D72-A6751214F236}"/>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7087131C-AD2A-44B6-B009-1A347F2E763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93DE11-DCA1-4C08-BB1B-D23CC3FA892A}"/>
              </a:ext>
            </a:extLst>
          </p:cNvPr>
          <p:cNvSpPr>
            <a:spLocks noGrp="1" noChangeArrowheads="1"/>
          </p:cNvSpPr>
          <p:nvPr>
            <p:ph type="sldNum" sz="quarter" idx="5"/>
          </p:nvPr>
        </p:nvSpPr>
        <p:spPr>
          <a:ln/>
        </p:spPr>
        <p:txBody>
          <a:bodyPr/>
          <a:lstStyle/>
          <a:p>
            <a:fld id="{C8EE928F-EC81-4551-8055-8CE53BD8DB6D}" type="slidenum">
              <a:rPr lang="sl-SI" altLang="sl-SI"/>
              <a:pPr/>
              <a:t>18</a:t>
            </a:fld>
            <a:endParaRPr lang="sl-SI" altLang="sl-SI"/>
          </a:p>
        </p:txBody>
      </p:sp>
      <p:sp>
        <p:nvSpPr>
          <p:cNvPr id="71682" name="Rectangle 2">
            <a:extLst>
              <a:ext uri="{FF2B5EF4-FFF2-40B4-BE49-F238E27FC236}">
                <a16:creationId xmlns:a16="http://schemas.microsoft.com/office/drawing/2014/main" id="{F3061AD3-00A2-44A8-82B7-620D865515FB}"/>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F92B7B4-4915-4F37-90EB-14C8FB789A8E}"/>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3AEDE3-6EAC-4B26-9C48-6B46E4B315E0}"/>
              </a:ext>
            </a:extLst>
          </p:cNvPr>
          <p:cNvSpPr>
            <a:spLocks noGrp="1" noChangeArrowheads="1"/>
          </p:cNvSpPr>
          <p:nvPr>
            <p:ph type="sldNum" sz="quarter" idx="5"/>
          </p:nvPr>
        </p:nvSpPr>
        <p:spPr>
          <a:ln/>
        </p:spPr>
        <p:txBody>
          <a:bodyPr/>
          <a:lstStyle/>
          <a:p>
            <a:fld id="{0C9CD539-96AF-4C79-AC06-DD34A09A4D71}" type="slidenum">
              <a:rPr lang="sl-SI" altLang="sl-SI"/>
              <a:pPr/>
              <a:t>19</a:t>
            </a:fld>
            <a:endParaRPr lang="sl-SI" altLang="sl-SI"/>
          </a:p>
        </p:txBody>
      </p:sp>
      <p:sp>
        <p:nvSpPr>
          <p:cNvPr id="73730" name="Rectangle 2">
            <a:extLst>
              <a:ext uri="{FF2B5EF4-FFF2-40B4-BE49-F238E27FC236}">
                <a16:creationId xmlns:a16="http://schemas.microsoft.com/office/drawing/2014/main" id="{C0CC3D68-91E1-400E-9285-7700EF773D1C}"/>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57F1D27C-EAEF-490E-9AEF-B177D3A7C86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F2CEE0-F8A9-45BD-9937-2CDC496B6EB7}"/>
              </a:ext>
            </a:extLst>
          </p:cNvPr>
          <p:cNvSpPr>
            <a:spLocks noGrp="1" noChangeArrowheads="1"/>
          </p:cNvSpPr>
          <p:nvPr>
            <p:ph type="sldNum" sz="quarter" idx="5"/>
          </p:nvPr>
        </p:nvSpPr>
        <p:spPr>
          <a:ln/>
        </p:spPr>
        <p:txBody>
          <a:bodyPr/>
          <a:lstStyle/>
          <a:p>
            <a:fld id="{E4FF5A88-AC71-4825-B178-D817A5D76804}" type="slidenum">
              <a:rPr lang="sl-SI" altLang="sl-SI"/>
              <a:pPr/>
              <a:t>2</a:t>
            </a:fld>
            <a:endParaRPr lang="sl-SI" altLang="sl-SI"/>
          </a:p>
        </p:txBody>
      </p:sp>
      <p:sp>
        <p:nvSpPr>
          <p:cNvPr id="33794" name="Rectangle 2">
            <a:extLst>
              <a:ext uri="{FF2B5EF4-FFF2-40B4-BE49-F238E27FC236}">
                <a16:creationId xmlns:a16="http://schemas.microsoft.com/office/drawing/2014/main" id="{9EC13987-B454-465F-AC51-E49524031664}"/>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03D4642-C509-4D13-A7E3-EAF51E8F0A9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D4444A-CF19-4EE0-8DB3-2ED4080CBCA4}"/>
              </a:ext>
            </a:extLst>
          </p:cNvPr>
          <p:cNvSpPr>
            <a:spLocks noGrp="1" noChangeArrowheads="1"/>
          </p:cNvSpPr>
          <p:nvPr>
            <p:ph type="sldNum" sz="quarter" idx="5"/>
          </p:nvPr>
        </p:nvSpPr>
        <p:spPr>
          <a:ln/>
        </p:spPr>
        <p:txBody>
          <a:bodyPr/>
          <a:lstStyle/>
          <a:p>
            <a:fld id="{B081E2E4-300D-49C7-B63A-AC796DC39BDF}" type="slidenum">
              <a:rPr lang="sl-SI" altLang="sl-SI"/>
              <a:pPr/>
              <a:t>20</a:t>
            </a:fld>
            <a:endParaRPr lang="sl-SI" altLang="sl-SI"/>
          </a:p>
        </p:txBody>
      </p:sp>
      <p:sp>
        <p:nvSpPr>
          <p:cNvPr id="75778" name="Rectangle 2">
            <a:extLst>
              <a:ext uri="{FF2B5EF4-FFF2-40B4-BE49-F238E27FC236}">
                <a16:creationId xmlns:a16="http://schemas.microsoft.com/office/drawing/2014/main" id="{927915BC-BEEB-4277-9EEF-1E9CA3B47C09}"/>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6DA2AA3D-57AB-4DA2-BC33-09436241B26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F00C81-1DDC-48CE-8D3C-AA83090ADFF3}"/>
              </a:ext>
            </a:extLst>
          </p:cNvPr>
          <p:cNvSpPr>
            <a:spLocks noGrp="1" noChangeArrowheads="1"/>
          </p:cNvSpPr>
          <p:nvPr>
            <p:ph type="sldNum" sz="quarter" idx="5"/>
          </p:nvPr>
        </p:nvSpPr>
        <p:spPr>
          <a:ln/>
        </p:spPr>
        <p:txBody>
          <a:bodyPr/>
          <a:lstStyle/>
          <a:p>
            <a:fld id="{AB0D96D5-153B-46E3-90A3-3D34A9152854}" type="slidenum">
              <a:rPr lang="sl-SI" altLang="sl-SI"/>
              <a:pPr/>
              <a:t>21</a:t>
            </a:fld>
            <a:endParaRPr lang="sl-SI" altLang="sl-SI"/>
          </a:p>
        </p:txBody>
      </p:sp>
      <p:sp>
        <p:nvSpPr>
          <p:cNvPr id="77826" name="Rectangle 2">
            <a:extLst>
              <a:ext uri="{FF2B5EF4-FFF2-40B4-BE49-F238E27FC236}">
                <a16:creationId xmlns:a16="http://schemas.microsoft.com/office/drawing/2014/main" id="{431C24D7-9398-40FC-BBBE-3AF90A79AC4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85D882C9-B0AA-494E-BD6B-0D8475FDA57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BCB814-BB08-44DC-B44D-5298C724F24D}"/>
              </a:ext>
            </a:extLst>
          </p:cNvPr>
          <p:cNvSpPr>
            <a:spLocks noGrp="1" noChangeArrowheads="1"/>
          </p:cNvSpPr>
          <p:nvPr>
            <p:ph type="sldNum" sz="quarter" idx="5"/>
          </p:nvPr>
        </p:nvSpPr>
        <p:spPr>
          <a:ln/>
        </p:spPr>
        <p:txBody>
          <a:bodyPr/>
          <a:lstStyle/>
          <a:p>
            <a:fld id="{8BA3C15D-95B2-4E25-B3CB-4594BCA7EC5D}" type="slidenum">
              <a:rPr lang="sl-SI" altLang="sl-SI"/>
              <a:pPr/>
              <a:t>22</a:t>
            </a:fld>
            <a:endParaRPr lang="sl-SI" altLang="sl-SI"/>
          </a:p>
        </p:txBody>
      </p:sp>
      <p:sp>
        <p:nvSpPr>
          <p:cNvPr id="90114" name="Rectangle 2">
            <a:extLst>
              <a:ext uri="{FF2B5EF4-FFF2-40B4-BE49-F238E27FC236}">
                <a16:creationId xmlns:a16="http://schemas.microsoft.com/office/drawing/2014/main" id="{5A5EBC67-F001-4A4F-8F12-224B279372EA}"/>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DBFF0D2E-3919-4B2A-9CFB-998C3A88365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7C7625-39E9-428B-BD11-DF213074A3E2}"/>
              </a:ext>
            </a:extLst>
          </p:cNvPr>
          <p:cNvSpPr>
            <a:spLocks noGrp="1" noChangeArrowheads="1"/>
          </p:cNvSpPr>
          <p:nvPr>
            <p:ph type="sldNum" sz="quarter" idx="5"/>
          </p:nvPr>
        </p:nvSpPr>
        <p:spPr>
          <a:ln/>
        </p:spPr>
        <p:txBody>
          <a:bodyPr/>
          <a:lstStyle/>
          <a:p>
            <a:fld id="{16CD9F0D-55CC-46A9-A1BA-E813C68EDE11}" type="slidenum">
              <a:rPr lang="sl-SI" altLang="sl-SI"/>
              <a:pPr/>
              <a:t>23</a:t>
            </a:fld>
            <a:endParaRPr lang="sl-SI" altLang="sl-SI"/>
          </a:p>
        </p:txBody>
      </p:sp>
      <p:sp>
        <p:nvSpPr>
          <p:cNvPr id="92162" name="Rectangle 2">
            <a:extLst>
              <a:ext uri="{FF2B5EF4-FFF2-40B4-BE49-F238E27FC236}">
                <a16:creationId xmlns:a16="http://schemas.microsoft.com/office/drawing/2014/main" id="{CC7B7F44-4B78-421E-BA2C-7EE0E39ECC3F}"/>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3B33DDB2-28E1-43E0-9012-940978F0815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F331FB-4C19-4333-9731-BD37CD917860}"/>
              </a:ext>
            </a:extLst>
          </p:cNvPr>
          <p:cNvSpPr>
            <a:spLocks noGrp="1" noChangeArrowheads="1"/>
          </p:cNvSpPr>
          <p:nvPr>
            <p:ph type="sldNum" sz="quarter" idx="5"/>
          </p:nvPr>
        </p:nvSpPr>
        <p:spPr>
          <a:ln/>
        </p:spPr>
        <p:txBody>
          <a:bodyPr/>
          <a:lstStyle/>
          <a:p>
            <a:fld id="{BF0935B8-4430-4901-9844-DC3C335106D2}" type="slidenum">
              <a:rPr lang="sl-SI" altLang="sl-SI"/>
              <a:pPr/>
              <a:t>24</a:t>
            </a:fld>
            <a:endParaRPr lang="sl-SI" altLang="sl-SI"/>
          </a:p>
        </p:txBody>
      </p:sp>
      <p:sp>
        <p:nvSpPr>
          <p:cNvPr id="94210" name="Rectangle 2">
            <a:extLst>
              <a:ext uri="{FF2B5EF4-FFF2-40B4-BE49-F238E27FC236}">
                <a16:creationId xmlns:a16="http://schemas.microsoft.com/office/drawing/2014/main" id="{D3CBE7EC-9458-4E02-B3D8-7E2D3F78A6B5}"/>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513A659E-730D-4E68-BB02-4E04D52E2E9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45CF7A-0443-42E9-8462-59D8AC7DAEC0}"/>
              </a:ext>
            </a:extLst>
          </p:cNvPr>
          <p:cNvSpPr>
            <a:spLocks noGrp="1" noChangeArrowheads="1"/>
          </p:cNvSpPr>
          <p:nvPr>
            <p:ph type="sldNum" sz="quarter" idx="5"/>
          </p:nvPr>
        </p:nvSpPr>
        <p:spPr>
          <a:ln/>
        </p:spPr>
        <p:txBody>
          <a:bodyPr/>
          <a:lstStyle/>
          <a:p>
            <a:fld id="{4FFBCDFC-7299-4B95-9012-B228A1061578}" type="slidenum">
              <a:rPr lang="sl-SI" altLang="sl-SI"/>
              <a:pPr/>
              <a:t>25</a:t>
            </a:fld>
            <a:endParaRPr lang="sl-SI" altLang="sl-SI"/>
          </a:p>
        </p:txBody>
      </p:sp>
      <p:sp>
        <p:nvSpPr>
          <p:cNvPr id="98306" name="Rectangle 2">
            <a:extLst>
              <a:ext uri="{FF2B5EF4-FFF2-40B4-BE49-F238E27FC236}">
                <a16:creationId xmlns:a16="http://schemas.microsoft.com/office/drawing/2014/main" id="{85237A31-F04A-4313-844C-E72A86556E34}"/>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3ABAFC4-DE74-42FA-856D-65EA3D2D06C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851F49-91F1-422C-817F-8FA876F70C02}"/>
              </a:ext>
            </a:extLst>
          </p:cNvPr>
          <p:cNvSpPr>
            <a:spLocks noGrp="1" noChangeArrowheads="1"/>
          </p:cNvSpPr>
          <p:nvPr>
            <p:ph type="sldNum" sz="quarter" idx="5"/>
          </p:nvPr>
        </p:nvSpPr>
        <p:spPr>
          <a:ln/>
        </p:spPr>
        <p:txBody>
          <a:bodyPr/>
          <a:lstStyle/>
          <a:p>
            <a:fld id="{72B5368E-35CF-4A2F-B535-22635F8D2970}" type="slidenum">
              <a:rPr lang="sl-SI" altLang="sl-SI"/>
              <a:pPr/>
              <a:t>26</a:t>
            </a:fld>
            <a:endParaRPr lang="sl-SI" altLang="sl-SI"/>
          </a:p>
        </p:txBody>
      </p:sp>
      <p:sp>
        <p:nvSpPr>
          <p:cNvPr id="100354" name="Rectangle 2">
            <a:extLst>
              <a:ext uri="{FF2B5EF4-FFF2-40B4-BE49-F238E27FC236}">
                <a16:creationId xmlns:a16="http://schemas.microsoft.com/office/drawing/2014/main" id="{28EB9045-104C-41BE-B4EB-6BC0B799F752}"/>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AAB2AA22-D56C-48FE-85EF-352CF09D670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8BF0FD-1B4E-47FF-A462-C6EF9A172358}"/>
              </a:ext>
            </a:extLst>
          </p:cNvPr>
          <p:cNvSpPr>
            <a:spLocks noGrp="1" noChangeArrowheads="1"/>
          </p:cNvSpPr>
          <p:nvPr>
            <p:ph type="sldNum" sz="quarter" idx="5"/>
          </p:nvPr>
        </p:nvSpPr>
        <p:spPr>
          <a:ln/>
        </p:spPr>
        <p:txBody>
          <a:bodyPr/>
          <a:lstStyle/>
          <a:p>
            <a:fld id="{E5B06A5B-04A5-43FA-A2AE-E240A67E345E}" type="slidenum">
              <a:rPr lang="sl-SI" altLang="sl-SI"/>
              <a:pPr/>
              <a:t>27</a:t>
            </a:fld>
            <a:endParaRPr lang="sl-SI" altLang="sl-SI"/>
          </a:p>
        </p:txBody>
      </p:sp>
      <p:sp>
        <p:nvSpPr>
          <p:cNvPr id="102402" name="Rectangle 2">
            <a:extLst>
              <a:ext uri="{FF2B5EF4-FFF2-40B4-BE49-F238E27FC236}">
                <a16:creationId xmlns:a16="http://schemas.microsoft.com/office/drawing/2014/main" id="{CD42996A-61FC-4845-AC20-365367CCE15E}"/>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41BB5F6E-8917-4BAA-86B4-54B1493C374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70A6A4-9ADD-4A12-8898-F34F31C62836}"/>
              </a:ext>
            </a:extLst>
          </p:cNvPr>
          <p:cNvSpPr>
            <a:spLocks noGrp="1" noChangeArrowheads="1"/>
          </p:cNvSpPr>
          <p:nvPr>
            <p:ph type="sldNum" sz="quarter" idx="5"/>
          </p:nvPr>
        </p:nvSpPr>
        <p:spPr>
          <a:ln/>
        </p:spPr>
        <p:txBody>
          <a:bodyPr/>
          <a:lstStyle/>
          <a:p>
            <a:fld id="{B0B9F367-1F4F-4748-AC5F-2E0D5FBD2862}" type="slidenum">
              <a:rPr lang="sl-SI" altLang="sl-SI"/>
              <a:pPr/>
              <a:t>28</a:t>
            </a:fld>
            <a:endParaRPr lang="sl-SI" altLang="sl-SI"/>
          </a:p>
        </p:txBody>
      </p:sp>
      <p:sp>
        <p:nvSpPr>
          <p:cNvPr id="104450" name="Rectangle 2">
            <a:extLst>
              <a:ext uri="{FF2B5EF4-FFF2-40B4-BE49-F238E27FC236}">
                <a16:creationId xmlns:a16="http://schemas.microsoft.com/office/drawing/2014/main" id="{C834A27A-68D9-4A85-96F8-EF66F05A82F2}"/>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DA74A6EA-F50C-4C6A-ACE1-8AE9DBD8252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BC3428-B68E-43A4-B8C8-ECA8B1F63F07}"/>
              </a:ext>
            </a:extLst>
          </p:cNvPr>
          <p:cNvSpPr>
            <a:spLocks noGrp="1" noChangeArrowheads="1"/>
          </p:cNvSpPr>
          <p:nvPr>
            <p:ph type="sldNum" sz="quarter" idx="5"/>
          </p:nvPr>
        </p:nvSpPr>
        <p:spPr>
          <a:ln/>
        </p:spPr>
        <p:txBody>
          <a:bodyPr/>
          <a:lstStyle/>
          <a:p>
            <a:fld id="{980746B7-0367-41AE-9460-31476C2A5847}" type="slidenum">
              <a:rPr lang="sl-SI" altLang="sl-SI"/>
              <a:pPr/>
              <a:t>29</a:t>
            </a:fld>
            <a:endParaRPr lang="sl-SI" altLang="sl-SI"/>
          </a:p>
        </p:txBody>
      </p:sp>
      <p:sp>
        <p:nvSpPr>
          <p:cNvPr id="106498" name="Rectangle 2">
            <a:extLst>
              <a:ext uri="{FF2B5EF4-FFF2-40B4-BE49-F238E27FC236}">
                <a16:creationId xmlns:a16="http://schemas.microsoft.com/office/drawing/2014/main" id="{77FAC92C-8510-444D-A78C-A4A9D577531C}"/>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78449695-7B0A-4388-B495-86ED30DD5AD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82863C-9EF6-49F4-A6A8-B2F152DDCEC3}"/>
              </a:ext>
            </a:extLst>
          </p:cNvPr>
          <p:cNvSpPr>
            <a:spLocks noGrp="1" noChangeArrowheads="1"/>
          </p:cNvSpPr>
          <p:nvPr>
            <p:ph type="sldNum" sz="quarter" idx="5"/>
          </p:nvPr>
        </p:nvSpPr>
        <p:spPr>
          <a:ln/>
        </p:spPr>
        <p:txBody>
          <a:bodyPr/>
          <a:lstStyle/>
          <a:p>
            <a:fld id="{BA3EC81E-D0C5-48B6-ABDE-57E92C75DB86}" type="slidenum">
              <a:rPr lang="sl-SI" altLang="sl-SI"/>
              <a:pPr/>
              <a:t>3</a:t>
            </a:fld>
            <a:endParaRPr lang="sl-SI" altLang="sl-SI"/>
          </a:p>
        </p:txBody>
      </p:sp>
      <p:sp>
        <p:nvSpPr>
          <p:cNvPr id="8194" name="Rectangle 2">
            <a:extLst>
              <a:ext uri="{FF2B5EF4-FFF2-40B4-BE49-F238E27FC236}">
                <a16:creationId xmlns:a16="http://schemas.microsoft.com/office/drawing/2014/main" id="{07AD959F-C066-4483-9CF4-062C0AC47F3F}"/>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E4E18A3-554B-4FBD-893A-BA8F7738CEC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6A83A9-6233-4316-BBED-1B163F3C901C}"/>
              </a:ext>
            </a:extLst>
          </p:cNvPr>
          <p:cNvSpPr>
            <a:spLocks noGrp="1" noChangeArrowheads="1"/>
          </p:cNvSpPr>
          <p:nvPr>
            <p:ph type="sldNum" sz="quarter" idx="5"/>
          </p:nvPr>
        </p:nvSpPr>
        <p:spPr>
          <a:ln/>
        </p:spPr>
        <p:txBody>
          <a:bodyPr/>
          <a:lstStyle/>
          <a:p>
            <a:fld id="{0667C578-0442-4577-BFB8-828A28A20D30}" type="slidenum">
              <a:rPr lang="sl-SI" altLang="sl-SI"/>
              <a:pPr/>
              <a:t>30</a:t>
            </a:fld>
            <a:endParaRPr lang="sl-SI" altLang="sl-SI"/>
          </a:p>
        </p:txBody>
      </p:sp>
      <p:sp>
        <p:nvSpPr>
          <p:cNvPr id="108546" name="Rectangle 2">
            <a:extLst>
              <a:ext uri="{FF2B5EF4-FFF2-40B4-BE49-F238E27FC236}">
                <a16:creationId xmlns:a16="http://schemas.microsoft.com/office/drawing/2014/main" id="{8AB23F53-283F-4DDF-AC8E-5E88B3A65135}"/>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F133012E-DFB7-4BB7-BA86-FC187A943B6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BCEEED-1624-40EE-9782-618333C2E4C8}"/>
              </a:ext>
            </a:extLst>
          </p:cNvPr>
          <p:cNvSpPr>
            <a:spLocks noGrp="1" noChangeArrowheads="1"/>
          </p:cNvSpPr>
          <p:nvPr>
            <p:ph type="sldNum" sz="quarter" idx="5"/>
          </p:nvPr>
        </p:nvSpPr>
        <p:spPr>
          <a:ln/>
        </p:spPr>
        <p:txBody>
          <a:bodyPr/>
          <a:lstStyle/>
          <a:p>
            <a:fld id="{29DACFC9-70BA-4DEE-8AEE-DCBE34497D78}" type="slidenum">
              <a:rPr lang="sl-SI" altLang="sl-SI"/>
              <a:pPr/>
              <a:t>31</a:t>
            </a:fld>
            <a:endParaRPr lang="sl-SI" altLang="sl-SI"/>
          </a:p>
        </p:txBody>
      </p:sp>
      <p:sp>
        <p:nvSpPr>
          <p:cNvPr id="110594" name="Rectangle 2">
            <a:extLst>
              <a:ext uri="{FF2B5EF4-FFF2-40B4-BE49-F238E27FC236}">
                <a16:creationId xmlns:a16="http://schemas.microsoft.com/office/drawing/2014/main" id="{77EEFFED-4B41-4D01-8153-B57B92CA33C2}"/>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6A7DCE68-1FFC-4082-8FD3-35F18B93CE37}"/>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FBD246-8CF6-4AFB-87D5-6CA79A105A86}"/>
              </a:ext>
            </a:extLst>
          </p:cNvPr>
          <p:cNvSpPr>
            <a:spLocks noGrp="1" noChangeArrowheads="1"/>
          </p:cNvSpPr>
          <p:nvPr>
            <p:ph type="sldNum" sz="quarter" idx="5"/>
          </p:nvPr>
        </p:nvSpPr>
        <p:spPr>
          <a:ln/>
        </p:spPr>
        <p:txBody>
          <a:bodyPr/>
          <a:lstStyle/>
          <a:p>
            <a:fld id="{3AC78358-5A6E-4291-8D57-A417817ECA69}" type="slidenum">
              <a:rPr lang="sl-SI" altLang="sl-SI"/>
              <a:pPr/>
              <a:t>32</a:t>
            </a:fld>
            <a:endParaRPr lang="sl-SI" altLang="sl-SI"/>
          </a:p>
        </p:txBody>
      </p:sp>
      <p:sp>
        <p:nvSpPr>
          <p:cNvPr id="112642" name="Rectangle 2">
            <a:extLst>
              <a:ext uri="{FF2B5EF4-FFF2-40B4-BE49-F238E27FC236}">
                <a16:creationId xmlns:a16="http://schemas.microsoft.com/office/drawing/2014/main" id="{4FB67FA9-E288-40D8-B65A-DE6ED94A729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ED63DB63-E55F-44AC-A317-349BACB5CE3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36EC31-4B68-48F0-B719-4ED4EBE84F6B}"/>
              </a:ext>
            </a:extLst>
          </p:cNvPr>
          <p:cNvSpPr>
            <a:spLocks noGrp="1" noChangeArrowheads="1"/>
          </p:cNvSpPr>
          <p:nvPr>
            <p:ph type="sldNum" sz="quarter" idx="5"/>
          </p:nvPr>
        </p:nvSpPr>
        <p:spPr>
          <a:ln/>
        </p:spPr>
        <p:txBody>
          <a:bodyPr/>
          <a:lstStyle/>
          <a:p>
            <a:fld id="{03463598-EA2B-48E3-BFC3-298AD872CBC1}" type="slidenum">
              <a:rPr lang="sl-SI" altLang="sl-SI"/>
              <a:pPr/>
              <a:t>33</a:t>
            </a:fld>
            <a:endParaRPr lang="sl-SI" altLang="sl-SI"/>
          </a:p>
        </p:txBody>
      </p:sp>
      <p:sp>
        <p:nvSpPr>
          <p:cNvPr id="115714" name="Rectangle 2">
            <a:extLst>
              <a:ext uri="{FF2B5EF4-FFF2-40B4-BE49-F238E27FC236}">
                <a16:creationId xmlns:a16="http://schemas.microsoft.com/office/drawing/2014/main" id="{94B990DA-4B47-48FC-BFF2-5EF272F33E9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3634B355-594F-419D-8C20-32194DFD9C1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5B5DCC-2FA8-44DA-8C79-4B1E9508BE38}"/>
              </a:ext>
            </a:extLst>
          </p:cNvPr>
          <p:cNvSpPr>
            <a:spLocks noGrp="1" noChangeArrowheads="1"/>
          </p:cNvSpPr>
          <p:nvPr>
            <p:ph type="sldNum" sz="quarter" idx="5"/>
          </p:nvPr>
        </p:nvSpPr>
        <p:spPr>
          <a:ln/>
        </p:spPr>
        <p:txBody>
          <a:bodyPr/>
          <a:lstStyle/>
          <a:p>
            <a:fld id="{09AF0109-318A-4308-A7CC-937D9F36D060}" type="slidenum">
              <a:rPr lang="sl-SI" altLang="sl-SI"/>
              <a:pPr/>
              <a:t>34</a:t>
            </a:fld>
            <a:endParaRPr lang="sl-SI" altLang="sl-SI"/>
          </a:p>
        </p:txBody>
      </p:sp>
      <p:sp>
        <p:nvSpPr>
          <p:cNvPr id="117762" name="Rectangle 2">
            <a:extLst>
              <a:ext uri="{FF2B5EF4-FFF2-40B4-BE49-F238E27FC236}">
                <a16:creationId xmlns:a16="http://schemas.microsoft.com/office/drawing/2014/main" id="{EAE5DB11-5211-4936-B9B9-6FD9DEF03D23}"/>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4A48F3F8-076C-4202-805D-FC3D9246BCB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258812-98AB-4558-9CDE-9A122A40D6F1}"/>
              </a:ext>
            </a:extLst>
          </p:cNvPr>
          <p:cNvSpPr>
            <a:spLocks noGrp="1" noChangeArrowheads="1"/>
          </p:cNvSpPr>
          <p:nvPr>
            <p:ph type="sldNum" sz="quarter" idx="5"/>
          </p:nvPr>
        </p:nvSpPr>
        <p:spPr>
          <a:ln/>
        </p:spPr>
        <p:txBody>
          <a:bodyPr/>
          <a:lstStyle/>
          <a:p>
            <a:fld id="{9CF7109F-C61A-4DC8-870F-E276424877BD}" type="slidenum">
              <a:rPr lang="sl-SI" altLang="sl-SI"/>
              <a:pPr/>
              <a:t>35</a:t>
            </a:fld>
            <a:endParaRPr lang="sl-SI" altLang="sl-SI"/>
          </a:p>
        </p:txBody>
      </p:sp>
      <p:sp>
        <p:nvSpPr>
          <p:cNvPr id="119810" name="Rectangle 2">
            <a:extLst>
              <a:ext uri="{FF2B5EF4-FFF2-40B4-BE49-F238E27FC236}">
                <a16:creationId xmlns:a16="http://schemas.microsoft.com/office/drawing/2014/main" id="{06EB0DC9-2998-44D6-B36F-EB213669CE4D}"/>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5DCFAA04-A120-42BC-93B3-94D9CD9D6BFB}"/>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637CAE-4AA0-4DFE-8348-334ACC61FEA4}"/>
              </a:ext>
            </a:extLst>
          </p:cNvPr>
          <p:cNvSpPr>
            <a:spLocks noGrp="1" noChangeArrowheads="1"/>
          </p:cNvSpPr>
          <p:nvPr>
            <p:ph type="sldNum" sz="quarter" idx="5"/>
          </p:nvPr>
        </p:nvSpPr>
        <p:spPr>
          <a:ln/>
        </p:spPr>
        <p:txBody>
          <a:bodyPr/>
          <a:lstStyle/>
          <a:p>
            <a:fld id="{65ECC4BC-059F-49D2-A743-8D70EC1B2875}" type="slidenum">
              <a:rPr lang="sl-SI" altLang="sl-SI"/>
              <a:pPr/>
              <a:t>36</a:t>
            </a:fld>
            <a:endParaRPr lang="sl-SI" altLang="sl-SI"/>
          </a:p>
        </p:txBody>
      </p:sp>
      <p:sp>
        <p:nvSpPr>
          <p:cNvPr id="121858" name="Rectangle 2">
            <a:extLst>
              <a:ext uri="{FF2B5EF4-FFF2-40B4-BE49-F238E27FC236}">
                <a16:creationId xmlns:a16="http://schemas.microsoft.com/office/drawing/2014/main" id="{4CF914CD-CC87-40CA-BE16-DABFF3B07E0C}"/>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E2970078-9005-436C-B417-DEFDC4B07AF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A70278-BB00-4A2F-A83D-B23CA545006F}"/>
              </a:ext>
            </a:extLst>
          </p:cNvPr>
          <p:cNvSpPr>
            <a:spLocks noGrp="1" noChangeArrowheads="1"/>
          </p:cNvSpPr>
          <p:nvPr>
            <p:ph type="sldNum" sz="quarter" idx="5"/>
          </p:nvPr>
        </p:nvSpPr>
        <p:spPr>
          <a:ln/>
        </p:spPr>
        <p:txBody>
          <a:bodyPr/>
          <a:lstStyle/>
          <a:p>
            <a:fld id="{CFCA95F5-E081-4046-95E4-F9493BF6FAF1}" type="slidenum">
              <a:rPr lang="sl-SI" altLang="sl-SI"/>
              <a:pPr/>
              <a:t>37</a:t>
            </a:fld>
            <a:endParaRPr lang="sl-SI" altLang="sl-SI"/>
          </a:p>
        </p:txBody>
      </p:sp>
      <p:sp>
        <p:nvSpPr>
          <p:cNvPr id="123906" name="Rectangle 2">
            <a:extLst>
              <a:ext uri="{FF2B5EF4-FFF2-40B4-BE49-F238E27FC236}">
                <a16:creationId xmlns:a16="http://schemas.microsoft.com/office/drawing/2014/main" id="{AF66BE63-380D-4110-B5F8-0422ABD1433C}"/>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41123C00-4DD0-4C07-979E-8C24943770F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A505A0-04A5-4FF7-9EA8-4288B1B79CE4}"/>
              </a:ext>
            </a:extLst>
          </p:cNvPr>
          <p:cNvSpPr>
            <a:spLocks noGrp="1" noChangeArrowheads="1"/>
          </p:cNvSpPr>
          <p:nvPr>
            <p:ph type="sldNum" sz="quarter" idx="5"/>
          </p:nvPr>
        </p:nvSpPr>
        <p:spPr>
          <a:ln/>
        </p:spPr>
        <p:txBody>
          <a:bodyPr/>
          <a:lstStyle/>
          <a:p>
            <a:fld id="{633E3DDA-88B2-4628-BB3B-E234FF42893D}" type="slidenum">
              <a:rPr lang="sl-SI" altLang="sl-SI"/>
              <a:pPr/>
              <a:t>38</a:t>
            </a:fld>
            <a:endParaRPr lang="sl-SI" altLang="sl-SI"/>
          </a:p>
        </p:txBody>
      </p:sp>
      <p:sp>
        <p:nvSpPr>
          <p:cNvPr id="125954" name="Rectangle 2">
            <a:extLst>
              <a:ext uri="{FF2B5EF4-FFF2-40B4-BE49-F238E27FC236}">
                <a16:creationId xmlns:a16="http://schemas.microsoft.com/office/drawing/2014/main" id="{C062336C-621A-40D5-A81D-86B6FEAC29C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24E33C5D-46F6-4694-AC26-794515F4FDE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08B6C1-E757-46EA-A0A4-CC91A5AD1390}"/>
              </a:ext>
            </a:extLst>
          </p:cNvPr>
          <p:cNvSpPr>
            <a:spLocks noGrp="1" noChangeArrowheads="1"/>
          </p:cNvSpPr>
          <p:nvPr>
            <p:ph type="sldNum" sz="quarter" idx="5"/>
          </p:nvPr>
        </p:nvSpPr>
        <p:spPr>
          <a:ln/>
        </p:spPr>
        <p:txBody>
          <a:bodyPr/>
          <a:lstStyle/>
          <a:p>
            <a:fld id="{BEC1C180-4D18-493D-A00A-2A280F87431D}" type="slidenum">
              <a:rPr lang="sl-SI" altLang="sl-SI"/>
              <a:pPr/>
              <a:t>39</a:t>
            </a:fld>
            <a:endParaRPr lang="sl-SI" altLang="sl-SI"/>
          </a:p>
        </p:txBody>
      </p:sp>
      <p:sp>
        <p:nvSpPr>
          <p:cNvPr id="128002" name="Rectangle 2">
            <a:extLst>
              <a:ext uri="{FF2B5EF4-FFF2-40B4-BE49-F238E27FC236}">
                <a16:creationId xmlns:a16="http://schemas.microsoft.com/office/drawing/2014/main" id="{9A5F858A-D4BE-4411-A9A5-C63BB82F1F1D}"/>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0F717535-E16B-4618-84E6-694849109BD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8A0674-D489-4769-9398-9D5DA5ADDC7D}"/>
              </a:ext>
            </a:extLst>
          </p:cNvPr>
          <p:cNvSpPr>
            <a:spLocks noGrp="1" noChangeArrowheads="1"/>
          </p:cNvSpPr>
          <p:nvPr>
            <p:ph type="sldNum" sz="quarter" idx="5"/>
          </p:nvPr>
        </p:nvSpPr>
        <p:spPr>
          <a:ln/>
        </p:spPr>
        <p:txBody>
          <a:bodyPr/>
          <a:lstStyle/>
          <a:p>
            <a:fld id="{C85609D9-878F-4922-BF44-720B70647AB4}" type="slidenum">
              <a:rPr lang="sl-SI" altLang="sl-SI"/>
              <a:pPr/>
              <a:t>4</a:t>
            </a:fld>
            <a:endParaRPr lang="sl-SI" altLang="sl-SI"/>
          </a:p>
        </p:txBody>
      </p:sp>
      <p:sp>
        <p:nvSpPr>
          <p:cNvPr id="10242" name="Rectangle 2">
            <a:extLst>
              <a:ext uri="{FF2B5EF4-FFF2-40B4-BE49-F238E27FC236}">
                <a16:creationId xmlns:a16="http://schemas.microsoft.com/office/drawing/2014/main" id="{46CFA4F4-C827-4A79-8AEC-9961A953062D}"/>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76259D20-ECC4-41E3-BA83-9FF054FC151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6D44CA-E66E-454B-913A-152FC8A0E218}"/>
              </a:ext>
            </a:extLst>
          </p:cNvPr>
          <p:cNvSpPr>
            <a:spLocks noGrp="1" noChangeArrowheads="1"/>
          </p:cNvSpPr>
          <p:nvPr>
            <p:ph type="sldNum" sz="quarter" idx="5"/>
          </p:nvPr>
        </p:nvSpPr>
        <p:spPr>
          <a:ln/>
        </p:spPr>
        <p:txBody>
          <a:bodyPr/>
          <a:lstStyle/>
          <a:p>
            <a:fld id="{286FBF04-ED23-46C9-8933-E9E1402689E9}" type="slidenum">
              <a:rPr lang="sl-SI" altLang="sl-SI"/>
              <a:pPr/>
              <a:t>40</a:t>
            </a:fld>
            <a:endParaRPr lang="sl-SI" altLang="sl-SI"/>
          </a:p>
        </p:txBody>
      </p:sp>
      <p:sp>
        <p:nvSpPr>
          <p:cNvPr id="138242" name="Rectangle 2">
            <a:extLst>
              <a:ext uri="{FF2B5EF4-FFF2-40B4-BE49-F238E27FC236}">
                <a16:creationId xmlns:a16="http://schemas.microsoft.com/office/drawing/2014/main" id="{670FE6B1-4F9B-4C68-BAED-E7FE85B84A23}"/>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E7798559-F592-4132-9CBA-D252E72F62F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0A5872-53D1-4FBB-AAAE-5873B9536EB2}"/>
              </a:ext>
            </a:extLst>
          </p:cNvPr>
          <p:cNvSpPr>
            <a:spLocks noGrp="1" noChangeArrowheads="1"/>
          </p:cNvSpPr>
          <p:nvPr>
            <p:ph type="sldNum" sz="quarter" idx="5"/>
          </p:nvPr>
        </p:nvSpPr>
        <p:spPr>
          <a:ln/>
        </p:spPr>
        <p:txBody>
          <a:bodyPr/>
          <a:lstStyle/>
          <a:p>
            <a:fld id="{52D9F4D2-D302-401C-BECC-1CC887BE86A7}" type="slidenum">
              <a:rPr lang="sl-SI" altLang="sl-SI"/>
              <a:pPr/>
              <a:t>41</a:t>
            </a:fld>
            <a:endParaRPr lang="sl-SI" altLang="sl-SI"/>
          </a:p>
        </p:txBody>
      </p:sp>
      <p:sp>
        <p:nvSpPr>
          <p:cNvPr id="141314" name="Rectangle 2">
            <a:extLst>
              <a:ext uri="{FF2B5EF4-FFF2-40B4-BE49-F238E27FC236}">
                <a16:creationId xmlns:a16="http://schemas.microsoft.com/office/drawing/2014/main" id="{66E93B7B-06CF-4186-91AE-9B3F354B2F26}"/>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C006151F-1E51-48E5-AF85-C52681F8668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573E94-1012-4096-BE7E-0F40FF55E518}"/>
              </a:ext>
            </a:extLst>
          </p:cNvPr>
          <p:cNvSpPr>
            <a:spLocks noGrp="1" noChangeArrowheads="1"/>
          </p:cNvSpPr>
          <p:nvPr>
            <p:ph type="sldNum" sz="quarter" idx="5"/>
          </p:nvPr>
        </p:nvSpPr>
        <p:spPr>
          <a:ln/>
        </p:spPr>
        <p:txBody>
          <a:bodyPr/>
          <a:lstStyle/>
          <a:p>
            <a:fld id="{54D5138E-B329-4B48-AC0F-F6AC0B08E6A4}" type="slidenum">
              <a:rPr lang="sl-SI" altLang="sl-SI"/>
              <a:pPr/>
              <a:t>42</a:t>
            </a:fld>
            <a:endParaRPr lang="sl-SI" altLang="sl-SI"/>
          </a:p>
        </p:txBody>
      </p:sp>
      <p:sp>
        <p:nvSpPr>
          <p:cNvPr id="144386" name="Rectangle 2">
            <a:extLst>
              <a:ext uri="{FF2B5EF4-FFF2-40B4-BE49-F238E27FC236}">
                <a16:creationId xmlns:a16="http://schemas.microsoft.com/office/drawing/2014/main" id="{7092DA70-1D33-450F-A479-9B6A0CB8C34C}"/>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B4E69692-68A8-4964-80D4-05ED585A45EA}"/>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C49FA3-7C7B-4CEA-AAAD-06D3D74AFDA2}"/>
              </a:ext>
            </a:extLst>
          </p:cNvPr>
          <p:cNvSpPr>
            <a:spLocks noGrp="1" noChangeArrowheads="1"/>
          </p:cNvSpPr>
          <p:nvPr>
            <p:ph type="sldNum" sz="quarter" idx="5"/>
          </p:nvPr>
        </p:nvSpPr>
        <p:spPr>
          <a:ln/>
        </p:spPr>
        <p:txBody>
          <a:bodyPr/>
          <a:lstStyle/>
          <a:p>
            <a:fld id="{5ACFE1BB-4ED9-4452-892A-985EBF6B66F2}" type="slidenum">
              <a:rPr lang="sl-SI" altLang="sl-SI"/>
              <a:pPr/>
              <a:t>43</a:t>
            </a:fld>
            <a:endParaRPr lang="sl-SI" altLang="sl-SI"/>
          </a:p>
        </p:txBody>
      </p:sp>
      <p:sp>
        <p:nvSpPr>
          <p:cNvPr id="146434" name="Rectangle 2">
            <a:extLst>
              <a:ext uri="{FF2B5EF4-FFF2-40B4-BE49-F238E27FC236}">
                <a16:creationId xmlns:a16="http://schemas.microsoft.com/office/drawing/2014/main" id="{531F5940-DC0B-411C-A00D-34961F395874}"/>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D03BE09A-F90E-4653-B630-7D1B37C7819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6DFB29-B97D-40BA-91F3-F73F60A89503}"/>
              </a:ext>
            </a:extLst>
          </p:cNvPr>
          <p:cNvSpPr>
            <a:spLocks noGrp="1" noChangeArrowheads="1"/>
          </p:cNvSpPr>
          <p:nvPr>
            <p:ph type="sldNum" sz="quarter" idx="5"/>
          </p:nvPr>
        </p:nvSpPr>
        <p:spPr>
          <a:ln/>
        </p:spPr>
        <p:txBody>
          <a:bodyPr/>
          <a:lstStyle/>
          <a:p>
            <a:fld id="{DC913972-040D-4271-8CAF-EDF2E2DD01D9}" type="slidenum">
              <a:rPr lang="sl-SI" altLang="sl-SI"/>
              <a:pPr/>
              <a:t>5</a:t>
            </a:fld>
            <a:endParaRPr lang="sl-SI" altLang="sl-SI"/>
          </a:p>
        </p:txBody>
      </p:sp>
      <p:sp>
        <p:nvSpPr>
          <p:cNvPr id="12290" name="Rectangle 2">
            <a:extLst>
              <a:ext uri="{FF2B5EF4-FFF2-40B4-BE49-F238E27FC236}">
                <a16:creationId xmlns:a16="http://schemas.microsoft.com/office/drawing/2014/main" id="{DF5A4A4E-A3BE-4915-B638-90D812A52ED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02287FF-7288-4594-8928-46903B92465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C31948-CD1C-4224-8A52-8779F6C76EF2}"/>
              </a:ext>
            </a:extLst>
          </p:cNvPr>
          <p:cNvSpPr>
            <a:spLocks noGrp="1" noChangeArrowheads="1"/>
          </p:cNvSpPr>
          <p:nvPr>
            <p:ph type="sldNum" sz="quarter" idx="5"/>
          </p:nvPr>
        </p:nvSpPr>
        <p:spPr>
          <a:ln/>
        </p:spPr>
        <p:txBody>
          <a:bodyPr/>
          <a:lstStyle/>
          <a:p>
            <a:fld id="{2792AE84-4024-4B90-A027-5D720CCB412B}" type="slidenum">
              <a:rPr lang="sl-SI" altLang="sl-SI"/>
              <a:pPr/>
              <a:t>6</a:t>
            </a:fld>
            <a:endParaRPr lang="sl-SI" altLang="sl-SI"/>
          </a:p>
        </p:txBody>
      </p:sp>
      <p:sp>
        <p:nvSpPr>
          <p:cNvPr id="14338" name="Rectangle 2">
            <a:extLst>
              <a:ext uri="{FF2B5EF4-FFF2-40B4-BE49-F238E27FC236}">
                <a16:creationId xmlns:a16="http://schemas.microsoft.com/office/drawing/2014/main" id="{BCED1E78-709E-4E3A-B79D-56EC8B425A2E}"/>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EF092DDA-4370-4047-924A-D40E752C2736}"/>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7C5152-CFF1-49F7-963B-B51AC4DB9E47}"/>
              </a:ext>
            </a:extLst>
          </p:cNvPr>
          <p:cNvSpPr>
            <a:spLocks noGrp="1" noChangeArrowheads="1"/>
          </p:cNvSpPr>
          <p:nvPr>
            <p:ph type="sldNum" sz="quarter" idx="5"/>
          </p:nvPr>
        </p:nvSpPr>
        <p:spPr>
          <a:ln/>
        </p:spPr>
        <p:txBody>
          <a:bodyPr/>
          <a:lstStyle/>
          <a:p>
            <a:fld id="{C08D8905-C584-45CA-A1A7-EE11BC7DCAE4}" type="slidenum">
              <a:rPr lang="sl-SI" altLang="sl-SI"/>
              <a:pPr/>
              <a:t>7</a:t>
            </a:fld>
            <a:endParaRPr lang="sl-SI" altLang="sl-SI"/>
          </a:p>
        </p:txBody>
      </p:sp>
      <p:sp>
        <p:nvSpPr>
          <p:cNvPr id="16386" name="Rectangle 2">
            <a:extLst>
              <a:ext uri="{FF2B5EF4-FFF2-40B4-BE49-F238E27FC236}">
                <a16:creationId xmlns:a16="http://schemas.microsoft.com/office/drawing/2014/main" id="{6965740C-9890-4493-9D38-82A75F8EEC4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E6EC9D5A-0F82-43CA-9A92-6624325460B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437CAE-16BC-4C6F-8448-C2626C52FA4F}"/>
              </a:ext>
            </a:extLst>
          </p:cNvPr>
          <p:cNvSpPr>
            <a:spLocks noGrp="1" noChangeArrowheads="1"/>
          </p:cNvSpPr>
          <p:nvPr>
            <p:ph type="sldNum" sz="quarter" idx="5"/>
          </p:nvPr>
        </p:nvSpPr>
        <p:spPr>
          <a:ln/>
        </p:spPr>
        <p:txBody>
          <a:bodyPr/>
          <a:lstStyle/>
          <a:p>
            <a:fld id="{AE728771-8539-4B00-90F3-81FD8C27EA6F}" type="slidenum">
              <a:rPr lang="sl-SI" altLang="sl-SI"/>
              <a:pPr/>
              <a:t>8</a:t>
            </a:fld>
            <a:endParaRPr lang="sl-SI" altLang="sl-SI"/>
          </a:p>
        </p:txBody>
      </p:sp>
      <p:sp>
        <p:nvSpPr>
          <p:cNvPr id="50178" name="Rectangle 2">
            <a:extLst>
              <a:ext uri="{FF2B5EF4-FFF2-40B4-BE49-F238E27FC236}">
                <a16:creationId xmlns:a16="http://schemas.microsoft.com/office/drawing/2014/main" id="{4773CF47-E120-4153-87E8-C256E0DC00EB}"/>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1FEF295-8460-4C3A-887E-639F8C9E95C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9CB7FC-E016-4801-A2C2-E15DDAC9EB2E}"/>
              </a:ext>
            </a:extLst>
          </p:cNvPr>
          <p:cNvSpPr>
            <a:spLocks noGrp="1" noChangeArrowheads="1"/>
          </p:cNvSpPr>
          <p:nvPr>
            <p:ph type="sldNum" sz="quarter" idx="5"/>
          </p:nvPr>
        </p:nvSpPr>
        <p:spPr>
          <a:ln/>
        </p:spPr>
        <p:txBody>
          <a:bodyPr/>
          <a:lstStyle/>
          <a:p>
            <a:fld id="{5C66494E-2221-42D4-910B-CB8FDE007503}" type="slidenum">
              <a:rPr lang="sl-SI" altLang="sl-SI"/>
              <a:pPr/>
              <a:t>9</a:t>
            </a:fld>
            <a:endParaRPr lang="sl-SI" altLang="sl-SI"/>
          </a:p>
        </p:txBody>
      </p:sp>
      <p:sp>
        <p:nvSpPr>
          <p:cNvPr id="52226" name="Rectangle 2">
            <a:extLst>
              <a:ext uri="{FF2B5EF4-FFF2-40B4-BE49-F238E27FC236}">
                <a16:creationId xmlns:a16="http://schemas.microsoft.com/office/drawing/2014/main" id="{8A5010F5-95F6-4465-A75B-3B0D8A79291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9276B182-7327-4734-8C7A-CE47C4A16B4F}"/>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a:extLst>
              <a:ext uri="{FF2B5EF4-FFF2-40B4-BE49-F238E27FC236}">
                <a16:creationId xmlns:a16="http://schemas.microsoft.com/office/drawing/2014/main" id="{11BFBC33-ECD5-4EF3-A6E0-4BF81AF65376}"/>
              </a:ext>
            </a:extLst>
          </p:cNvPr>
          <p:cNvGrpSpPr>
            <a:grpSpLocks/>
          </p:cNvGrpSpPr>
          <p:nvPr/>
        </p:nvGrpSpPr>
        <p:grpSpPr bwMode="auto">
          <a:xfrm>
            <a:off x="0" y="3902075"/>
            <a:ext cx="3400425" cy="2949575"/>
            <a:chOff x="0" y="2458"/>
            <a:chExt cx="2142" cy="1858"/>
          </a:xfrm>
        </p:grpSpPr>
        <p:sp>
          <p:nvSpPr>
            <p:cNvPr id="31747" name="Freeform 3">
              <a:extLst>
                <a:ext uri="{FF2B5EF4-FFF2-40B4-BE49-F238E27FC236}">
                  <a16:creationId xmlns:a16="http://schemas.microsoft.com/office/drawing/2014/main" id="{A3E4F0B7-07DE-4491-8F01-F0DBC73991F7}"/>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1748" name="Freeform 4">
              <a:extLst>
                <a:ext uri="{FF2B5EF4-FFF2-40B4-BE49-F238E27FC236}">
                  <a16:creationId xmlns:a16="http://schemas.microsoft.com/office/drawing/2014/main" id="{50EF9FB7-067C-401C-8B50-6BAF5C58E630}"/>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1749" name="Freeform 5">
              <a:extLst>
                <a:ext uri="{FF2B5EF4-FFF2-40B4-BE49-F238E27FC236}">
                  <a16:creationId xmlns:a16="http://schemas.microsoft.com/office/drawing/2014/main" id="{48A729E1-CDA2-48E3-B9F5-6D8F04A40B2E}"/>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1750" name="Freeform 6">
              <a:extLst>
                <a:ext uri="{FF2B5EF4-FFF2-40B4-BE49-F238E27FC236}">
                  <a16:creationId xmlns:a16="http://schemas.microsoft.com/office/drawing/2014/main" id="{F87A64CA-A6A6-451C-858E-92A18F89EC94}"/>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1751" name="Oval 7">
              <a:extLst>
                <a:ext uri="{FF2B5EF4-FFF2-40B4-BE49-F238E27FC236}">
                  <a16:creationId xmlns:a16="http://schemas.microsoft.com/office/drawing/2014/main" id="{3F56E664-2CC8-446B-B986-58CC6DE59AA4}"/>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1752" name="Oval 8">
              <a:extLst>
                <a:ext uri="{FF2B5EF4-FFF2-40B4-BE49-F238E27FC236}">
                  <a16:creationId xmlns:a16="http://schemas.microsoft.com/office/drawing/2014/main" id="{755A701A-9F7E-4BAF-824F-02EE78570F2A}"/>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1753" name="Oval 9">
              <a:extLst>
                <a:ext uri="{FF2B5EF4-FFF2-40B4-BE49-F238E27FC236}">
                  <a16:creationId xmlns:a16="http://schemas.microsoft.com/office/drawing/2014/main" id="{61F84235-0C5C-434D-9505-637F9C911F1B}"/>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31754" name="Rectangle 10">
            <a:extLst>
              <a:ext uri="{FF2B5EF4-FFF2-40B4-BE49-F238E27FC236}">
                <a16:creationId xmlns:a16="http://schemas.microsoft.com/office/drawing/2014/main" id="{58B7A59B-3433-410C-927E-3315CD3AC4B6}"/>
              </a:ext>
            </a:extLst>
          </p:cNvPr>
          <p:cNvSpPr>
            <a:spLocks noGrp="1" noChangeArrowheads="1"/>
          </p:cNvSpPr>
          <p:nvPr>
            <p:ph type="ctrTitle" sz="quarter"/>
          </p:nvPr>
        </p:nvSpPr>
        <p:spPr>
          <a:xfrm>
            <a:off x="685800" y="1873250"/>
            <a:ext cx="7772400" cy="1555750"/>
          </a:xfrm>
        </p:spPr>
        <p:txBody>
          <a:bodyPr/>
          <a:lstStyle>
            <a:lvl1pPr>
              <a:defRPr sz="4800"/>
            </a:lvl1pPr>
          </a:lstStyle>
          <a:p>
            <a:pPr lvl="0"/>
            <a:r>
              <a:rPr lang="sl-SI" altLang="sl-SI" noProof="0"/>
              <a:t>Kliknite, če želite urediti slog naslova matrice</a:t>
            </a:r>
          </a:p>
        </p:txBody>
      </p:sp>
      <p:sp>
        <p:nvSpPr>
          <p:cNvPr id="31755" name="Rectangle 11">
            <a:extLst>
              <a:ext uri="{FF2B5EF4-FFF2-40B4-BE49-F238E27FC236}">
                <a16:creationId xmlns:a16="http://schemas.microsoft.com/office/drawing/2014/main" id="{021C5E87-1AEA-4FEB-947D-421C05D85F43}"/>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31756" name="Rectangle 12">
            <a:extLst>
              <a:ext uri="{FF2B5EF4-FFF2-40B4-BE49-F238E27FC236}">
                <a16:creationId xmlns:a16="http://schemas.microsoft.com/office/drawing/2014/main" id="{C8116C0B-3277-4E20-894A-AFEDAF7A61D7}"/>
              </a:ext>
            </a:extLst>
          </p:cNvPr>
          <p:cNvSpPr>
            <a:spLocks noGrp="1" noChangeArrowheads="1"/>
          </p:cNvSpPr>
          <p:nvPr>
            <p:ph type="dt" sz="quarter" idx="2"/>
          </p:nvPr>
        </p:nvSpPr>
        <p:spPr/>
        <p:txBody>
          <a:bodyPr/>
          <a:lstStyle>
            <a:lvl1pPr>
              <a:defRPr/>
            </a:lvl1pPr>
          </a:lstStyle>
          <a:p>
            <a:endParaRPr lang="sl-SI" altLang="sl-SI"/>
          </a:p>
        </p:txBody>
      </p:sp>
      <p:sp>
        <p:nvSpPr>
          <p:cNvPr id="31757" name="Rectangle 13">
            <a:extLst>
              <a:ext uri="{FF2B5EF4-FFF2-40B4-BE49-F238E27FC236}">
                <a16:creationId xmlns:a16="http://schemas.microsoft.com/office/drawing/2014/main" id="{AB428252-BB6D-4883-9E52-172296AEBE89}"/>
              </a:ext>
            </a:extLst>
          </p:cNvPr>
          <p:cNvSpPr>
            <a:spLocks noGrp="1" noChangeArrowheads="1"/>
          </p:cNvSpPr>
          <p:nvPr>
            <p:ph type="ftr" sz="quarter" idx="3"/>
          </p:nvPr>
        </p:nvSpPr>
        <p:spPr/>
        <p:txBody>
          <a:bodyPr/>
          <a:lstStyle>
            <a:lvl1pPr>
              <a:defRPr/>
            </a:lvl1pPr>
          </a:lstStyle>
          <a:p>
            <a:endParaRPr lang="sl-SI" altLang="sl-SI"/>
          </a:p>
        </p:txBody>
      </p:sp>
      <p:sp>
        <p:nvSpPr>
          <p:cNvPr id="31758" name="Rectangle 14">
            <a:extLst>
              <a:ext uri="{FF2B5EF4-FFF2-40B4-BE49-F238E27FC236}">
                <a16:creationId xmlns:a16="http://schemas.microsoft.com/office/drawing/2014/main" id="{95A15DC9-6652-48C3-A69F-20E2E5CF9C9C}"/>
              </a:ext>
            </a:extLst>
          </p:cNvPr>
          <p:cNvSpPr>
            <a:spLocks noGrp="1" noChangeArrowheads="1"/>
          </p:cNvSpPr>
          <p:nvPr>
            <p:ph type="sldNum" sz="quarter" idx="4"/>
          </p:nvPr>
        </p:nvSpPr>
        <p:spPr/>
        <p:txBody>
          <a:bodyPr/>
          <a:lstStyle>
            <a:lvl1pPr>
              <a:defRPr/>
            </a:lvl1pPr>
          </a:lstStyle>
          <a:p>
            <a:fld id="{7F41BBEA-3BCA-4A29-B998-55E39C12B490}"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22FE-3D0A-4CD3-AA64-9B670BD50AF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8C579BD-A135-4D29-988C-115669EF90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9D7FDD2-2D98-46A1-AE61-65DDBFBA57A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10909A0-9514-410A-8728-2B92AA5927A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9F9498F-3D81-4A5E-8837-A5CD98DE1F80}"/>
              </a:ext>
            </a:extLst>
          </p:cNvPr>
          <p:cNvSpPr>
            <a:spLocks noGrp="1"/>
          </p:cNvSpPr>
          <p:nvPr>
            <p:ph type="sldNum" sz="quarter" idx="12"/>
          </p:nvPr>
        </p:nvSpPr>
        <p:spPr/>
        <p:txBody>
          <a:bodyPr/>
          <a:lstStyle>
            <a:lvl1pPr>
              <a:defRPr/>
            </a:lvl1pPr>
          </a:lstStyle>
          <a:p>
            <a:fld id="{311DF845-4D21-436D-8C14-D36A17E17C22}" type="slidenum">
              <a:rPr lang="sl-SI" altLang="sl-SI"/>
              <a:pPr/>
              <a:t>‹#›</a:t>
            </a:fld>
            <a:endParaRPr lang="sl-SI" altLang="sl-SI"/>
          </a:p>
        </p:txBody>
      </p:sp>
    </p:spTree>
    <p:extLst>
      <p:ext uri="{BB962C8B-B14F-4D97-AF65-F5344CB8AC3E}">
        <p14:creationId xmlns:p14="http://schemas.microsoft.com/office/powerpoint/2010/main" val="115066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F96BD-888E-4D9F-A035-3D34AC5E2151}"/>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76AFBD4-8E5C-417A-9669-8DA5EF6FBA90}"/>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4768C7F-964B-46D4-BB15-0F46F75056E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D9A580E-3CD7-46F0-8FFD-C36B9E1D08E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08D3C3A-0F9A-4ABE-86DC-828F6A9CBEF7}"/>
              </a:ext>
            </a:extLst>
          </p:cNvPr>
          <p:cNvSpPr>
            <a:spLocks noGrp="1"/>
          </p:cNvSpPr>
          <p:nvPr>
            <p:ph type="sldNum" sz="quarter" idx="12"/>
          </p:nvPr>
        </p:nvSpPr>
        <p:spPr/>
        <p:txBody>
          <a:bodyPr/>
          <a:lstStyle>
            <a:lvl1pPr>
              <a:defRPr/>
            </a:lvl1pPr>
          </a:lstStyle>
          <a:p>
            <a:fld id="{018A1A1B-DF99-47FA-953C-9F356CE3AE1B}" type="slidenum">
              <a:rPr lang="sl-SI" altLang="sl-SI"/>
              <a:pPr/>
              <a:t>‹#›</a:t>
            </a:fld>
            <a:endParaRPr lang="sl-SI" altLang="sl-SI"/>
          </a:p>
        </p:txBody>
      </p:sp>
    </p:spTree>
    <p:extLst>
      <p:ext uri="{BB962C8B-B14F-4D97-AF65-F5344CB8AC3E}">
        <p14:creationId xmlns:p14="http://schemas.microsoft.com/office/powerpoint/2010/main" val="234935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41348-7A98-4C8E-80D2-CB5F6E919686}"/>
              </a:ext>
            </a:extLst>
          </p:cNvPr>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C52F5A0A-A14A-4A82-9C43-2354509E9442}"/>
              </a:ext>
            </a:extLst>
          </p:cNvPr>
          <p:cNvSpPr>
            <a:spLocks noGrp="1"/>
          </p:cNvSpPr>
          <p:nvPr>
            <p:ph type="dt" sz="half" idx="10"/>
          </p:nvPr>
        </p:nvSpPr>
        <p:spPr>
          <a:xfrm>
            <a:off x="457200" y="6248400"/>
            <a:ext cx="2133600" cy="45720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4F038787-D070-4BC9-8DC1-F6471FCBCAAA}"/>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E1DAA545-7767-487F-BFFB-2CF5615F6F62}"/>
              </a:ext>
            </a:extLst>
          </p:cNvPr>
          <p:cNvSpPr>
            <a:spLocks noGrp="1"/>
          </p:cNvSpPr>
          <p:nvPr>
            <p:ph type="sldNum" sz="quarter" idx="12"/>
          </p:nvPr>
        </p:nvSpPr>
        <p:spPr>
          <a:xfrm>
            <a:off x="6553200" y="6248400"/>
            <a:ext cx="2133600" cy="457200"/>
          </a:xfrm>
        </p:spPr>
        <p:txBody>
          <a:bodyPr/>
          <a:lstStyle>
            <a:lvl1pPr>
              <a:defRPr/>
            </a:lvl1pPr>
          </a:lstStyle>
          <a:p>
            <a:fld id="{B01B774D-7E49-454A-8832-212B58B96D2A}" type="slidenum">
              <a:rPr lang="sl-SI" altLang="sl-SI"/>
              <a:pPr/>
              <a:t>‹#›</a:t>
            </a:fld>
            <a:endParaRPr lang="sl-SI" altLang="sl-SI"/>
          </a:p>
        </p:txBody>
      </p:sp>
    </p:spTree>
    <p:extLst>
      <p:ext uri="{BB962C8B-B14F-4D97-AF65-F5344CB8AC3E}">
        <p14:creationId xmlns:p14="http://schemas.microsoft.com/office/powerpoint/2010/main" val="1862150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670-B4DC-42E0-86E8-52083324AB1F}"/>
              </a:ext>
            </a:extLst>
          </p:cNvPr>
          <p:cNvSpPr>
            <a:spLocks noGrp="1"/>
          </p:cNvSpPr>
          <p:nvPr>
            <p:ph type="title"/>
          </p:nvPr>
        </p:nvSpPr>
        <p:spPr>
          <a:xfrm>
            <a:off x="457200" y="277813"/>
            <a:ext cx="8229600" cy="1139825"/>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934253D-1A53-4215-BB19-63A917DFF500}"/>
              </a:ext>
            </a:extLst>
          </p:cNvPr>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AAC5BE1-4122-4C84-95DA-4DE5B2248114}"/>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D511EBF7-B1A2-4DF5-8C0D-EF719F8A5D21}"/>
              </a:ext>
            </a:extLst>
          </p:cNvPr>
          <p:cNvSpPr>
            <a:spLocks noGrp="1"/>
          </p:cNvSpPr>
          <p:nvPr>
            <p:ph type="body" sz="half" idx="3"/>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333B5B3E-A3C6-4001-B892-0DDBD8AB020D}"/>
              </a:ext>
            </a:extLst>
          </p:cNvPr>
          <p:cNvSpPr>
            <a:spLocks noGrp="1"/>
          </p:cNvSpPr>
          <p:nvPr>
            <p:ph type="dt" sz="half" idx="10"/>
          </p:nvPr>
        </p:nvSpPr>
        <p:spPr>
          <a:xfrm>
            <a:off x="457200" y="6248400"/>
            <a:ext cx="2133600" cy="45720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6F7E37A3-7CDC-4F18-8836-CEC6CEB7E52C}"/>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9ED942F4-9368-41CE-8C22-E92B2472B847}"/>
              </a:ext>
            </a:extLst>
          </p:cNvPr>
          <p:cNvSpPr>
            <a:spLocks noGrp="1"/>
          </p:cNvSpPr>
          <p:nvPr>
            <p:ph type="sldNum" sz="quarter" idx="12"/>
          </p:nvPr>
        </p:nvSpPr>
        <p:spPr>
          <a:xfrm>
            <a:off x="6553200" y="6248400"/>
            <a:ext cx="2133600" cy="457200"/>
          </a:xfrm>
        </p:spPr>
        <p:txBody>
          <a:bodyPr/>
          <a:lstStyle>
            <a:lvl1pPr>
              <a:defRPr/>
            </a:lvl1pPr>
          </a:lstStyle>
          <a:p>
            <a:fld id="{60EA6DFD-4325-4FEB-9BA4-6EDB87455E43}" type="slidenum">
              <a:rPr lang="sl-SI" altLang="sl-SI"/>
              <a:pPr/>
              <a:t>‹#›</a:t>
            </a:fld>
            <a:endParaRPr lang="sl-SI" altLang="sl-SI"/>
          </a:p>
        </p:txBody>
      </p:sp>
    </p:spTree>
    <p:extLst>
      <p:ext uri="{BB962C8B-B14F-4D97-AF65-F5344CB8AC3E}">
        <p14:creationId xmlns:p14="http://schemas.microsoft.com/office/powerpoint/2010/main" val="240580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DC85-4E04-46B2-BBE9-FE07697F29F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C2C725B-CA81-4A37-8393-A239FBA7B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2F6CD67-697B-468E-8E33-23257C5518A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8470251-505C-4651-9B76-3F93BFDA5D7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193249E-9158-43D2-AA66-E6C641424382}"/>
              </a:ext>
            </a:extLst>
          </p:cNvPr>
          <p:cNvSpPr>
            <a:spLocks noGrp="1"/>
          </p:cNvSpPr>
          <p:nvPr>
            <p:ph type="sldNum" sz="quarter" idx="12"/>
          </p:nvPr>
        </p:nvSpPr>
        <p:spPr/>
        <p:txBody>
          <a:bodyPr/>
          <a:lstStyle>
            <a:lvl1pPr>
              <a:defRPr/>
            </a:lvl1pPr>
          </a:lstStyle>
          <a:p>
            <a:fld id="{392C255D-4942-4DD1-B883-886D34423D95}" type="slidenum">
              <a:rPr lang="sl-SI" altLang="sl-SI"/>
              <a:pPr/>
              <a:t>‹#›</a:t>
            </a:fld>
            <a:endParaRPr lang="sl-SI" altLang="sl-SI"/>
          </a:p>
        </p:txBody>
      </p:sp>
    </p:spTree>
    <p:extLst>
      <p:ext uri="{BB962C8B-B14F-4D97-AF65-F5344CB8AC3E}">
        <p14:creationId xmlns:p14="http://schemas.microsoft.com/office/powerpoint/2010/main" val="57487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9E9E-C93B-44DD-9F57-7977B037D88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19DEB8A-0E3C-47B0-8BFA-CA21647F51B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36AAD43-CC29-4108-BB41-6E5E21FB63A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7F5F3B2-402C-4649-B17B-A20FD79B9DB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967C20F-1444-4D6A-B771-FE27D9B81170}"/>
              </a:ext>
            </a:extLst>
          </p:cNvPr>
          <p:cNvSpPr>
            <a:spLocks noGrp="1"/>
          </p:cNvSpPr>
          <p:nvPr>
            <p:ph type="sldNum" sz="quarter" idx="12"/>
          </p:nvPr>
        </p:nvSpPr>
        <p:spPr/>
        <p:txBody>
          <a:bodyPr/>
          <a:lstStyle>
            <a:lvl1pPr>
              <a:defRPr/>
            </a:lvl1pPr>
          </a:lstStyle>
          <a:p>
            <a:fld id="{8DC6E0F6-E2D8-4AD6-9A4B-E939BC104A9D}" type="slidenum">
              <a:rPr lang="sl-SI" altLang="sl-SI"/>
              <a:pPr/>
              <a:t>‹#›</a:t>
            </a:fld>
            <a:endParaRPr lang="sl-SI" altLang="sl-SI"/>
          </a:p>
        </p:txBody>
      </p:sp>
    </p:spTree>
    <p:extLst>
      <p:ext uri="{BB962C8B-B14F-4D97-AF65-F5344CB8AC3E}">
        <p14:creationId xmlns:p14="http://schemas.microsoft.com/office/powerpoint/2010/main" val="380519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A389-56AE-4AD0-AC50-176ACB6F56E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F42D454-F481-4BFB-A4F3-D0397C24BEC8}"/>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D22D418-F6B4-4514-B10C-76C9CD06288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EC736BB-01C2-4A87-8197-0ED51D676A3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1BA4117-1D2D-4693-81ED-00DDB43FEBA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0DB41B6-4432-4A78-8FA4-74F38E361652}"/>
              </a:ext>
            </a:extLst>
          </p:cNvPr>
          <p:cNvSpPr>
            <a:spLocks noGrp="1"/>
          </p:cNvSpPr>
          <p:nvPr>
            <p:ph type="sldNum" sz="quarter" idx="12"/>
          </p:nvPr>
        </p:nvSpPr>
        <p:spPr/>
        <p:txBody>
          <a:bodyPr/>
          <a:lstStyle>
            <a:lvl1pPr>
              <a:defRPr/>
            </a:lvl1pPr>
          </a:lstStyle>
          <a:p>
            <a:fld id="{0F7C0EA6-7085-4C1C-BA8D-07DD7ADF7204}" type="slidenum">
              <a:rPr lang="sl-SI" altLang="sl-SI"/>
              <a:pPr/>
              <a:t>‹#›</a:t>
            </a:fld>
            <a:endParaRPr lang="sl-SI" altLang="sl-SI"/>
          </a:p>
        </p:txBody>
      </p:sp>
    </p:spTree>
    <p:extLst>
      <p:ext uri="{BB962C8B-B14F-4D97-AF65-F5344CB8AC3E}">
        <p14:creationId xmlns:p14="http://schemas.microsoft.com/office/powerpoint/2010/main" val="3874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9AAC-C684-4A8C-84AA-0206B894515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11ADEBD-13BE-42F6-A1D5-01A67B573B5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03513-A5B2-411B-88D0-403F0447A15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700BD87-68BD-47B3-A267-4925536665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D12FA-0E06-4FB1-B257-F53541518EA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591747F-D326-4A4A-9735-C318DB20724A}"/>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120D158F-1B0E-4C6E-A948-2DF93CB5960B}"/>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C34C2C57-ED8D-4E6D-97D4-568CEC0B10BC}"/>
              </a:ext>
            </a:extLst>
          </p:cNvPr>
          <p:cNvSpPr>
            <a:spLocks noGrp="1"/>
          </p:cNvSpPr>
          <p:nvPr>
            <p:ph type="sldNum" sz="quarter" idx="12"/>
          </p:nvPr>
        </p:nvSpPr>
        <p:spPr/>
        <p:txBody>
          <a:bodyPr/>
          <a:lstStyle>
            <a:lvl1pPr>
              <a:defRPr/>
            </a:lvl1pPr>
          </a:lstStyle>
          <a:p>
            <a:fld id="{4492AA35-7D6B-4C87-B0E7-1AC4977AF001}" type="slidenum">
              <a:rPr lang="sl-SI" altLang="sl-SI"/>
              <a:pPr/>
              <a:t>‹#›</a:t>
            </a:fld>
            <a:endParaRPr lang="sl-SI" altLang="sl-SI"/>
          </a:p>
        </p:txBody>
      </p:sp>
    </p:spTree>
    <p:extLst>
      <p:ext uri="{BB962C8B-B14F-4D97-AF65-F5344CB8AC3E}">
        <p14:creationId xmlns:p14="http://schemas.microsoft.com/office/powerpoint/2010/main" val="313880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7F40-59C9-4BEC-94A1-770474D7E561}"/>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8465CEDF-5E08-4EE3-A063-B0D15FDC7BE6}"/>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C480E672-8097-4895-A8CB-7D3A548105C1}"/>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5FA49FFE-573D-4110-9266-4CE57DEF82BF}"/>
              </a:ext>
            </a:extLst>
          </p:cNvPr>
          <p:cNvSpPr>
            <a:spLocks noGrp="1"/>
          </p:cNvSpPr>
          <p:nvPr>
            <p:ph type="sldNum" sz="quarter" idx="12"/>
          </p:nvPr>
        </p:nvSpPr>
        <p:spPr/>
        <p:txBody>
          <a:bodyPr/>
          <a:lstStyle>
            <a:lvl1pPr>
              <a:defRPr/>
            </a:lvl1pPr>
          </a:lstStyle>
          <a:p>
            <a:fld id="{26E2F053-63AA-4D09-B4DC-34E3B7353074}" type="slidenum">
              <a:rPr lang="sl-SI" altLang="sl-SI"/>
              <a:pPr/>
              <a:t>‹#›</a:t>
            </a:fld>
            <a:endParaRPr lang="sl-SI" altLang="sl-SI"/>
          </a:p>
        </p:txBody>
      </p:sp>
    </p:spTree>
    <p:extLst>
      <p:ext uri="{BB962C8B-B14F-4D97-AF65-F5344CB8AC3E}">
        <p14:creationId xmlns:p14="http://schemas.microsoft.com/office/powerpoint/2010/main" val="387609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835EA-92D0-4493-9409-69BD364C078E}"/>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F18FCD11-E86F-4D86-B80F-9DD4687F9C9D}"/>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31D40AEC-6CC0-4B04-909E-650F7DC064DB}"/>
              </a:ext>
            </a:extLst>
          </p:cNvPr>
          <p:cNvSpPr>
            <a:spLocks noGrp="1"/>
          </p:cNvSpPr>
          <p:nvPr>
            <p:ph type="sldNum" sz="quarter" idx="12"/>
          </p:nvPr>
        </p:nvSpPr>
        <p:spPr/>
        <p:txBody>
          <a:bodyPr/>
          <a:lstStyle>
            <a:lvl1pPr>
              <a:defRPr/>
            </a:lvl1pPr>
          </a:lstStyle>
          <a:p>
            <a:fld id="{B5F90D8B-04AF-42AB-98FB-1A9678959731}" type="slidenum">
              <a:rPr lang="sl-SI" altLang="sl-SI"/>
              <a:pPr/>
              <a:t>‹#›</a:t>
            </a:fld>
            <a:endParaRPr lang="sl-SI" altLang="sl-SI"/>
          </a:p>
        </p:txBody>
      </p:sp>
    </p:spTree>
    <p:extLst>
      <p:ext uri="{BB962C8B-B14F-4D97-AF65-F5344CB8AC3E}">
        <p14:creationId xmlns:p14="http://schemas.microsoft.com/office/powerpoint/2010/main" val="293049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32EA-1089-4034-BE19-46E4166ED6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1B022CD-EDC8-4F68-8DB9-DF342D9E18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FD6D39C-BADF-4AC2-88A5-044184CB91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9461A-372C-49D4-9AED-4CD9A4EB728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532C443-826A-44C8-8900-1A01E406E94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7361825-E0EE-4586-8204-B58B75CBDF1E}"/>
              </a:ext>
            </a:extLst>
          </p:cNvPr>
          <p:cNvSpPr>
            <a:spLocks noGrp="1"/>
          </p:cNvSpPr>
          <p:nvPr>
            <p:ph type="sldNum" sz="quarter" idx="12"/>
          </p:nvPr>
        </p:nvSpPr>
        <p:spPr/>
        <p:txBody>
          <a:bodyPr/>
          <a:lstStyle>
            <a:lvl1pPr>
              <a:defRPr/>
            </a:lvl1pPr>
          </a:lstStyle>
          <a:p>
            <a:fld id="{20C94F94-A44B-4CC0-B72A-42F0BBE017B3}" type="slidenum">
              <a:rPr lang="sl-SI" altLang="sl-SI"/>
              <a:pPr/>
              <a:t>‹#›</a:t>
            </a:fld>
            <a:endParaRPr lang="sl-SI" altLang="sl-SI"/>
          </a:p>
        </p:txBody>
      </p:sp>
    </p:spTree>
    <p:extLst>
      <p:ext uri="{BB962C8B-B14F-4D97-AF65-F5344CB8AC3E}">
        <p14:creationId xmlns:p14="http://schemas.microsoft.com/office/powerpoint/2010/main" val="45820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4AD6-A907-4C15-A95C-C8C6DD2163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839EDDF-F0BD-4B7F-B45A-1D0D820754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2A2FC30C-2A2E-47FA-92C7-C8661B0E87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93013-95D8-460B-8391-DC69161D572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1B78C35-0E3F-441B-AD97-2CBF96CD06A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028F5E2-723B-4B53-A575-AA83F66416E5}"/>
              </a:ext>
            </a:extLst>
          </p:cNvPr>
          <p:cNvSpPr>
            <a:spLocks noGrp="1"/>
          </p:cNvSpPr>
          <p:nvPr>
            <p:ph type="sldNum" sz="quarter" idx="12"/>
          </p:nvPr>
        </p:nvSpPr>
        <p:spPr/>
        <p:txBody>
          <a:bodyPr/>
          <a:lstStyle>
            <a:lvl1pPr>
              <a:defRPr/>
            </a:lvl1pPr>
          </a:lstStyle>
          <a:p>
            <a:fld id="{E7AA153F-B244-4F8A-9118-B94181D942A6}" type="slidenum">
              <a:rPr lang="sl-SI" altLang="sl-SI"/>
              <a:pPr/>
              <a:t>‹#›</a:t>
            </a:fld>
            <a:endParaRPr lang="sl-SI" altLang="sl-SI"/>
          </a:p>
        </p:txBody>
      </p:sp>
    </p:spTree>
    <p:extLst>
      <p:ext uri="{BB962C8B-B14F-4D97-AF65-F5344CB8AC3E}">
        <p14:creationId xmlns:p14="http://schemas.microsoft.com/office/powerpoint/2010/main" val="60200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3BD89A34-8FC2-487D-A01E-61D8AB2B6411}"/>
              </a:ext>
            </a:extLst>
          </p:cNvPr>
          <p:cNvGrpSpPr>
            <a:grpSpLocks/>
          </p:cNvGrpSpPr>
          <p:nvPr/>
        </p:nvGrpSpPr>
        <p:grpSpPr bwMode="auto">
          <a:xfrm>
            <a:off x="0" y="3902075"/>
            <a:ext cx="3400425" cy="2949575"/>
            <a:chOff x="0" y="2458"/>
            <a:chExt cx="2142" cy="1858"/>
          </a:xfrm>
        </p:grpSpPr>
        <p:sp>
          <p:nvSpPr>
            <p:cNvPr id="30723" name="Freeform 3">
              <a:extLst>
                <a:ext uri="{FF2B5EF4-FFF2-40B4-BE49-F238E27FC236}">
                  <a16:creationId xmlns:a16="http://schemas.microsoft.com/office/drawing/2014/main" id="{6544CE03-E8F3-4930-A85A-101AFB82C643}"/>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0724" name="Freeform 4">
              <a:extLst>
                <a:ext uri="{FF2B5EF4-FFF2-40B4-BE49-F238E27FC236}">
                  <a16:creationId xmlns:a16="http://schemas.microsoft.com/office/drawing/2014/main" id="{A3AF6593-6D2A-471E-8FE6-040371290F89}"/>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0725" name="Freeform 5">
              <a:extLst>
                <a:ext uri="{FF2B5EF4-FFF2-40B4-BE49-F238E27FC236}">
                  <a16:creationId xmlns:a16="http://schemas.microsoft.com/office/drawing/2014/main" id="{656C018A-B926-4E89-B110-81B273AF40FA}"/>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0726" name="Freeform 6">
              <a:extLst>
                <a:ext uri="{FF2B5EF4-FFF2-40B4-BE49-F238E27FC236}">
                  <a16:creationId xmlns:a16="http://schemas.microsoft.com/office/drawing/2014/main" id="{3D59FB0B-531B-46E4-8E5A-2FED0C644110}"/>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0727" name="Oval 7">
              <a:extLst>
                <a:ext uri="{FF2B5EF4-FFF2-40B4-BE49-F238E27FC236}">
                  <a16:creationId xmlns:a16="http://schemas.microsoft.com/office/drawing/2014/main" id="{54DF069D-B3F7-4551-83BE-7029AEFEBF16}"/>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0728" name="Oval 8">
              <a:extLst>
                <a:ext uri="{FF2B5EF4-FFF2-40B4-BE49-F238E27FC236}">
                  <a16:creationId xmlns:a16="http://schemas.microsoft.com/office/drawing/2014/main" id="{03DEEB11-0F0E-4FA0-BF3A-3CF016C5BE95}"/>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0729" name="Oval 9">
              <a:extLst>
                <a:ext uri="{FF2B5EF4-FFF2-40B4-BE49-F238E27FC236}">
                  <a16:creationId xmlns:a16="http://schemas.microsoft.com/office/drawing/2014/main" id="{9A01E0CE-76C2-435A-BF9B-05BFE9B9D3BF}"/>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30730" name="Rectangle 10">
            <a:extLst>
              <a:ext uri="{FF2B5EF4-FFF2-40B4-BE49-F238E27FC236}">
                <a16:creationId xmlns:a16="http://schemas.microsoft.com/office/drawing/2014/main" id="{0AA7AE71-35F6-44A0-B4AD-8983CDC1E520}"/>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l-SI" altLang="sl-SI"/>
              <a:t>Kliknite, če želite urediti slog naslova matrice</a:t>
            </a:r>
          </a:p>
        </p:txBody>
      </p:sp>
      <p:sp>
        <p:nvSpPr>
          <p:cNvPr id="30731" name="Rectangle 11">
            <a:extLst>
              <a:ext uri="{FF2B5EF4-FFF2-40B4-BE49-F238E27FC236}">
                <a16:creationId xmlns:a16="http://schemas.microsoft.com/office/drawing/2014/main" id="{7F2FC0F5-C278-47AA-8E5D-732535E72F9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30732" name="Rectangle 12">
            <a:extLst>
              <a:ext uri="{FF2B5EF4-FFF2-40B4-BE49-F238E27FC236}">
                <a16:creationId xmlns:a16="http://schemas.microsoft.com/office/drawing/2014/main" id="{F59B1FDE-CEF3-49AC-B5AF-A267087647C8}"/>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sl-SI" altLang="sl-SI"/>
          </a:p>
        </p:txBody>
      </p:sp>
      <p:sp>
        <p:nvSpPr>
          <p:cNvPr id="30733" name="Rectangle 13">
            <a:extLst>
              <a:ext uri="{FF2B5EF4-FFF2-40B4-BE49-F238E27FC236}">
                <a16:creationId xmlns:a16="http://schemas.microsoft.com/office/drawing/2014/main" id="{F6D62B2F-C9C7-4B05-B04F-AF3A2DA7A8E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sl-SI" altLang="sl-SI"/>
          </a:p>
        </p:txBody>
      </p:sp>
      <p:sp>
        <p:nvSpPr>
          <p:cNvPr id="30734" name="Rectangle 14">
            <a:extLst>
              <a:ext uri="{FF2B5EF4-FFF2-40B4-BE49-F238E27FC236}">
                <a16:creationId xmlns:a16="http://schemas.microsoft.com/office/drawing/2014/main" id="{90FBAD9A-47FA-4C6D-BE0D-7D2AD8CADEE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705194C6-D188-46D0-97B8-9D5A9AB6EC65}"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apedia.mobi/sl/Slika:Emperor_Claudius.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2/2e/Domitien.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apedia.mobi/commons/Image:Traianus_Glyptothek_Munich_72.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apedia.mobi/sl/Tabu" TargetMode="External"/><Relationship Id="rId7"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apedia.mobi/sl/Sonce" TargetMode="External"/><Relationship Id="rId5" Type="http://schemas.openxmlformats.org/officeDocument/2006/relationships/hyperlink" Target="http://wapedia.mobi/sl/Bog" TargetMode="External"/><Relationship Id="rId4" Type="http://schemas.openxmlformats.org/officeDocument/2006/relationships/hyperlink" Target="http://wapedia.mobi/sl/Sirij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hyperlink" Target="http://www.crohis.com/rimcar/decij.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l.wikipedia.org/wiki/Kategorija:Rimski"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http://upload.wikimedia.org/wikipedia/commons/thumb/6/65/Marcus_Antonius1.jpg/200px-Marcus_Antonius1.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3FE2499-A80D-4C43-A47B-CF9734F973AA}"/>
              </a:ext>
            </a:extLst>
          </p:cNvPr>
          <p:cNvSpPr>
            <a:spLocks noGrp="1" noChangeArrowheads="1"/>
          </p:cNvSpPr>
          <p:nvPr>
            <p:ph type="ctrTitle"/>
          </p:nvPr>
        </p:nvSpPr>
        <p:spPr>
          <a:xfrm>
            <a:off x="685800" y="765175"/>
            <a:ext cx="7772400" cy="2447925"/>
          </a:xfrm>
        </p:spPr>
        <p:txBody>
          <a:bodyPr/>
          <a:lstStyle/>
          <a:p>
            <a:r>
              <a:rPr lang="sl-SI" altLang="sl-SI" sz="6600"/>
              <a:t>Rimski cesarji</a:t>
            </a:r>
          </a:p>
        </p:txBody>
      </p:sp>
      <p:sp>
        <p:nvSpPr>
          <p:cNvPr id="2051" name="Rectangle 3">
            <a:extLst>
              <a:ext uri="{FF2B5EF4-FFF2-40B4-BE49-F238E27FC236}">
                <a16:creationId xmlns:a16="http://schemas.microsoft.com/office/drawing/2014/main" id="{61AC45D7-48C1-4AD1-AA11-93CE0C110902}"/>
              </a:ext>
            </a:extLst>
          </p:cNvPr>
          <p:cNvSpPr>
            <a:spLocks noGrp="1" noChangeArrowheads="1"/>
          </p:cNvSpPr>
          <p:nvPr>
            <p:ph type="subTitle" idx="1"/>
          </p:nvPr>
        </p:nvSpPr>
        <p:spPr>
          <a:xfrm>
            <a:off x="6877050" y="5949950"/>
            <a:ext cx="2016125" cy="647700"/>
          </a:xfrm>
        </p:spPr>
        <p:txBody>
          <a:bodyPr/>
          <a:lstStyle/>
          <a:p>
            <a:pPr>
              <a:lnSpc>
                <a:spcPct val="90000"/>
              </a:lnSpc>
            </a:pPr>
            <a:endParaRPr lang="sl-SI" altLang="sl-SI" sz="1800" dirty="0"/>
          </a:p>
        </p:txBody>
      </p:sp>
      <p:pic>
        <p:nvPicPr>
          <p:cNvPr id="2052" name="Picture 4" descr="rim_show">
            <a:extLst>
              <a:ext uri="{FF2B5EF4-FFF2-40B4-BE49-F238E27FC236}">
                <a16:creationId xmlns:a16="http://schemas.microsoft.com/office/drawing/2014/main" id="{B89A27BC-7976-426E-BAE2-91A6B8A19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997200"/>
            <a:ext cx="42608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AD189356-5BA8-4471-8481-E55D5E9C96D6}"/>
              </a:ext>
            </a:extLst>
          </p:cNvPr>
          <p:cNvSpPr>
            <a:spLocks noGrp="1" noChangeArrowheads="1"/>
          </p:cNvSpPr>
          <p:nvPr>
            <p:ph type="body" idx="1"/>
          </p:nvPr>
        </p:nvSpPr>
        <p:spPr>
          <a:xfrm>
            <a:off x="468313" y="404813"/>
            <a:ext cx="8362950" cy="6192837"/>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GAJ JULIJ CEZAR GERMANIK znan kot KALIGULA</a:t>
            </a:r>
            <a:r>
              <a:rPr lang="sl-SI" altLang="sl-SI" sz="2000"/>
              <a:t> 12-41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Njegov oče je bil Germanik, mati pa Agripina starejša.</a:t>
            </a:r>
          </a:p>
          <a:p>
            <a:pPr>
              <a:buFont typeface="Wingdings" panose="05000000000000000000" pitchFamily="2" charset="2"/>
              <a:buNone/>
            </a:pPr>
            <a:r>
              <a:rPr lang="sl-SI" altLang="sl-SI" sz="2000"/>
              <a:t>Ker je oče poveljeval germanskim legijam, je mladi Gaj</a:t>
            </a:r>
          </a:p>
          <a:p>
            <a:pPr>
              <a:buFont typeface="Wingdings" panose="05000000000000000000" pitchFamily="2" charset="2"/>
              <a:buNone/>
            </a:pPr>
            <a:r>
              <a:rPr lang="sl-SI" altLang="sl-SI" sz="2000"/>
              <a:t>večino otroštva preživel v taboriščih. Tam je tudi dobil </a:t>
            </a:r>
          </a:p>
          <a:p>
            <a:pPr>
              <a:buFont typeface="Wingdings" panose="05000000000000000000" pitchFamily="2" charset="2"/>
              <a:buNone/>
            </a:pPr>
            <a:r>
              <a:rPr lang="sl-SI" altLang="sl-SI" sz="2000"/>
              <a:t>vzdevek Kaligula, kar pomeni škornček. Bil je edini </a:t>
            </a:r>
          </a:p>
          <a:p>
            <a:pPr>
              <a:buFont typeface="Wingdings" panose="05000000000000000000" pitchFamily="2" charset="2"/>
              <a:buNone/>
            </a:pPr>
            <a:r>
              <a:rPr lang="sl-SI" altLang="sl-SI" sz="2000"/>
              <a:t>Avgustov dedič moškega spola. Gaj je napovedoval</a:t>
            </a:r>
          </a:p>
          <a:p>
            <a:pPr>
              <a:buFont typeface="Wingdings" panose="05000000000000000000" pitchFamily="2" charset="2"/>
              <a:buNone/>
            </a:pPr>
            <a:r>
              <a:rPr lang="sl-SI" altLang="sl-SI" sz="2000"/>
              <a:t>liberalno politiko in dosledno upoštevanje Avgustovih načel. Kaligula je</a:t>
            </a:r>
          </a:p>
          <a:p>
            <a:pPr>
              <a:buFont typeface="Wingdings" panose="05000000000000000000" pitchFamily="2" charset="2"/>
              <a:buNone/>
            </a:pPr>
            <a:r>
              <a:rPr lang="sl-SI" altLang="sl-SI" sz="2000"/>
              <a:t>v prvih letih vlade vodil miroljubno zunanjo politikov smislu Pax romane.</a:t>
            </a:r>
          </a:p>
          <a:p>
            <a:pPr>
              <a:buFont typeface="Wingdings" panose="05000000000000000000" pitchFamily="2" charset="2"/>
              <a:buNone/>
            </a:pPr>
            <a:r>
              <a:rPr lang="sl-SI" altLang="sl-SI" sz="2000"/>
              <a:t>V drugi polovici vladavine z začetkom uvajanja despotizma se pojavi</a:t>
            </a:r>
          </a:p>
          <a:p>
            <a:pPr>
              <a:buFont typeface="Wingdings" panose="05000000000000000000" pitchFamily="2" charset="2"/>
              <a:buNone/>
            </a:pPr>
            <a:r>
              <a:rPr lang="sl-SI" altLang="sl-SI" sz="2000"/>
              <a:t>agresivnejša zunanja politika v smislu o vojaških osvajanjih. Gaj je v</a:t>
            </a:r>
          </a:p>
          <a:p>
            <a:pPr>
              <a:buFont typeface="Wingdings" panose="05000000000000000000" pitchFamily="2" charset="2"/>
              <a:buNone/>
            </a:pPr>
            <a:r>
              <a:rPr lang="sl-SI" altLang="sl-SI" sz="2000"/>
              <a:t>drugi polovici vlade prekinil s sistemom principata, ki je bil navidezna</a:t>
            </a:r>
          </a:p>
          <a:p>
            <a:pPr>
              <a:buFont typeface="Wingdings" panose="05000000000000000000" pitchFamily="2" charset="2"/>
              <a:buNone/>
            </a:pPr>
            <a:r>
              <a:rPr lang="sl-SI" altLang="sl-SI" sz="2000"/>
              <a:t>demokracija, in začel uvajati despotski tip vlade helenističnega tipa.</a:t>
            </a:r>
          </a:p>
          <a:p>
            <a:pPr>
              <a:buFont typeface="Wingdings" panose="05000000000000000000" pitchFamily="2" charset="2"/>
              <a:buNone/>
            </a:pPr>
            <a:r>
              <a:rPr lang="sl-SI" altLang="sl-SI" sz="2000"/>
              <a:t>Bil je prvi duševno neuravnovešen cesar. Legionarji so se mu uprli na</a:t>
            </a:r>
          </a:p>
          <a:p>
            <a:pPr>
              <a:buFont typeface="Wingdings" panose="05000000000000000000" pitchFamily="2" charset="2"/>
              <a:buNone/>
            </a:pPr>
            <a:r>
              <a:rPr lang="sl-SI" altLang="sl-SI" sz="2000"/>
              <a:t>invaziji na otok, zato je vojake ponižal in jih kaznoval. Za senatorja je</a:t>
            </a:r>
          </a:p>
          <a:p>
            <a:pPr>
              <a:buFont typeface="Wingdings" panose="05000000000000000000" pitchFamily="2" charset="2"/>
              <a:buNone/>
            </a:pPr>
            <a:r>
              <a:rPr lang="sl-SI" altLang="sl-SI" sz="2000"/>
              <a:t>imenoval svojega najljubšega konja. Na njega so uvedli več neuspešnih</a:t>
            </a:r>
          </a:p>
          <a:p>
            <a:pPr>
              <a:buFont typeface="Wingdings" panose="05000000000000000000" pitchFamily="2" charset="2"/>
              <a:buNone/>
            </a:pPr>
            <a:r>
              <a:rPr lang="sl-SI" altLang="sl-SI" sz="2000"/>
              <a:t>atentatov. Usoda Kaligule je bila zapečatena, ko se mu je obrnila garda.</a:t>
            </a:r>
          </a:p>
        </p:txBody>
      </p:sp>
      <p:pic>
        <p:nvPicPr>
          <p:cNvPr id="53253" name="Picture 5" descr="http://www.collection-gbornhauser.li/mediac/400_0/media/kaligula7.jpg">
            <a:extLst>
              <a:ext uri="{FF2B5EF4-FFF2-40B4-BE49-F238E27FC236}">
                <a16:creationId xmlns:a16="http://schemas.microsoft.com/office/drawing/2014/main" id="{4BD78CDE-0A86-4C7B-8885-CE1E209BE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075" y="836613"/>
            <a:ext cx="1527175" cy="216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7B7F2688-E4FB-46F2-A553-459B5111FFE7}"/>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KLAVDIJ I.</a:t>
            </a:r>
            <a:r>
              <a:rPr lang="sl-SI" altLang="sl-SI" sz="2000"/>
              <a:t> 10 pr. Kr.-54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Klavdij je bil član uglednega rodu Klavdijcev. </a:t>
            </a:r>
          </a:p>
          <a:p>
            <a:pPr>
              <a:buFont typeface="Wingdings" panose="05000000000000000000" pitchFamily="2" charset="2"/>
              <a:buNone/>
            </a:pPr>
            <a:r>
              <a:rPr lang="sl-SI" altLang="sl-SI" sz="2000"/>
              <a:t>Klavdij je bil šibkega zdravja, povrhu pa je še </a:t>
            </a:r>
          </a:p>
          <a:p>
            <a:pPr>
              <a:buFont typeface="Wingdings" panose="05000000000000000000" pitchFamily="2" charset="2"/>
              <a:buNone/>
            </a:pPr>
            <a:r>
              <a:rPr lang="sl-SI" altLang="sl-SI" sz="2000"/>
              <a:t>jecljal, tako, da ni bil vzor rimljana. Po Gajevi </a:t>
            </a:r>
          </a:p>
          <a:p>
            <a:pPr>
              <a:buFont typeface="Wingdings" panose="05000000000000000000" pitchFamily="2" charset="2"/>
              <a:buNone/>
            </a:pPr>
            <a:r>
              <a:rPr lang="sl-SI" altLang="sl-SI" sz="2000"/>
              <a:t>smrti je pretorijanska garda senatu vsilila Klavdija,</a:t>
            </a:r>
          </a:p>
          <a:p>
            <a:pPr>
              <a:buFont typeface="Wingdings" panose="05000000000000000000" pitchFamily="2" charset="2"/>
              <a:buNone/>
            </a:pPr>
            <a:r>
              <a:rPr lang="sl-SI" altLang="sl-SI" sz="2000"/>
              <a:t>ker je bil edini še živeči Avgustov sorodnik. Klavdij je gardo za izkazano</a:t>
            </a:r>
          </a:p>
          <a:p>
            <a:pPr>
              <a:buFont typeface="Wingdings" panose="05000000000000000000" pitchFamily="2" charset="2"/>
              <a:buNone/>
            </a:pPr>
            <a:r>
              <a:rPr lang="sl-SI" altLang="sl-SI" sz="2000"/>
              <a:t>zvestobo nagradil in se zapisal v zgodovino kot prvi cesar. Uvedel je</a:t>
            </a:r>
          </a:p>
          <a:p>
            <a:pPr>
              <a:buFont typeface="Wingdings" panose="05000000000000000000" pitchFamily="2" charset="2"/>
              <a:buNone/>
            </a:pPr>
            <a:r>
              <a:rPr lang="sl-SI" altLang="sl-SI" sz="2000"/>
              <a:t>malo reform in oživil stare republikanske običaje. Klavdij je bil večkrat</a:t>
            </a:r>
          </a:p>
          <a:p>
            <a:pPr>
              <a:buFont typeface="Wingdings" panose="05000000000000000000" pitchFamily="2" charset="2"/>
              <a:buNone/>
            </a:pPr>
            <a:r>
              <a:rPr lang="sl-SI" altLang="sl-SI" sz="2000"/>
              <a:t>poročen. Zelo vplivna je bila žena Mesalina, ki je skušala Klavdija</a:t>
            </a:r>
          </a:p>
          <a:p>
            <a:pPr>
              <a:buFont typeface="Wingdings" panose="05000000000000000000" pitchFamily="2" charset="2"/>
              <a:buNone/>
            </a:pPr>
            <a:r>
              <a:rPr lang="sl-SI" altLang="sl-SI" sz="2000"/>
              <a:t>odstraniti z državnim udarom, vendar je bila neuspešna in usmrčena.</a:t>
            </a:r>
          </a:p>
          <a:p>
            <a:pPr>
              <a:buFont typeface="Wingdings" panose="05000000000000000000" pitchFamily="2" charset="2"/>
              <a:buNone/>
            </a:pPr>
            <a:r>
              <a:rPr lang="sl-SI" altLang="sl-SI" sz="2000"/>
              <a:t>Še vplivnejša je bila zadnja žena. V zadnjih letih vlade je postajal</a:t>
            </a:r>
          </a:p>
          <a:p>
            <a:pPr>
              <a:buFont typeface="Wingdings" panose="05000000000000000000" pitchFamily="2" charset="2"/>
              <a:buNone/>
            </a:pPr>
            <a:r>
              <a:rPr lang="sl-SI" altLang="sl-SI" sz="2000"/>
              <a:t>paranoičen in je kazal vidne znake nezadovoljstva nad Lucijem oz.</a:t>
            </a:r>
          </a:p>
          <a:p>
            <a:pPr>
              <a:buFont typeface="Wingdings" panose="05000000000000000000" pitchFamily="2" charset="2"/>
              <a:buNone/>
            </a:pPr>
            <a:r>
              <a:rPr lang="sl-SI" altLang="sl-SI" sz="2000"/>
              <a:t>Neronom, kot je dobil ime posinovljenem, je žena leta 54 dala cesarja</a:t>
            </a:r>
          </a:p>
          <a:p>
            <a:pPr>
              <a:buFont typeface="Wingdings" panose="05000000000000000000" pitchFamily="2" charset="2"/>
              <a:buNone/>
            </a:pPr>
            <a:r>
              <a:rPr lang="sl-SI" altLang="sl-SI" sz="2000"/>
              <a:t>umoriti. Pretorijanska garda je za naslednika takoj oklicala Nerona.</a:t>
            </a:r>
          </a:p>
        </p:txBody>
      </p:sp>
      <p:pic>
        <p:nvPicPr>
          <p:cNvPr id="57348" name="Picture 4" descr="Klavdij I.">
            <a:hlinkClick r:id="rId3"/>
            <a:extLst>
              <a:ext uri="{FF2B5EF4-FFF2-40B4-BE49-F238E27FC236}">
                <a16:creationId xmlns:a16="http://schemas.microsoft.com/office/drawing/2014/main" id="{85CA2138-6420-47B6-A969-64C181BBF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620713"/>
            <a:ext cx="23336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D3B31C12-56E6-48F7-878B-E3F427EF0EB8}"/>
              </a:ext>
            </a:extLst>
          </p:cNvPr>
          <p:cNvSpPr>
            <a:spLocks noGrp="1" noChangeArrowheads="1"/>
          </p:cNvSpPr>
          <p:nvPr>
            <p:ph type="body" idx="1"/>
          </p:nvPr>
        </p:nvSpPr>
        <p:spPr>
          <a:xfrm>
            <a:off x="457200" y="404813"/>
            <a:ext cx="8229600" cy="5976937"/>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NERON</a:t>
            </a:r>
            <a:r>
              <a:rPr lang="sl-SI" altLang="sl-SI" sz="2000"/>
              <a:t> 37-68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Ob nastopu vlade je imel šele 17 let, zato sta </a:t>
            </a:r>
          </a:p>
          <a:p>
            <a:pPr>
              <a:buFont typeface="Wingdings" panose="05000000000000000000" pitchFamily="2" charset="2"/>
              <a:buNone/>
            </a:pPr>
            <a:r>
              <a:rPr lang="sl-SI" altLang="sl-SI" sz="2000"/>
              <a:t>državo dejansko vodila Bur in njegov učitelj </a:t>
            </a:r>
          </a:p>
          <a:p>
            <a:pPr>
              <a:buFont typeface="Wingdings" panose="05000000000000000000" pitchFamily="2" charset="2"/>
              <a:buNone/>
            </a:pPr>
            <a:r>
              <a:rPr lang="sl-SI" altLang="sl-SI" sz="2000"/>
              <a:t>filozof Seneka. Leta 62 se je začela doba </a:t>
            </a:r>
          </a:p>
          <a:p>
            <a:pPr>
              <a:buFont typeface="Wingdings" panose="05000000000000000000" pitchFamily="2" charset="2"/>
              <a:buNone/>
            </a:pPr>
            <a:r>
              <a:rPr lang="sl-SI" altLang="sl-SI" sz="2000"/>
              <a:t>Neronove absolutistične vladavine v stilu </a:t>
            </a:r>
          </a:p>
          <a:p>
            <a:pPr>
              <a:buFont typeface="Wingdings" panose="05000000000000000000" pitchFamily="2" charset="2"/>
              <a:buNone/>
            </a:pPr>
            <a:r>
              <a:rPr lang="sl-SI" altLang="sl-SI" sz="2000"/>
              <a:t>Julija Cezarja. Ne glede na cesarjevo očitno </a:t>
            </a:r>
          </a:p>
          <a:p>
            <a:pPr>
              <a:buFont typeface="Wingdings" panose="05000000000000000000" pitchFamily="2" charset="2"/>
              <a:buNone/>
            </a:pPr>
            <a:r>
              <a:rPr lang="sl-SI" altLang="sl-SI" sz="2000"/>
              <a:t>nezmožnost vladanja je uprava v provincah potekala nemoteno.</a:t>
            </a:r>
          </a:p>
          <a:p>
            <a:pPr>
              <a:buFont typeface="Wingdings" panose="05000000000000000000" pitchFamily="2" charset="2"/>
              <a:buNone/>
            </a:pPr>
            <a:r>
              <a:rPr lang="sl-SI" altLang="sl-SI" sz="2000"/>
              <a:t>Veliko krizo je zanetil požar  v Rimu leta 64, ki je uničil domala celo</a:t>
            </a:r>
          </a:p>
          <a:p>
            <a:pPr>
              <a:buFont typeface="Wingdings" panose="05000000000000000000" pitchFamily="2" charset="2"/>
              <a:buNone/>
            </a:pPr>
            <a:r>
              <a:rPr lang="sl-SI" altLang="sl-SI" sz="2000"/>
              <a:t>mesto. Antični pisci brez izjeme krivijo cesarja. Neron je po katastrofi</a:t>
            </a:r>
          </a:p>
          <a:p>
            <a:pPr>
              <a:buFont typeface="Wingdings" panose="05000000000000000000" pitchFamily="2" charset="2"/>
              <a:buNone/>
            </a:pPr>
            <a:r>
              <a:rPr lang="sl-SI" altLang="sl-SI" sz="2000"/>
              <a:t>pomagal ljudem, s tem, da je veliko mestnega dela porabil za cesarsko</a:t>
            </a:r>
          </a:p>
          <a:p>
            <a:pPr>
              <a:buFont typeface="Wingdings" panose="05000000000000000000" pitchFamily="2" charset="2"/>
              <a:buNone/>
            </a:pPr>
            <a:r>
              <a:rPr lang="sl-SI" altLang="sl-SI" sz="2000"/>
              <a:t>Zlato palačo. Ker je cesar neusmiljeno preganjal aristokracijo, je bilo</a:t>
            </a:r>
          </a:p>
          <a:p>
            <a:pPr>
              <a:buFont typeface="Wingdings" panose="05000000000000000000" pitchFamily="2" charset="2"/>
              <a:buNone/>
            </a:pPr>
            <a:r>
              <a:rPr lang="sl-SI" altLang="sl-SI" sz="2000"/>
              <a:t>vprašanje časa, kdaj bo padel strani zarote. Senat je cesarja razglasil</a:t>
            </a:r>
          </a:p>
          <a:p>
            <a:pPr>
              <a:buFont typeface="Wingdings" panose="05000000000000000000" pitchFamily="2" charset="2"/>
              <a:buNone/>
            </a:pPr>
            <a:r>
              <a:rPr lang="sl-SI" altLang="sl-SI" sz="2000"/>
              <a:t>za sovražnika države in priznal Galbo kot novega Avgusta. Na begu je</a:t>
            </a:r>
          </a:p>
          <a:p>
            <a:pPr>
              <a:buFont typeface="Wingdings" panose="05000000000000000000" pitchFamily="2" charset="2"/>
              <a:buNone/>
            </a:pPr>
            <a:r>
              <a:rPr lang="sl-SI" altLang="sl-SI" sz="2000"/>
              <a:t>Neron, zadnji Avgustov potomec, naredil samomor. Toda miru ni bilo, </a:t>
            </a:r>
          </a:p>
          <a:p>
            <a:pPr>
              <a:buFont typeface="Wingdings" panose="05000000000000000000" pitchFamily="2" charset="2"/>
              <a:buNone/>
            </a:pPr>
            <a:r>
              <a:rPr lang="sl-SI" altLang="sl-SI" sz="2000"/>
              <a:t>izbruhnila je prva državljanska vojna cesarske dobe.</a:t>
            </a:r>
          </a:p>
        </p:txBody>
      </p:sp>
      <p:pic>
        <p:nvPicPr>
          <p:cNvPr id="55301" name="Picture 5" descr="http://www.biografiasyvidas.com/biografia/n/fotos/neron.jpg">
            <a:extLst>
              <a:ext uri="{FF2B5EF4-FFF2-40B4-BE49-F238E27FC236}">
                <a16:creationId xmlns:a16="http://schemas.microsoft.com/office/drawing/2014/main" id="{85706645-A06A-49B1-93C0-722751F95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476250"/>
            <a:ext cx="2139950"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5862EC78-810F-4316-9C4F-7A424A93DC17}"/>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GALBA</a:t>
            </a:r>
            <a:r>
              <a:rPr lang="sl-SI" altLang="sl-SI" sz="2000"/>
              <a:t> 68-69 n.št.</a:t>
            </a:r>
          </a:p>
          <a:p>
            <a:pPr>
              <a:buFont typeface="Wingdings" panose="05000000000000000000" pitchFamily="2" charset="2"/>
              <a:buNone/>
            </a:pPr>
            <a:endParaRPr lang="sl-SI" altLang="sl-SI"/>
          </a:p>
          <a:p>
            <a:pPr>
              <a:buFont typeface="Wingdings" panose="05000000000000000000" pitchFamily="2" charset="2"/>
              <a:buNone/>
            </a:pPr>
            <a:r>
              <a:rPr lang="sl-SI" altLang="sl-SI" sz="2000"/>
              <a:t>Galba je prevzel oblast takoj po Neronovi smrti.</a:t>
            </a:r>
          </a:p>
          <a:p>
            <a:pPr>
              <a:buFont typeface="Wingdings" panose="05000000000000000000" pitchFamily="2" charset="2"/>
              <a:buNone/>
            </a:pPr>
            <a:r>
              <a:rPr lang="sl-SI" altLang="sl-SI" sz="2000"/>
              <a:t>Soočen je bil z veliko gospodarsko zmedo in</a:t>
            </a:r>
          </a:p>
          <a:p>
            <a:pPr>
              <a:buFont typeface="Wingdings" panose="05000000000000000000" pitchFamily="2" charset="2"/>
              <a:buNone/>
            </a:pPr>
            <a:r>
              <a:rPr lang="sl-SI" altLang="sl-SI" sz="2000"/>
              <a:t>zaradi vrste trdih ukrepov postal nepriljubljen </a:t>
            </a:r>
          </a:p>
          <a:p>
            <a:pPr>
              <a:buFont typeface="Wingdings" panose="05000000000000000000" pitchFamily="2" charset="2"/>
              <a:buNone/>
            </a:pPr>
            <a:r>
              <a:rPr lang="sl-SI" altLang="sl-SI" sz="2000"/>
              <a:t>pri vseh plasteh družbe. Težkemu položaju ni </a:t>
            </a:r>
          </a:p>
          <a:p>
            <a:pPr>
              <a:buFont typeface="Wingdings" panose="05000000000000000000" pitchFamily="2" charset="2"/>
              <a:buNone/>
            </a:pPr>
            <a:r>
              <a:rPr lang="sl-SI" altLang="sl-SI" sz="2000"/>
              <a:t>bil dorasel-kaj kmalu ga je nadomestil Oton,</a:t>
            </a:r>
          </a:p>
          <a:p>
            <a:pPr>
              <a:buFont typeface="Wingdings" panose="05000000000000000000" pitchFamily="2" charset="2"/>
              <a:buNone/>
            </a:pPr>
            <a:r>
              <a:rPr lang="sl-SI" altLang="sl-SI" sz="2000"/>
              <a:t>ki so ga podpirali  prektorijani.</a:t>
            </a:r>
          </a:p>
          <a:p>
            <a:pPr>
              <a:buFont typeface="Wingdings" panose="05000000000000000000" pitchFamily="2" charset="2"/>
              <a:buNone/>
            </a:pPr>
            <a:r>
              <a:rPr lang="sl-SI" altLang="sl-SI" sz="2000"/>
              <a:t>Galba je bil umorjen.</a:t>
            </a:r>
            <a:r>
              <a:rPr lang="sl-SI" altLang="sl-SI"/>
              <a:t> </a:t>
            </a:r>
            <a:endParaRPr lang="sl-SI" altLang="sl-SI" sz="2000"/>
          </a:p>
          <a:p>
            <a:pPr>
              <a:buFont typeface="Wingdings" panose="05000000000000000000" pitchFamily="2" charset="2"/>
              <a:buNone/>
            </a:pPr>
            <a:endParaRPr lang="sl-SI" altLang="sl-SI" sz="2000"/>
          </a:p>
        </p:txBody>
      </p:sp>
      <p:pic>
        <p:nvPicPr>
          <p:cNvPr id="59398" name="Picture 6" descr="http://www.nndb.com/people/927/000087666/galba-1-sized.jpg">
            <a:extLst>
              <a:ext uri="{FF2B5EF4-FFF2-40B4-BE49-F238E27FC236}">
                <a16:creationId xmlns:a16="http://schemas.microsoft.com/office/drawing/2014/main" id="{BBBF891A-855C-42A1-A728-B90C5025C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63" y="981075"/>
            <a:ext cx="1781175" cy="266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F0F23E60-C4D6-40E7-82CE-9F7D888B7E09}"/>
              </a:ext>
            </a:extLst>
          </p:cNvPr>
          <p:cNvSpPr>
            <a:spLocks noGrp="1" noChangeArrowheads="1"/>
          </p:cNvSpPr>
          <p:nvPr>
            <p:ph type="body" idx="1"/>
          </p:nvPr>
        </p:nvSpPr>
        <p:spPr>
          <a:xfrm>
            <a:off x="468313" y="260350"/>
            <a:ext cx="8229600" cy="453072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OTON</a:t>
            </a:r>
            <a:r>
              <a:rPr lang="sl-SI" altLang="sl-SI" sz="2000"/>
              <a:t> leta 69</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Otonu so očitali lahkoživost, vendar je pokazal,</a:t>
            </a:r>
          </a:p>
          <a:p>
            <a:pPr>
              <a:buFont typeface="Wingdings" panose="05000000000000000000" pitchFamily="2" charset="2"/>
              <a:buNone/>
            </a:pPr>
            <a:r>
              <a:rPr lang="sl-SI" altLang="sl-SI" sz="2000"/>
              <a:t> da je kos situaciji. Kljub vsemu pa je bilo njegovo</a:t>
            </a:r>
          </a:p>
          <a:p>
            <a:pPr>
              <a:buFont typeface="Wingdings" panose="05000000000000000000" pitchFamily="2" charset="2"/>
              <a:buNone/>
            </a:pPr>
            <a:r>
              <a:rPr lang="sl-SI" altLang="sl-SI" sz="2000"/>
              <a:t> vladanje zelo kratko. Legije ob Renu so</a:t>
            </a:r>
          </a:p>
          <a:p>
            <a:pPr>
              <a:buFont typeface="Wingdings" panose="05000000000000000000" pitchFamily="2" charset="2"/>
              <a:buNone/>
            </a:pPr>
            <a:r>
              <a:rPr lang="sl-SI" altLang="sl-SI" sz="2000"/>
              <a:t>privedle novega kandidata za cesarja-Avla Vitelija.</a:t>
            </a:r>
          </a:p>
          <a:p>
            <a:pPr>
              <a:buFont typeface="Wingdings" panose="05000000000000000000" pitchFamily="2" charset="2"/>
              <a:buNone/>
            </a:pPr>
            <a:r>
              <a:rPr lang="sl-SI" altLang="sl-SI" sz="2000"/>
              <a:t>Vkorakali so v Rim in Oton je izgubil bitko in</a:t>
            </a:r>
          </a:p>
          <a:p>
            <a:pPr>
              <a:buFont typeface="Wingdings" panose="05000000000000000000" pitchFamily="2" charset="2"/>
              <a:buNone/>
            </a:pPr>
            <a:r>
              <a:rPr lang="sl-SI" altLang="sl-SI" sz="2000"/>
              <a:t> napravil samomor.</a:t>
            </a:r>
          </a:p>
        </p:txBody>
      </p:sp>
      <p:pic>
        <p:nvPicPr>
          <p:cNvPr id="62468" name="Picture 4" descr="otho_capmus">
            <a:extLst>
              <a:ext uri="{FF2B5EF4-FFF2-40B4-BE49-F238E27FC236}">
                <a16:creationId xmlns:a16="http://schemas.microsoft.com/office/drawing/2014/main" id="{6726FCB4-6B35-4E99-B03C-3CEC222FB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836613"/>
            <a:ext cx="21097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470B2EB0-8E1A-4055-AE00-376EA281BFF2}"/>
              </a:ext>
            </a:extLst>
          </p:cNvPr>
          <p:cNvSpPr>
            <a:spLocks noGrp="1" noChangeArrowheads="1"/>
          </p:cNvSpPr>
          <p:nvPr>
            <p:ph type="body" idx="1"/>
          </p:nvPr>
        </p:nvSpPr>
        <p:spPr>
          <a:xfrm>
            <a:off x="468313" y="260350"/>
            <a:ext cx="8229600" cy="453072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VITELIJ</a:t>
            </a:r>
            <a:r>
              <a:rPr lang="sl-SI" altLang="sl-SI" sz="2000"/>
              <a:t> leta 69</a:t>
            </a:r>
          </a:p>
          <a:p>
            <a:pPr>
              <a:buFont typeface="Wingdings" panose="05000000000000000000" pitchFamily="2" charset="2"/>
              <a:buNone/>
            </a:pPr>
            <a:endParaRPr lang="sl-SI" altLang="sl-SI" sz="2400"/>
          </a:p>
          <a:p>
            <a:pPr>
              <a:buFont typeface="Wingdings" panose="05000000000000000000" pitchFamily="2" charset="2"/>
              <a:buNone/>
            </a:pPr>
            <a:r>
              <a:rPr lang="sl-SI" altLang="sl-SI" sz="2400"/>
              <a:t>Tudi vladanje Vitelija je bilo zelo kratko.</a:t>
            </a:r>
          </a:p>
          <a:p>
            <a:pPr>
              <a:buFont typeface="Wingdings" panose="05000000000000000000" pitchFamily="2" charset="2"/>
              <a:buNone/>
            </a:pPr>
            <a:r>
              <a:rPr lang="sl-SI" altLang="sl-SI" sz="2400"/>
              <a:t>Na prestol ga je potisnila armada in na </a:t>
            </a:r>
          </a:p>
          <a:p>
            <a:pPr>
              <a:buFont typeface="Wingdings" panose="05000000000000000000" pitchFamily="2" charset="2"/>
              <a:buNone/>
            </a:pPr>
            <a:r>
              <a:rPr lang="sl-SI" altLang="sl-SI" sz="2400"/>
              <a:t>dvoru ni kazal volje za dostojno vedenje</a:t>
            </a:r>
          </a:p>
          <a:p>
            <a:pPr>
              <a:buFont typeface="Wingdings" panose="05000000000000000000" pitchFamily="2" charset="2"/>
              <a:buNone/>
            </a:pPr>
            <a:r>
              <a:rPr lang="sl-SI" altLang="sl-SI" sz="2400"/>
              <a:t>in resno delo. Medtem je armada na </a:t>
            </a:r>
          </a:p>
          <a:p>
            <a:pPr>
              <a:buFont typeface="Wingdings" panose="05000000000000000000" pitchFamily="2" charset="2"/>
              <a:buNone/>
            </a:pPr>
            <a:r>
              <a:rPr lang="sl-SI" altLang="sl-SI" sz="2400"/>
              <a:t>vzhodu ža izbrala Vitelijeveganaslednika,</a:t>
            </a:r>
          </a:p>
          <a:p>
            <a:pPr>
              <a:buFont typeface="Wingdings" panose="05000000000000000000" pitchFamily="2" charset="2"/>
              <a:buNone/>
            </a:pPr>
            <a:r>
              <a:rPr lang="sl-SI" altLang="sl-SI" sz="2400"/>
              <a:t> ki je takrat poveljeval vojski v bojih v Judeji.</a:t>
            </a:r>
          </a:p>
          <a:p>
            <a:pPr>
              <a:buFont typeface="Wingdings" panose="05000000000000000000" pitchFamily="2" charset="2"/>
              <a:buNone/>
            </a:pPr>
            <a:r>
              <a:rPr lang="sl-SI" altLang="sl-SI" sz="2400"/>
              <a:t>Vitelij je bil ubit.</a:t>
            </a:r>
            <a:r>
              <a:rPr lang="sl-SI" altLang="sl-SI"/>
              <a:t> </a:t>
            </a:r>
          </a:p>
        </p:txBody>
      </p:sp>
      <p:pic>
        <p:nvPicPr>
          <p:cNvPr id="66565" name="Picture 5" descr="vitellius_mncr">
            <a:extLst>
              <a:ext uri="{FF2B5EF4-FFF2-40B4-BE49-F238E27FC236}">
                <a16:creationId xmlns:a16="http://schemas.microsoft.com/office/drawing/2014/main" id="{9DD70560-52EC-4C42-8822-600569376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96975"/>
            <a:ext cx="18256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697290B-EE0E-4BC6-A554-316F732BDBC4}"/>
              </a:ext>
            </a:extLst>
          </p:cNvPr>
          <p:cNvSpPr>
            <a:spLocks noGrp="1" noChangeArrowheads="1"/>
          </p:cNvSpPr>
          <p:nvPr>
            <p:ph type="title"/>
          </p:nvPr>
        </p:nvSpPr>
        <p:spPr/>
        <p:txBody>
          <a:bodyPr/>
          <a:lstStyle/>
          <a:p>
            <a:r>
              <a:rPr lang="sl-SI" altLang="sl-SI"/>
              <a:t>Flavijska dinastija</a:t>
            </a:r>
          </a:p>
        </p:txBody>
      </p:sp>
      <p:sp>
        <p:nvSpPr>
          <p:cNvPr id="64515" name="Rectangle 3">
            <a:extLst>
              <a:ext uri="{FF2B5EF4-FFF2-40B4-BE49-F238E27FC236}">
                <a16:creationId xmlns:a16="http://schemas.microsoft.com/office/drawing/2014/main" id="{639B87A6-A723-4A5B-BC9F-D477AB74200F}"/>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Vespazijan</a:t>
            </a:r>
            <a:r>
              <a:rPr lang="sl-SI" altLang="sl-SI" sz="2000"/>
              <a:t>, 69-79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Vespazijan je bil začetnik flavijske dinastije. Bil je</a:t>
            </a:r>
          </a:p>
          <a:p>
            <a:pPr>
              <a:buFont typeface="Wingdings" panose="05000000000000000000" pitchFamily="2" charset="2"/>
              <a:buNone/>
            </a:pPr>
            <a:r>
              <a:rPr lang="sl-SI" altLang="sl-SI" sz="2000"/>
              <a:t>zelo sposoben vladar, saj je reformiral državne</a:t>
            </a:r>
          </a:p>
          <a:p>
            <a:pPr>
              <a:buFont typeface="Wingdings" panose="05000000000000000000" pitchFamily="2" charset="2"/>
              <a:buNone/>
            </a:pPr>
            <a:r>
              <a:rPr lang="sl-SI" altLang="sl-SI" sz="2000"/>
              <a:t>finance, izboljšal položaj provinc, okrepil vojsko</a:t>
            </a:r>
          </a:p>
          <a:p>
            <a:pPr>
              <a:buFont typeface="Wingdings" panose="05000000000000000000" pitchFamily="2" charset="2"/>
              <a:buNone/>
            </a:pPr>
            <a:r>
              <a:rPr lang="sl-SI" altLang="sl-SI" sz="2000"/>
              <a:t>in utrdil meje. V razmerju do senata pa je cesar</a:t>
            </a:r>
          </a:p>
          <a:p>
            <a:pPr>
              <a:buFont typeface="Wingdings" panose="05000000000000000000" pitchFamily="2" charset="2"/>
              <a:buNone/>
            </a:pPr>
            <a:r>
              <a:rPr lang="sl-SI" altLang="sl-SI" sz="2000"/>
              <a:t>jasno pokazal, da namerava obdržati vajeti trdno</a:t>
            </a:r>
          </a:p>
          <a:p>
            <a:pPr>
              <a:buFont typeface="Wingdings" panose="05000000000000000000" pitchFamily="2" charset="2"/>
              <a:buNone/>
            </a:pPr>
            <a:r>
              <a:rPr lang="sl-SI" altLang="sl-SI" sz="2000"/>
              <a:t>v svojih rokah. Njegova vlada je državi zagotovila </a:t>
            </a:r>
          </a:p>
          <a:p>
            <a:pPr>
              <a:buFont typeface="Wingdings" panose="05000000000000000000" pitchFamily="2" charset="2"/>
              <a:buNone/>
            </a:pPr>
            <a:r>
              <a:rPr lang="sl-SI" altLang="sl-SI" sz="2000"/>
              <a:t>novo politično trdnost. Začel je graditi rimski Kolosej. Nasledila sta ga </a:t>
            </a:r>
          </a:p>
          <a:p>
            <a:pPr>
              <a:buFont typeface="Wingdings" panose="05000000000000000000" pitchFamily="2" charset="2"/>
              <a:buNone/>
            </a:pPr>
            <a:r>
              <a:rPr lang="sl-SI" altLang="sl-SI" sz="2000"/>
              <a:t>Sinova Titus in Domicijan.</a:t>
            </a:r>
          </a:p>
        </p:txBody>
      </p:sp>
      <p:pic>
        <p:nvPicPr>
          <p:cNvPr id="64517" name="Picture 5" descr="http://media-2.web.britannica.com/eb-media/54/118654-004-20155FFF.jpg">
            <a:extLst>
              <a:ext uri="{FF2B5EF4-FFF2-40B4-BE49-F238E27FC236}">
                <a16:creationId xmlns:a16="http://schemas.microsoft.com/office/drawing/2014/main" id="{FB7261BB-7328-4A79-A817-D70940D72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773238"/>
            <a:ext cx="1936750"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372C37B2-4F80-4402-8464-CE68AC6195EA}"/>
              </a:ext>
            </a:extLst>
          </p:cNvPr>
          <p:cNvSpPr>
            <a:spLocks noGrp="1" noChangeArrowheads="1"/>
          </p:cNvSpPr>
          <p:nvPr>
            <p:ph type="body" idx="1"/>
          </p:nvPr>
        </p:nvSpPr>
        <p:spPr>
          <a:xfrm>
            <a:off x="457200" y="549275"/>
            <a:ext cx="8229600" cy="5581650"/>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Tit Flavij</a:t>
            </a:r>
            <a:r>
              <a:rPr lang="sl-SI" altLang="sl-SI" sz="2000"/>
              <a:t>, 79-81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Vespazijanov sin, ki se je v svojem kratkem vladanju</a:t>
            </a:r>
          </a:p>
          <a:p>
            <a:pPr>
              <a:buFont typeface="Wingdings" panose="05000000000000000000" pitchFamily="2" charset="2"/>
              <a:buNone/>
            </a:pPr>
            <a:r>
              <a:rPr lang="sl-SI" altLang="sl-SI" sz="2000"/>
              <a:t>izkazal kot darežljiv vladar. Ob požaru v Rimu je dal</a:t>
            </a:r>
          </a:p>
          <a:p>
            <a:pPr>
              <a:buFont typeface="Wingdings" panose="05000000000000000000" pitchFamily="2" charset="2"/>
              <a:buNone/>
            </a:pPr>
            <a:r>
              <a:rPr lang="sl-SI" altLang="sl-SI" sz="2000"/>
              <a:t>prodati pohištvo iz svoje Palače, da bi pomagal</a:t>
            </a:r>
          </a:p>
          <a:p>
            <a:pPr>
              <a:buFont typeface="Wingdings" panose="05000000000000000000" pitchFamily="2" charset="2"/>
              <a:buNone/>
            </a:pPr>
            <a:r>
              <a:rPr lang="sl-SI" altLang="sl-SI" sz="2000"/>
              <a:t>žrtvam, ob izbruhu Vezuva, ki je leta 79 uničil</a:t>
            </a:r>
          </a:p>
          <a:p>
            <a:pPr>
              <a:buFont typeface="Wingdings" panose="05000000000000000000" pitchFamily="2" charset="2"/>
              <a:buNone/>
            </a:pPr>
            <a:r>
              <a:rPr lang="sl-SI" altLang="sl-SI" sz="2000"/>
              <a:t>Pompeje, pa je prispeval ogromne vsote za pomoč.</a:t>
            </a:r>
          </a:p>
        </p:txBody>
      </p:sp>
      <p:pic>
        <p:nvPicPr>
          <p:cNvPr id="68612" name="Picture 4" descr="titus_louvre">
            <a:extLst>
              <a:ext uri="{FF2B5EF4-FFF2-40B4-BE49-F238E27FC236}">
                <a16:creationId xmlns:a16="http://schemas.microsoft.com/office/drawing/2014/main" id="{03CEFC75-701E-4E60-BA03-C3AEE9BAF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96975"/>
            <a:ext cx="2012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E39730F0-8864-4E75-BE53-96B462FDC553}"/>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Domicijan</a:t>
            </a:r>
            <a:r>
              <a:rPr lang="sl-SI" altLang="sl-SI" sz="2000"/>
              <a:t>, 81-96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Domicijan je bil mlajši Vespazijanov sin. Med</a:t>
            </a:r>
          </a:p>
          <a:p>
            <a:pPr>
              <a:buFont typeface="Wingdings" panose="05000000000000000000" pitchFamily="2" charset="2"/>
              <a:buNone/>
            </a:pPr>
            <a:r>
              <a:rPr lang="sl-SI" altLang="sl-SI" sz="2000"/>
              <a:t>njegovo vladavino so severno mejo ogrožala </a:t>
            </a:r>
          </a:p>
          <a:p>
            <a:pPr>
              <a:buFont typeface="Wingdings" panose="05000000000000000000" pitchFamily="2" charset="2"/>
              <a:buNone/>
            </a:pPr>
            <a:r>
              <a:rPr lang="sl-SI" altLang="sl-SI" sz="2000"/>
              <a:t>germanska ljudstva in upori rimskih čet na Rimu.</a:t>
            </a:r>
          </a:p>
          <a:p>
            <a:pPr>
              <a:buFont typeface="Wingdings" panose="05000000000000000000" pitchFamily="2" charset="2"/>
              <a:buNone/>
            </a:pPr>
            <a:r>
              <a:rPr lang="sl-SI" altLang="sl-SI" sz="2000"/>
              <a:t>Z vse izrazitejšim diktatorskim obnašanjem ter </a:t>
            </a:r>
          </a:p>
          <a:p>
            <a:pPr>
              <a:buFont typeface="Wingdings" panose="05000000000000000000" pitchFamily="2" charset="2"/>
              <a:buNone/>
            </a:pPr>
            <a:r>
              <a:rPr lang="sl-SI" altLang="sl-SI" sz="2000"/>
              <a:t>preganjanjem krstjanov si je nakopal še številne </a:t>
            </a:r>
          </a:p>
          <a:p>
            <a:pPr>
              <a:buFont typeface="Wingdings" panose="05000000000000000000" pitchFamily="2" charset="2"/>
              <a:buNone/>
            </a:pPr>
            <a:r>
              <a:rPr lang="sl-SI" altLang="sl-SI" sz="2000"/>
              <a:t>notranje nasprotnike. Končno ga je žena,ki se je </a:t>
            </a:r>
          </a:p>
          <a:p>
            <a:pPr>
              <a:buFont typeface="Wingdings" panose="05000000000000000000" pitchFamily="2" charset="2"/>
              <a:buNone/>
            </a:pPr>
            <a:r>
              <a:rPr lang="sl-SI" altLang="sl-SI" sz="2000"/>
              <a:t>bala za lastno življenje, dala zabosti. Senat je to odobraval.</a:t>
            </a:r>
          </a:p>
        </p:txBody>
      </p:sp>
      <p:pic>
        <p:nvPicPr>
          <p:cNvPr id="70660" name="Picture 4" descr="Datoteka:Domitien.jpg">
            <a:hlinkClick r:id="rId3"/>
            <a:extLst>
              <a:ext uri="{FF2B5EF4-FFF2-40B4-BE49-F238E27FC236}">
                <a16:creationId xmlns:a16="http://schemas.microsoft.com/office/drawing/2014/main" id="{9691E015-42D3-421B-B906-9C8AB94C5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836613"/>
            <a:ext cx="16637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5E4F7E9-B75C-4916-BA28-0A681F0CD292}"/>
              </a:ext>
            </a:extLst>
          </p:cNvPr>
          <p:cNvSpPr>
            <a:spLocks noGrp="1" noChangeArrowheads="1"/>
          </p:cNvSpPr>
          <p:nvPr>
            <p:ph type="title"/>
          </p:nvPr>
        </p:nvSpPr>
        <p:spPr/>
        <p:txBody>
          <a:bodyPr/>
          <a:lstStyle/>
          <a:p>
            <a:r>
              <a:rPr lang="sl-SI" altLang="sl-SI"/>
              <a:t>Nervansko-Antoninska dinastija</a:t>
            </a:r>
          </a:p>
        </p:txBody>
      </p:sp>
      <p:sp>
        <p:nvSpPr>
          <p:cNvPr id="72707" name="Rectangle 3">
            <a:extLst>
              <a:ext uri="{FF2B5EF4-FFF2-40B4-BE49-F238E27FC236}">
                <a16:creationId xmlns:a16="http://schemas.microsoft.com/office/drawing/2014/main" id="{C134B145-2BB5-4E31-9BA7-1891FD56C425}"/>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Nerva</a:t>
            </a:r>
            <a:r>
              <a:rPr lang="sl-SI" altLang="sl-SI" sz="2000"/>
              <a:t>, 96-98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Nerva je vladal zelo kratek čas a mu je uspelo </a:t>
            </a:r>
          </a:p>
          <a:p>
            <a:pPr>
              <a:buFont typeface="Wingdings" panose="05000000000000000000" pitchFamily="2" charset="2"/>
              <a:buNone/>
            </a:pPr>
            <a:r>
              <a:rPr lang="sl-SI" altLang="sl-SI" sz="2000"/>
              <a:t>odpraviti najhujše posledice Domicijanove vlade:</a:t>
            </a:r>
          </a:p>
          <a:p>
            <a:pPr>
              <a:buFont typeface="Wingdings" panose="05000000000000000000" pitchFamily="2" charset="2"/>
              <a:buNone/>
            </a:pPr>
            <a:r>
              <a:rPr lang="sl-SI" altLang="sl-SI" sz="2000"/>
              <a:t>obnovil je svobodo govora, rehabilitiral pregnane </a:t>
            </a:r>
          </a:p>
          <a:p>
            <a:pPr>
              <a:buFont typeface="Wingdings" panose="05000000000000000000" pitchFamily="2" charset="2"/>
              <a:buNone/>
            </a:pPr>
            <a:r>
              <a:rPr lang="sl-SI" altLang="sl-SI" sz="2000"/>
              <a:t>ljudi in okrepil gospodarstvo. Štiri mesece pred </a:t>
            </a:r>
          </a:p>
          <a:p>
            <a:pPr>
              <a:buFont typeface="Wingdings" panose="05000000000000000000" pitchFamily="2" charset="2"/>
              <a:buNone/>
            </a:pPr>
            <a:r>
              <a:rPr lang="sl-SI" altLang="sl-SI" sz="2000"/>
              <a:t>smrtjo je Nevra, ki je bil brez otrok, Tajranu sposobnemu namestniku v </a:t>
            </a:r>
          </a:p>
          <a:p>
            <a:pPr>
              <a:buFont typeface="Wingdings" panose="05000000000000000000" pitchFamily="2" charset="2"/>
              <a:buNone/>
            </a:pPr>
            <a:r>
              <a:rPr lang="sl-SI" altLang="sl-SI" sz="2000"/>
              <a:t>Zgornji Germaniji, pismeno sporočil, da ga posinovi. Tako je uveljavil</a:t>
            </a:r>
          </a:p>
          <a:p>
            <a:pPr>
              <a:buFont typeface="Wingdings" panose="05000000000000000000" pitchFamily="2" charset="2"/>
              <a:buNone/>
            </a:pPr>
            <a:r>
              <a:rPr lang="sl-SI" altLang="sl-SI" sz="2000"/>
              <a:t>novo načelo za izbor novega cesarja-po zaslugah.</a:t>
            </a:r>
          </a:p>
        </p:txBody>
      </p:sp>
      <p:pic>
        <p:nvPicPr>
          <p:cNvPr id="72708" name="Picture 4" descr="Nerva">
            <a:extLst>
              <a:ext uri="{FF2B5EF4-FFF2-40B4-BE49-F238E27FC236}">
                <a16:creationId xmlns:a16="http://schemas.microsoft.com/office/drawing/2014/main" id="{FA6B0914-6AC2-447D-A37D-782314E86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73238"/>
            <a:ext cx="1414462"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A5BD9BD-4D94-4B64-86E1-3AAD17B3B342}"/>
              </a:ext>
            </a:extLst>
          </p:cNvPr>
          <p:cNvSpPr>
            <a:spLocks noGrp="1" noChangeArrowheads="1"/>
          </p:cNvSpPr>
          <p:nvPr>
            <p:ph type="title"/>
          </p:nvPr>
        </p:nvSpPr>
        <p:spPr/>
        <p:txBody>
          <a:bodyPr/>
          <a:lstStyle/>
          <a:p>
            <a:r>
              <a:rPr lang="sl-SI" altLang="sl-SI" sz="4000"/>
              <a:t>Uvod</a:t>
            </a:r>
          </a:p>
        </p:txBody>
      </p:sp>
      <p:sp>
        <p:nvSpPr>
          <p:cNvPr id="32774" name="Rectangle 6">
            <a:extLst>
              <a:ext uri="{FF2B5EF4-FFF2-40B4-BE49-F238E27FC236}">
                <a16:creationId xmlns:a16="http://schemas.microsoft.com/office/drawing/2014/main" id="{9DB2A94C-379B-4F43-B00A-BA16C8765BA1}"/>
              </a:ext>
            </a:extLst>
          </p:cNvPr>
          <p:cNvSpPr>
            <a:spLocks noGrp="1" noChangeArrowheads="1"/>
          </p:cNvSpPr>
          <p:nvPr>
            <p:ph type="body" idx="1"/>
          </p:nvPr>
        </p:nvSpPr>
        <p:spPr/>
        <p:txBody>
          <a:bodyPr/>
          <a:lstStyle/>
          <a:p>
            <a:pPr>
              <a:buFont typeface="Wingdings" panose="05000000000000000000" pitchFamily="2" charset="2"/>
              <a:buNone/>
            </a:pPr>
            <a:r>
              <a:rPr lang="sl-SI" altLang="sl-SI" sz="2400"/>
              <a:t>    Marsikdo, bi na vprašanje, kdo je bil najpomembnejši rimski cesar odgovoril: “Julij Cezar”, pa temu ni bilo tako.</a:t>
            </a:r>
          </a:p>
          <a:p>
            <a:pPr>
              <a:buFont typeface="Wingdings" panose="05000000000000000000" pitchFamily="2" charset="2"/>
              <a:buNone/>
            </a:pPr>
            <a:r>
              <a:rPr lang="sl-SI" altLang="sl-SI" sz="2400"/>
              <a:t>    Julij Cezar ni bil nikoli cesar, čeprav je bil še za življenja. Leta 45 pr. Kr. Je bil imenovan za diktatorja in zato so ga rimski zgodovinarji obravnavali kot takega. Po drugi strani pa je ime Cezar postal priimek prve dinastije rimskih cesarjev in je posledično postalo sinonim za naziv, kar je postala praksa v cesarstvu.  </a:t>
            </a:r>
          </a:p>
        </p:txBody>
      </p:sp>
      <p:pic>
        <p:nvPicPr>
          <p:cNvPr id="32775" name="Picture 7" descr="cezar_15_cezar">
            <a:extLst>
              <a:ext uri="{FF2B5EF4-FFF2-40B4-BE49-F238E27FC236}">
                <a16:creationId xmlns:a16="http://schemas.microsoft.com/office/drawing/2014/main" id="{3922D0DD-315A-43CA-95B1-A895053B3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797425"/>
            <a:ext cx="1905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898" decel="100000" fill="hold"/>
                                        <p:tgtEl>
                                          <p:spTgt spid="327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7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774">
                                            <p:txEl>
                                              <p:pRg st="0" end="0"/>
                                            </p:txEl>
                                          </p:spTgt>
                                        </p:tgtEl>
                                        <p:attrNameLst>
                                          <p:attrName>style.visibility</p:attrName>
                                        </p:attrNameLst>
                                      </p:cBhvr>
                                      <p:to>
                                        <p:strVal val="visible"/>
                                      </p:to>
                                    </p:set>
                                    <p:animEffect transition="in" filter="fade">
                                      <p:cBhvr>
                                        <p:cTn id="15" dur="1000"/>
                                        <p:tgtEl>
                                          <p:spTgt spid="32774">
                                            <p:txEl>
                                              <p:pRg st="0" end="0"/>
                                            </p:txEl>
                                          </p:spTgt>
                                        </p:tgtEl>
                                      </p:cBhvr>
                                    </p:animEffect>
                                    <p:anim calcmode="lin" valueType="num">
                                      <p:cBhvr>
                                        <p:cTn id="16" dur="1000" fill="hold"/>
                                        <p:tgtEl>
                                          <p:spTgt spid="32774">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774">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77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774">
                                            <p:txEl>
                                              <p:pRg st="1" end="1"/>
                                            </p:txEl>
                                          </p:spTgt>
                                        </p:tgtEl>
                                        <p:attrNameLst>
                                          <p:attrName>style.visibility</p:attrName>
                                        </p:attrNameLst>
                                      </p:cBhvr>
                                      <p:to>
                                        <p:strVal val="visible"/>
                                      </p:to>
                                    </p:set>
                                    <p:animEffect transition="in" filter="fade">
                                      <p:cBhvr>
                                        <p:cTn id="23" dur="1000"/>
                                        <p:tgtEl>
                                          <p:spTgt spid="32774">
                                            <p:txEl>
                                              <p:pRg st="1" end="1"/>
                                            </p:txEl>
                                          </p:spTgt>
                                        </p:tgtEl>
                                      </p:cBhvr>
                                    </p:animEffect>
                                    <p:anim calcmode="lin" valueType="num">
                                      <p:cBhvr>
                                        <p:cTn id="24" dur="1000" fill="hold"/>
                                        <p:tgtEl>
                                          <p:spTgt spid="32774">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2774">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277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7D7427F7-71D7-4170-8684-0DC95F0CCCB8}"/>
              </a:ext>
            </a:extLst>
          </p:cNvPr>
          <p:cNvSpPr>
            <a:spLocks noGrp="1" noChangeArrowheads="1"/>
          </p:cNvSpPr>
          <p:nvPr>
            <p:ph type="body" idx="1"/>
          </p:nvPr>
        </p:nvSpPr>
        <p:spPr>
          <a:xfrm>
            <a:off x="457200" y="549275"/>
            <a:ext cx="8229600" cy="5581650"/>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Trajan</a:t>
            </a:r>
            <a:r>
              <a:rPr lang="sl-SI" altLang="sl-SI" sz="2000"/>
              <a:t>, 98-117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Naziv cesarja mu je leta 114 podelil senat. Trajan</a:t>
            </a:r>
          </a:p>
          <a:p>
            <a:pPr>
              <a:buFont typeface="Wingdings" panose="05000000000000000000" pitchFamily="2" charset="2"/>
              <a:buNone/>
            </a:pPr>
            <a:r>
              <a:rPr lang="sl-SI" altLang="sl-SI" sz="2000"/>
              <a:t>je cesar iz province, po poreklu iz Hispanije, </a:t>
            </a:r>
          </a:p>
          <a:p>
            <a:pPr>
              <a:buFont typeface="Wingdings" panose="05000000000000000000" pitchFamily="2" charset="2"/>
              <a:buNone/>
            </a:pPr>
            <a:r>
              <a:rPr lang="sl-SI" altLang="sl-SI" sz="2000"/>
              <a:t>današnje Španije. Bil je izjemno uspešen v bojih s</a:t>
            </a:r>
          </a:p>
          <a:p>
            <a:pPr>
              <a:buFont typeface="Wingdings" panose="05000000000000000000" pitchFamily="2" charset="2"/>
              <a:buNone/>
            </a:pPr>
            <a:r>
              <a:rPr lang="sl-SI" altLang="sl-SI" sz="2000"/>
              <a:t>tujimi plemeni in je v času njegovega vladanja </a:t>
            </a:r>
          </a:p>
          <a:p>
            <a:pPr>
              <a:buFont typeface="Wingdings" panose="05000000000000000000" pitchFamily="2" charset="2"/>
              <a:buNone/>
            </a:pPr>
            <a:r>
              <a:rPr lang="sl-SI" altLang="sl-SI" sz="2000"/>
              <a:t>Rimski imperij dosegel največji ozemeljski obseg.</a:t>
            </a:r>
          </a:p>
          <a:p>
            <a:pPr>
              <a:buFont typeface="Wingdings" panose="05000000000000000000" pitchFamily="2" charset="2"/>
              <a:buNone/>
            </a:pPr>
            <a:r>
              <a:rPr lang="sl-SI" altLang="sl-SI" sz="2000"/>
              <a:t>Po bojih z Armenci in ljudstvi v Mezopotamiji,</a:t>
            </a:r>
          </a:p>
          <a:p>
            <a:pPr>
              <a:buFont typeface="Wingdings" panose="05000000000000000000" pitchFamily="2" charset="2"/>
              <a:buNone/>
            </a:pPr>
            <a:r>
              <a:rPr lang="sl-SI" altLang="sl-SI" sz="2000"/>
              <a:t>so Rimljani pripojili ozemlje in ga upravno oblikovali v province</a:t>
            </a:r>
          </a:p>
          <a:p>
            <a:pPr>
              <a:buFont typeface="Wingdings" panose="05000000000000000000" pitchFamily="2" charset="2"/>
              <a:buNone/>
            </a:pPr>
            <a:r>
              <a:rPr lang="sl-SI" altLang="sl-SI" sz="2000"/>
              <a:t>Armenija, Mezopotamija in Asirija. Za Trajanovo obdobje se v Rimski</a:t>
            </a:r>
          </a:p>
          <a:p>
            <a:pPr>
              <a:buFont typeface="Wingdings" panose="05000000000000000000" pitchFamily="2" charset="2"/>
              <a:buNone/>
            </a:pPr>
            <a:r>
              <a:rPr lang="sl-SI" altLang="sl-SI" sz="2000"/>
              <a:t>zgodovini uporablja izraz ´zlata doba`.</a:t>
            </a:r>
          </a:p>
        </p:txBody>
      </p:sp>
      <p:pic>
        <p:nvPicPr>
          <p:cNvPr id="74756" name="Picture 4" descr="Traianus_Glyptothek_Munich_72">
            <a:hlinkClick r:id="rId3"/>
            <a:extLst>
              <a:ext uri="{FF2B5EF4-FFF2-40B4-BE49-F238E27FC236}">
                <a16:creationId xmlns:a16="http://schemas.microsoft.com/office/drawing/2014/main" id="{5C0D562C-96C3-4192-B1CF-855B0D04CD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765175"/>
            <a:ext cx="2039937"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8D9F1628-3827-44D7-BD99-8308A19091E6}"/>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Hadrijan</a:t>
            </a:r>
            <a:r>
              <a:rPr lang="sl-SI" altLang="sl-SI" sz="2000"/>
              <a:t>, 117-138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Baje je bil sirota in pozneje posvojil ga je </a:t>
            </a:r>
          </a:p>
          <a:p>
            <a:pPr>
              <a:buFont typeface="Wingdings" panose="05000000000000000000" pitchFamily="2" charset="2"/>
              <a:buNone/>
            </a:pPr>
            <a:r>
              <a:rPr lang="sl-SI" altLang="sl-SI" sz="2000"/>
              <a:t>sorodnik Trajan. Velja za cesarja miru, poznan je </a:t>
            </a:r>
          </a:p>
          <a:p>
            <a:pPr>
              <a:buFont typeface="Wingdings" panose="05000000000000000000" pitchFamily="2" charset="2"/>
              <a:buNone/>
            </a:pPr>
            <a:r>
              <a:rPr lang="sl-SI" altLang="sl-SI" sz="2000"/>
              <a:t>po veselju do potovanj. Po pričevanjih je želel </a:t>
            </a:r>
          </a:p>
          <a:p>
            <a:pPr>
              <a:buFont typeface="Wingdings" panose="05000000000000000000" pitchFamily="2" charset="2"/>
              <a:buNone/>
            </a:pPr>
            <a:r>
              <a:rPr lang="sl-SI" altLang="sl-SI" sz="2000"/>
              <a:t>vse, o čemer je prebral, videti na lastne oči. V </a:t>
            </a:r>
          </a:p>
          <a:p>
            <a:pPr>
              <a:buFont typeface="Wingdings" panose="05000000000000000000" pitchFamily="2" charset="2"/>
              <a:buNone/>
            </a:pPr>
            <a:r>
              <a:rPr lang="sl-SI" altLang="sl-SI" sz="2000"/>
              <a:t>času njegove vladavine se je obseg imperija </a:t>
            </a:r>
          </a:p>
          <a:p>
            <a:pPr>
              <a:buFont typeface="Wingdings" panose="05000000000000000000" pitchFamily="2" charset="2"/>
              <a:buNone/>
            </a:pPr>
            <a:r>
              <a:rPr lang="sl-SI" altLang="sl-SI" sz="2000"/>
              <a:t>skrčil. Mejo na vzhodu v Mezopotamiji so zopet</a:t>
            </a:r>
          </a:p>
          <a:p>
            <a:pPr>
              <a:buFont typeface="Wingdings" panose="05000000000000000000" pitchFamily="2" charset="2"/>
              <a:buNone/>
            </a:pPr>
            <a:r>
              <a:rPr lang="sl-SI" altLang="sl-SI" sz="2000"/>
              <a:t>pomaknili z reke Tigris na reko Evfrat. Uvedel je pomembne upravne</a:t>
            </a:r>
          </a:p>
          <a:p>
            <a:pPr>
              <a:buFont typeface="Wingdings" panose="05000000000000000000" pitchFamily="2" charset="2"/>
              <a:buNone/>
            </a:pPr>
            <a:r>
              <a:rPr lang="sl-SI" altLang="sl-SI" sz="2000"/>
              <a:t>reforme in dal izdelati zakonik, ki je postal osnova pravnega presojanja</a:t>
            </a:r>
          </a:p>
          <a:p>
            <a:pPr>
              <a:buFont typeface="Wingdings" panose="05000000000000000000" pitchFamily="2" charset="2"/>
              <a:buNone/>
            </a:pPr>
            <a:r>
              <a:rPr lang="sl-SI" altLang="sl-SI" sz="2000"/>
              <a:t>v vsej državi.</a:t>
            </a:r>
          </a:p>
        </p:txBody>
      </p:sp>
      <p:pic>
        <p:nvPicPr>
          <p:cNvPr id="76804" name="Picture 4" descr="Image:Bust Hadrian Musei Capitolini MC817.jpg">
            <a:extLst>
              <a:ext uri="{FF2B5EF4-FFF2-40B4-BE49-F238E27FC236}">
                <a16:creationId xmlns:a16="http://schemas.microsoft.com/office/drawing/2014/main" id="{77780905-0056-4BB0-AC90-88368F623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692150"/>
            <a:ext cx="20701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232731A9-430D-4DC2-B99F-DE40BEC18FE0}"/>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Anotnin Pij</a:t>
            </a:r>
            <a:r>
              <a:rPr lang="sl-SI" altLang="sl-SI" sz="2000"/>
              <a:t> 138-161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Njegova vladavina pomeni čas preobrata,</a:t>
            </a:r>
          </a:p>
          <a:p>
            <a:pPr>
              <a:buFont typeface="Wingdings" panose="05000000000000000000" pitchFamily="2" charset="2"/>
              <a:buNone/>
            </a:pPr>
            <a:r>
              <a:rPr lang="sl-SI" altLang="sl-SI" sz="2000"/>
              <a:t>saj se je do takrat rimska država nenehno</a:t>
            </a:r>
          </a:p>
          <a:p>
            <a:pPr>
              <a:buFont typeface="Wingdings" panose="05000000000000000000" pitchFamily="2" charset="2"/>
              <a:buNone/>
            </a:pPr>
            <a:r>
              <a:rPr lang="sl-SI" altLang="sl-SI" sz="2000"/>
              <a:t>širila in le redko srečevala z resnimi </a:t>
            </a:r>
          </a:p>
          <a:p>
            <a:pPr>
              <a:buFont typeface="Wingdings" panose="05000000000000000000" pitchFamily="2" charset="2"/>
              <a:buNone/>
            </a:pPr>
            <a:r>
              <a:rPr lang="sl-SI" altLang="sl-SI" sz="2000"/>
              <a:t>nevarnostmi. Zdaj pa so se težave začele </a:t>
            </a:r>
          </a:p>
          <a:p>
            <a:pPr>
              <a:buFont typeface="Wingdings" panose="05000000000000000000" pitchFamily="2" charset="2"/>
              <a:buNone/>
            </a:pPr>
            <a:r>
              <a:rPr lang="sl-SI" altLang="sl-SI" sz="2000"/>
              <a:t>pojavljati na številnih mejah-zlasti na vzhodu. Tako je antoninova vlada</a:t>
            </a:r>
          </a:p>
          <a:p>
            <a:pPr>
              <a:buFont typeface="Wingdings" panose="05000000000000000000" pitchFamily="2" charset="2"/>
              <a:buNone/>
            </a:pPr>
            <a:r>
              <a:rPr lang="sl-SI" altLang="sl-SI" sz="2000"/>
              <a:t>pomenila le mučno zatišje pred velikim viharjem barbarskih napadov </a:t>
            </a:r>
          </a:p>
          <a:p>
            <a:pPr>
              <a:buFont typeface="Wingdings" panose="05000000000000000000" pitchFamily="2" charset="2"/>
              <a:buNone/>
            </a:pPr>
            <a:r>
              <a:rPr lang="sl-SI" altLang="sl-SI" sz="2000"/>
              <a:t>na rimsko državo.</a:t>
            </a:r>
          </a:p>
        </p:txBody>
      </p:sp>
      <p:pic>
        <p:nvPicPr>
          <p:cNvPr id="89092" name="Picture 4" descr="14cq">
            <a:extLst>
              <a:ext uri="{FF2B5EF4-FFF2-40B4-BE49-F238E27FC236}">
                <a16:creationId xmlns:a16="http://schemas.microsoft.com/office/drawing/2014/main" id="{DCB9132F-8402-4102-A1AE-373B600AE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908050"/>
            <a:ext cx="3168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538DD408-5CDC-4C52-B0E1-53EED743AF6F}"/>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Mark Avrelij</a:t>
            </a:r>
            <a:r>
              <a:rPr lang="sl-SI" altLang="sl-SI" sz="2000"/>
              <a:t> 161-180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Mark Avrelij se je rodil leta 121. očeta je izgubil </a:t>
            </a:r>
          </a:p>
          <a:p>
            <a:pPr>
              <a:buFont typeface="Wingdings" panose="05000000000000000000" pitchFamily="2" charset="2"/>
              <a:buNone/>
            </a:pPr>
            <a:r>
              <a:rPr lang="sl-SI" altLang="sl-SI" sz="2000"/>
              <a:t>že v rani mladosti, tako ga praktično ni poznal.</a:t>
            </a:r>
          </a:p>
          <a:p>
            <a:pPr>
              <a:buFont typeface="Wingdings" panose="05000000000000000000" pitchFamily="2" charset="2"/>
              <a:buNone/>
            </a:pPr>
            <a:r>
              <a:rPr lang="sl-SI" altLang="sl-SI" sz="2000"/>
              <a:t>Pri 17 letih ga je posinovil Antonin Pij, ki je takrat </a:t>
            </a:r>
          </a:p>
          <a:p>
            <a:pPr>
              <a:buFont typeface="Wingdings" panose="05000000000000000000" pitchFamily="2" charset="2"/>
              <a:buNone/>
            </a:pPr>
            <a:r>
              <a:rPr lang="sl-SI" altLang="sl-SI" sz="2000"/>
              <a:t>postal cesar. Leta 161 je Antonin Pij umrl.</a:t>
            </a:r>
          </a:p>
          <a:p>
            <a:pPr>
              <a:buFont typeface="Wingdings" panose="05000000000000000000" pitchFamily="2" charset="2"/>
              <a:buNone/>
            </a:pPr>
            <a:r>
              <a:rPr lang="sl-SI" altLang="sl-SI" sz="2000"/>
              <a:t>Mark je ob nastopu svoje vlade predlagal svojega</a:t>
            </a:r>
          </a:p>
          <a:p>
            <a:pPr>
              <a:buFont typeface="Wingdings" panose="05000000000000000000" pitchFamily="2" charset="2"/>
              <a:buNone/>
            </a:pPr>
            <a:r>
              <a:rPr lang="sl-SI" altLang="sl-SI" sz="2000"/>
              <a:t> adoptivnega brata Lucija za sovladarja. Skupaj sta vladala do 169 do </a:t>
            </a:r>
          </a:p>
          <a:p>
            <a:pPr>
              <a:buFont typeface="Wingdings" panose="05000000000000000000" pitchFamily="2" charset="2"/>
              <a:buNone/>
            </a:pPr>
            <a:r>
              <a:rPr lang="sl-SI" altLang="sl-SI" sz="2000"/>
              <a:t>smrti Lucija. Mark ni imel lahkega vladanja. Vseskozi so na ozemlje</a:t>
            </a:r>
          </a:p>
          <a:p>
            <a:pPr>
              <a:buFont typeface="Wingdings" panose="05000000000000000000" pitchFamily="2" charset="2"/>
              <a:buNone/>
            </a:pPr>
            <a:r>
              <a:rPr lang="sl-SI" altLang="sl-SI" sz="2000"/>
              <a:t>rimskega cesarstva vdirali barbari. Mark Avrelij je umrl zaradi bolezni</a:t>
            </a:r>
          </a:p>
          <a:p>
            <a:pPr>
              <a:buFont typeface="Wingdings" panose="05000000000000000000" pitchFamily="2" charset="2"/>
              <a:buNone/>
            </a:pPr>
            <a:r>
              <a:rPr lang="sl-SI" altLang="sl-SI" sz="2000"/>
              <a:t>leta 180.</a:t>
            </a:r>
          </a:p>
        </p:txBody>
      </p:sp>
      <p:pic>
        <p:nvPicPr>
          <p:cNvPr id="91140" name="Picture 4" descr="Image:Marco Aurelio Campidoglio front 2.jpg">
            <a:extLst>
              <a:ext uri="{FF2B5EF4-FFF2-40B4-BE49-F238E27FC236}">
                <a16:creationId xmlns:a16="http://schemas.microsoft.com/office/drawing/2014/main" id="{887EE5E4-A4E5-4819-AA4D-EC33D9854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620713"/>
            <a:ext cx="17240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0321476B-C6C6-4223-A469-B801049C76FB}"/>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Komod</a:t>
            </a:r>
            <a:r>
              <a:rPr lang="sl-SI" altLang="sl-SI" sz="2000"/>
              <a:t> 180-193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Komod je že kot mladenič nasledil svojega </a:t>
            </a:r>
          </a:p>
          <a:p>
            <a:pPr>
              <a:buFont typeface="Wingdings" panose="05000000000000000000" pitchFamily="2" charset="2"/>
              <a:buNone/>
            </a:pPr>
            <a:r>
              <a:rPr lang="sl-SI" altLang="sl-SI" sz="2000"/>
              <a:t>pokojnega očeta Marka Avrelija. Komod je slovel </a:t>
            </a:r>
          </a:p>
          <a:p>
            <a:pPr>
              <a:buFont typeface="Wingdings" panose="05000000000000000000" pitchFamily="2" charset="2"/>
              <a:buNone/>
            </a:pPr>
            <a:r>
              <a:rPr lang="sl-SI" altLang="sl-SI" sz="2000"/>
              <a:t>zaradi svoje nesmiselne okrutnosti in tiranskega </a:t>
            </a:r>
          </a:p>
          <a:p>
            <a:pPr>
              <a:buFont typeface="Wingdings" panose="05000000000000000000" pitchFamily="2" charset="2"/>
              <a:buNone/>
            </a:pPr>
            <a:r>
              <a:rPr lang="sl-SI" altLang="sl-SI" sz="2000"/>
              <a:t>vedenja. Rad se je primerjal s Herkulesom in je </a:t>
            </a:r>
          </a:p>
          <a:p>
            <a:pPr>
              <a:buFont typeface="Wingdings" panose="05000000000000000000" pitchFamily="2" charset="2"/>
              <a:buNone/>
            </a:pPr>
            <a:r>
              <a:rPr lang="sl-SI" altLang="sl-SI" sz="2000"/>
              <a:t>zahteval, da ga upodabljajo v njegovi preobleki.</a:t>
            </a:r>
          </a:p>
          <a:p>
            <a:pPr>
              <a:buFont typeface="Wingdings" panose="05000000000000000000" pitchFamily="2" charset="2"/>
              <a:buNone/>
            </a:pPr>
            <a:r>
              <a:rPr lang="sl-SI" altLang="sl-SI" sz="2000"/>
              <a:t>Končal je kot žrtev zarote.</a:t>
            </a:r>
          </a:p>
        </p:txBody>
      </p:sp>
      <p:pic>
        <p:nvPicPr>
          <p:cNvPr id="93188" name="Picture 4" descr="180px-Commodus_Musei_Capitolini_MC1120">
            <a:extLst>
              <a:ext uri="{FF2B5EF4-FFF2-40B4-BE49-F238E27FC236}">
                <a16:creationId xmlns:a16="http://schemas.microsoft.com/office/drawing/2014/main" id="{E65F2257-443A-4E40-9AC6-57AE22E0D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908050"/>
            <a:ext cx="19939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2"/>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282750B-A06B-4578-8A10-C25F448442B8}"/>
              </a:ext>
            </a:extLst>
          </p:cNvPr>
          <p:cNvSpPr>
            <a:spLocks noGrp="1" noChangeArrowheads="1"/>
          </p:cNvSpPr>
          <p:nvPr>
            <p:ph type="title"/>
          </p:nvPr>
        </p:nvSpPr>
        <p:spPr/>
        <p:txBody>
          <a:bodyPr/>
          <a:lstStyle/>
          <a:p>
            <a:r>
              <a:rPr lang="sl-SI" altLang="sl-SI"/>
              <a:t>Severska dinastija</a:t>
            </a:r>
          </a:p>
        </p:txBody>
      </p:sp>
      <p:sp>
        <p:nvSpPr>
          <p:cNvPr id="97283" name="Rectangle 3">
            <a:extLst>
              <a:ext uri="{FF2B5EF4-FFF2-40B4-BE49-F238E27FC236}">
                <a16:creationId xmlns:a16="http://schemas.microsoft.com/office/drawing/2014/main" id="{AD55D407-F4E7-494D-8A6F-8EA30BFE6194}"/>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Septimij Sever</a:t>
            </a:r>
            <a:r>
              <a:rPr lang="sl-SI" altLang="sl-SI" sz="2000"/>
              <a:t> 193-211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Podpirale so ga legije v Panoniji in Germaniji. Njegova</a:t>
            </a:r>
          </a:p>
          <a:p>
            <a:pPr>
              <a:buFont typeface="Wingdings" panose="05000000000000000000" pitchFamily="2" charset="2"/>
              <a:buNone/>
            </a:pPr>
            <a:r>
              <a:rPr lang="sl-SI" altLang="sl-SI" sz="2000"/>
              <a:t>vladavina je prinesla državi kratko obdobje trdnosti </a:t>
            </a:r>
          </a:p>
          <a:p>
            <a:pPr>
              <a:buFont typeface="Wingdings" panose="05000000000000000000" pitchFamily="2" charset="2"/>
              <a:buNone/>
            </a:pPr>
            <a:r>
              <a:rPr lang="sl-SI" altLang="sl-SI" sz="2000"/>
              <a:t>in blaginje.</a:t>
            </a:r>
          </a:p>
          <a:p>
            <a:pPr>
              <a:buFont typeface="Wingdings" panose="05000000000000000000" pitchFamily="2" charset="2"/>
              <a:buNone/>
            </a:pPr>
            <a:r>
              <a:rPr lang="sl-SI" altLang="sl-SI" sz="2000"/>
              <a:t>Preuredil je provinco Mezopotamijo. Nasledil ga je sin.</a:t>
            </a:r>
            <a:r>
              <a:rPr lang="sl-SI" altLang="sl-SI"/>
              <a:t> </a:t>
            </a:r>
          </a:p>
        </p:txBody>
      </p:sp>
      <p:pic>
        <p:nvPicPr>
          <p:cNvPr id="97284" name="Picture 4" descr="180px-Septimius_Severus_busto-Musei_Capitolini">
            <a:extLst>
              <a:ext uri="{FF2B5EF4-FFF2-40B4-BE49-F238E27FC236}">
                <a16:creationId xmlns:a16="http://schemas.microsoft.com/office/drawing/2014/main" id="{FC630165-4DB4-4B96-BFCB-98B3B1C4B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484313"/>
            <a:ext cx="17954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38D86815-A69A-4403-A097-E55E7026A448}"/>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a:solidFill>
                  <a:schemeClr val="folHlink"/>
                </a:solidFill>
                <a:effectLst>
                  <a:outerShdw blurRad="38100" dist="38100" dir="2700000" algn="tl">
                    <a:srgbClr val="FFFFFF"/>
                  </a:outerShdw>
                </a:effectLst>
              </a:rPr>
              <a:t>Mark Avrelij Antonin-Karakala</a:t>
            </a:r>
            <a:r>
              <a:rPr lang="sl-SI" altLang="sl-SI" sz="2000"/>
              <a:t>  211-217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Med svojo zelo kratko vladavino je sprejel izredno</a:t>
            </a:r>
          </a:p>
          <a:p>
            <a:pPr>
              <a:buFont typeface="Wingdings" panose="05000000000000000000" pitchFamily="2" charset="2"/>
              <a:buNone/>
            </a:pPr>
            <a:r>
              <a:rPr lang="sl-SI" altLang="sl-SI" sz="2000"/>
              <a:t>pomemben zakon, s katerim je svobodnim </a:t>
            </a:r>
          </a:p>
          <a:p>
            <a:pPr>
              <a:buFont typeface="Wingdings" panose="05000000000000000000" pitchFamily="2" charset="2"/>
              <a:buNone/>
            </a:pPr>
            <a:r>
              <a:rPr lang="sl-SI" altLang="sl-SI" sz="2000"/>
              <a:t>prebivalcem cesarstva podelil rimsko </a:t>
            </a:r>
          </a:p>
          <a:p>
            <a:pPr>
              <a:buFont typeface="Wingdings" panose="05000000000000000000" pitchFamily="2" charset="2"/>
              <a:buNone/>
            </a:pPr>
            <a:r>
              <a:rPr lang="sl-SI" altLang="sl-SI" sz="2000"/>
              <a:t>državljanstvo. Dal je ubiti svojega brata Geto, </a:t>
            </a:r>
          </a:p>
          <a:p>
            <a:pPr>
              <a:buFont typeface="Wingdings" panose="05000000000000000000" pitchFamily="2" charset="2"/>
              <a:buNone/>
            </a:pPr>
            <a:r>
              <a:rPr lang="sl-SI" altLang="sl-SI" sz="2000"/>
              <a:t>ki je skupaj z njim vladal. </a:t>
            </a:r>
          </a:p>
          <a:p>
            <a:pPr>
              <a:buFont typeface="Wingdings" panose="05000000000000000000" pitchFamily="2" charset="2"/>
              <a:buNone/>
            </a:pPr>
            <a:r>
              <a:rPr lang="sl-SI" altLang="sl-SI" sz="2000"/>
              <a:t>Vendar je bil tudi sam umorjen.</a:t>
            </a:r>
            <a:r>
              <a:rPr lang="sl-SI" altLang="sl-SI"/>
              <a:t> </a:t>
            </a:r>
          </a:p>
        </p:txBody>
      </p:sp>
      <p:pic>
        <p:nvPicPr>
          <p:cNvPr id="99332" name="Picture 4" descr="36879_tmb_171774391_NEPOZNATI">
            <a:extLst>
              <a:ext uri="{FF2B5EF4-FFF2-40B4-BE49-F238E27FC236}">
                <a16:creationId xmlns:a16="http://schemas.microsoft.com/office/drawing/2014/main" id="{294479C4-141E-4ECD-8220-45016672A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196975"/>
            <a:ext cx="2065337"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4F5947BF-19AA-44A8-9CD6-DB9718F3BF0E}"/>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Heliogabal ali Elagabal</a:t>
            </a:r>
            <a:r>
              <a:rPr lang="sl-SI" altLang="sl-SI" sz="2000"/>
              <a:t> 218-222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Heliogabal je eden najbolj kontroverznih rimskih </a:t>
            </a:r>
          </a:p>
          <a:p>
            <a:pPr>
              <a:buFont typeface="Wingdings" panose="05000000000000000000" pitchFamily="2" charset="2"/>
              <a:buNone/>
            </a:pPr>
            <a:r>
              <a:rPr lang="sl-SI" altLang="sl-SI" sz="2000"/>
              <a:t>cesarjev, med vladanjem je kršil rimsko religiozno</a:t>
            </a:r>
          </a:p>
          <a:p>
            <a:pPr>
              <a:buFont typeface="Wingdings" panose="05000000000000000000" pitchFamily="2" charset="2"/>
              <a:buNone/>
            </a:pPr>
            <a:r>
              <a:rPr lang="sl-SI" altLang="sl-SI" sz="2000"/>
              <a:t>tradicijo in seksualne </a:t>
            </a:r>
            <a:r>
              <a:rPr lang="sl-SI" altLang="sl-SI" sz="2000">
                <a:hlinkClick r:id="rId3"/>
              </a:rPr>
              <a:t>tabuje</a:t>
            </a:r>
            <a:r>
              <a:rPr lang="sl-SI" altLang="sl-SI" sz="2000"/>
              <a:t>. Bil je svečenik </a:t>
            </a:r>
          </a:p>
          <a:p>
            <a:pPr>
              <a:buFont typeface="Wingdings" panose="05000000000000000000" pitchFamily="2" charset="2"/>
              <a:buNone/>
            </a:pPr>
            <a:r>
              <a:rPr lang="sl-SI" altLang="sl-SI" sz="2000">
                <a:hlinkClick r:id="rId4"/>
              </a:rPr>
              <a:t>sirijskega</a:t>
            </a:r>
            <a:r>
              <a:rPr lang="sl-SI" altLang="sl-SI" sz="2000"/>
              <a:t> </a:t>
            </a:r>
            <a:r>
              <a:rPr lang="sl-SI" altLang="sl-SI" sz="2000">
                <a:hlinkClick r:id="rId5"/>
              </a:rPr>
              <a:t>boga</a:t>
            </a:r>
            <a:r>
              <a:rPr lang="sl-SI" altLang="sl-SI" sz="2000"/>
              <a:t> </a:t>
            </a:r>
            <a:r>
              <a:rPr lang="sl-SI" altLang="sl-SI" sz="2000">
                <a:hlinkClick r:id="rId6"/>
              </a:rPr>
              <a:t>sonca</a:t>
            </a:r>
            <a:r>
              <a:rPr lang="sl-SI" altLang="sl-SI" sz="2000"/>
              <a:t>.</a:t>
            </a:r>
          </a:p>
        </p:txBody>
      </p:sp>
      <p:pic>
        <p:nvPicPr>
          <p:cNvPr id="101380" name="Picture 4" descr="Image:Elagabalo (203 o 204-222 d.C) - Musei capitolini - Foto Giovanni Dall'Orto - 15-08-2000 .jpg">
            <a:extLst>
              <a:ext uri="{FF2B5EF4-FFF2-40B4-BE49-F238E27FC236}">
                <a16:creationId xmlns:a16="http://schemas.microsoft.com/office/drawing/2014/main" id="{4FC5C092-119A-459D-80CB-FEEDE0D358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1125538"/>
            <a:ext cx="22653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23977D8F-84D7-4725-96BB-A064488FC400}"/>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Aleksander Sever</a:t>
            </a:r>
            <a:r>
              <a:rPr lang="sl-SI" altLang="sl-SI" sz="2000"/>
              <a:t> 222-235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Ni bil slab vladar, vendar je imel zaradi </a:t>
            </a:r>
          </a:p>
          <a:p>
            <a:pPr>
              <a:buFont typeface="Wingdings" panose="05000000000000000000" pitchFamily="2" charset="2"/>
              <a:buNone/>
            </a:pPr>
            <a:r>
              <a:rPr lang="sl-SI" altLang="sl-SI" sz="2000"/>
              <a:t>naraščajočega pritiska barbarov velike težave</a:t>
            </a:r>
          </a:p>
          <a:p>
            <a:pPr>
              <a:buFont typeface="Wingdings" panose="05000000000000000000" pitchFamily="2" charset="2"/>
              <a:buNone/>
            </a:pPr>
            <a:r>
              <a:rPr lang="sl-SI" altLang="sl-SI" sz="2000"/>
              <a:t>z obrambo meje. S svojimi neuspešnimi</a:t>
            </a:r>
          </a:p>
          <a:p>
            <a:pPr>
              <a:buFont typeface="Wingdings" panose="05000000000000000000" pitchFamily="2" charset="2"/>
              <a:buNone/>
            </a:pPr>
            <a:r>
              <a:rPr lang="sl-SI" altLang="sl-SI" sz="2000"/>
              <a:t>poskusi, da bi odbil napade sovražnikov, si je zapravil zaupanje vojske</a:t>
            </a:r>
          </a:p>
          <a:p>
            <a:pPr>
              <a:buFont typeface="Wingdings" panose="05000000000000000000" pitchFamily="2" charset="2"/>
              <a:buNone/>
            </a:pPr>
            <a:r>
              <a:rPr lang="sl-SI" altLang="sl-SI" sz="2000"/>
              <a:t>in bil umorjem. </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p:txBody>
      </p:sp>
      <p:pic>
        <p:nvPicPr>
          <p:cNvPr id="103428" name="Picture 4" descr="300px-Bronze-Alexander_Severus-Deultum_AE25_Moushmov_3583">
            <a:extLst>
              <a:ext uri="{FF2B5EF4-FFF2-40B4-BE49-F238E27FC236}">
                <a16:creationId xmlns:a16="http://schemas.microsoft.com/office/drawing/2014/main" id="{6FA6E50B-8CC3-4325-A6B4-A42489C86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125538"/>
            <a:ext cx="2336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F302578E-3281-4FD5-A2D0-DFA93171F9EB}"/>
              </a:ext>
            </a:extLst>
          </p:cNvPr>
          <p:cNvSpPr>
            <a:spLocks noGrp="1" noChangeArrowheads="1"/>
          </p:cNvSpPr>
          <p:nvPr>
            <p:ph type="title"/>
          </p:nvPr>
        </p:nvSpPr>
        <p:spPr/>
        <p:txBody>
          <a:bodyPr/>
          <a:lstStyle/>
          <a:p>
            <a:r>
              <a:rPr lang="sl-SI" altLang="sl-SI" sz="4000"/>
              <a:t>Vladarji med krizo 3. st. ali vojaški cesarji</a:t>
            </a:r>
          </a:p>
        </p:txBody>
      </p:sp>
      <p:sp>
        <p:nvSpPr>
          <p:cNvPr id="105475" name="Rectangle 3">
            <a:extLst>
              <a:ext uri="{FF2B5EF4-FFF2-40B4-BE49-F238E27FC236}">
                <a16:creationId xmlns:a16="http://schemas.microsoft.com/office/drawing/2014/main" id="{25046200-6DFA-4290-8A0F-DD23DDE060A6}"/>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Maksimin I. Tračan</a:t>
            </a:r>
            <a:r>
              <a:rPr lang="sl-SI" altLang="sl-SI" sz="2000"/>
              <a:t> 235-238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Maksimin ni preganjal kristjanov. Zaposlen je bil</a:t>
            </a:r>
          </a:p>
          <a:p>
            <a:pPr>
              <a:buFont typeface="Wingdings" panose="05000000000000000000" pitchFamily="2" charset="2"/>
              <a:buNone/>
            </a:pPr>
            <a:r>
              <a:rPr lang="sl-SI" altLang="sl-SI" sz="2000"/>
              <a:t>s pohodi proti Germanom ob ruski in donavski </a:t>
            </a:r>
          </a:p>
          <a:p>
            <a:pPr>
              <a:buFont typeface="Wingdings" panose="05000000000000000000" pitchFamily="2" charset="2"/>
              <a:buNone/>
            </a:pPr>
            <a:r>
              <a:rPr lang="sl-SI" altLang="sl-SI" sz="2000"/>
              <a:t>meji. V zadnjem letu pa z državljansko vojno.</a:t>
            </a:r>
          </a:p>
          <a:p>
            <a:pPr>
              <a:buFont typeface="Wingdings" panose="05000000000000000000" pitchFamily="2" charset="2"/>
              <a:buNone/>
            </a:pPr>
            <a:r>
              <a:rPr lang="sl-SI" altLang="sl-SI" sz="2000"/>
              <a:t>Sledilo je mirno obdobje treh cesarjev.</a:t>
            </a:r>
          </a:p>
        </p:txBody>
      </p:sp>
      <p:pic>
        <p:nvPicPr>
          <p:cNvPr id="105477" name="Picture 5" descr="http://upload.wikimedia.org/wikipedia/commons/thumb/a/a0/Max_thrax.jpg/250px-Max_thrax.jpg">
            <a:extLst>
              <a:ext uri="{FF2B5EF4-FFF2-40B4-BE49-F238E27FC236}">
                <a16:creationId xmlns:a16="http://schemas.microsoft.com/office/drawing/2014/main" id="{6FE3A18B-99DE-4E45-8822-A19BAE5D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916113"/>
            <a:ext cx="2093913"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l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3" name="Picture 5" descr="http://projekti.svarog.org/cezar/slike/cezar_06_cezar.jpg">
            <a:extLst>
              <a:ext uri="{FF2B5EF4-FFF2-40B4-BE49-F238E27FC236}">
                <a16:creationId xmlns:a16="http://schemas.microsoft.com/office/drawing/2014/main" id="{F43E795B-0A0C-4300-91E4-FECCC0BF4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33375"/>
            <a:ext cx="1589088" cy="2565400"/>
          </a:xfrm>
          <a:prstGeom prst="rect">
            <a:avLst/>
          </a:prstGeom>
          <a:noFill/>
          <a:extLst>
            <a:ext uri="{909E8E84-426E-40DD-AFC4-6F175D3DCCD1}">
              <a14:hiddenFill xmlns:a14="http://schemas.microsoft.com/office/drawing/2010/main">
                <a:solidFill>
                  <a:srgbClr val="FFFFFF"/>
                </a:solidFill>
              </a14:hiddenFill>
            </a:ext>
          </a:extLst>
        </p:spPr>
      </p:pic>
      <p:sp>
        <p:nvSpPr>
          <p:cNvPr id="7186" name="Rectangle 18">
            <a:extLst>
              <a:ext uri="{FF2B5EF4-FFF2-40B4-BE49-F238E27FC236}">
                <a16:creationId xmlns:a16="http://schemas.microsoft.com/office/drawing/2014/main" id="{E5024324-7473-4AEC-A9C5-C079C756DFC9}"/>
              </a:ext>
            </a:extLst>
          </p:cNvPr>
          <p:cNvSpPr>
            <a:spLocks noGrp="1" noChangeArrowheads="1"/>
          </p:cNvSpPr>
          <p:nvPr>
            <p:ph/>
          </p:nvPr>
        </p:nvSpPr>
        <p:spPr>
          <a:xfrm>
            <a:off x="457200" y="277813"/>
            <a:ext cx="8229600" cy="6464300"/>
          </a:xfrm>
        </p:spPr>
        <p:txBody>
          <a:bodyPr/>
          <a:lstStyle/>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r>
              <a:rPr lang="sl-SI" altLang="sl-SI" sz="2400"/>
              <a:t>Julij Cezar je bil zaradi svojih bliskovitih </a:t>
            </a:r>
          </a:p>
          <a:p>
            <a:pPr>
              <a:buFont typeface="Wingdings" panose="05000000000000000000" pitchFamily="2" charset="2"/>
              <a:buNone/>
            </a:pPr>
            <a:r>
              <a:rPr lang="sl-SI" altLang="sl-SI" sz="2400"/>
              <a:t>zmag v različnih delih Sredozemlja nesporni</a:t>
            </a:r>
          </a:p>
          <a:p>
            <a:pPr>
              <a:buFont typeface="Wingdings" panose="05000000000000000000" pitchFamily="2" charset="2"/>
              <a:buNone/>
            </a:pPr>
            <a:r>
              <a:rPr lang="sl-SI" altLang="sl-SI" sz="2400"/>
              <a:t>zmagovalec in je imel za seboj močno vojsko. </a:t>
            </a:r>
          </a:p>
          <a:p>
            <a:pPr>
              <a:buFont typeface="Wingdings" panose="05000000000000000000" pitchFamily="2" charset="2"/>
              <a:buNone/>
            </a:pPr>
            <a:r>
              <a:rPr lang="sl-SI" altLang="sl-SI" sz="2400"/>
              <a:t>Izkoristil je krizo republike in po zmagi v </a:t>
            </a:r>
          </a:p>
          <a:p>
            <a:pPr>
              <a:buFont typeface="Wingdings" panose="05000000000000000000" pitchFamily="2" charset="2"/>
              <a:buNone/>
            </a:pPr>
            <a:r>
              <a:rPr lang="sl-SI" altLang="sl-SI" sz="2400"/>
              <a:t>državljanski vojni prevzel oblast. Cezar je </a:t>
            </a:r>
          </a:p>
          <a:p>
            <a:pPr>
              <a:buFont typeface="Wingdings" panose="05000000000000000000" pitchFamily="2" charset="2"/>
              <a:buNone/>
            </a:pPr>
            <a:r>
              <a:rPr lang="sl-SI" altLang="sl-SI" sz="2400"/>
              <a:t>bil take narave, da ni hotel uživati v sadovih </a:t>
            </a:r>
          </a:p>
          <a:p>
            <a:pPr>
              <a:buFont typeface="Wingdings" panose="05000000000000000000" pitchFamily="2" charset="2"/>
              <a:buNone/>
            </a:pPr>
            <a:r>
              <a:rPr lang="sl-SI" altLang="sl-SI" sz="2400"/>
              <a:t>preteklega dela, ampak si je vedno znova želel </a:t>
            </a:r>
          </a:p>
          <a:p>
            <a:pPr>
              <a:buFont typeface="Wingdings" panose="05000000000000000000" pitchFamily="2" charset="2"/>
              <a:buNone/>
            </a:pPr>
            <a:r>
              <a:rPr lang="sl-SI" altLang="sl-SI" sz="2400"/>
              <a:t>velikih dejanj in slave. Z vojsko je zavzel Rim. Senatska</a:t>
            </a:r>
          </a:p>
          <a:p>
            <a:pPr>
              <a:buFont typeface="Wingdings" panose="05000000000000000000" pitchFamily="2" charset="2"/>
              <a:buNone/>
            </a:pPr>
            <a:r>
              <a:rPr lang="sl-SI" altLang="sl-SI" sz="2400"/>
              <a:t>vlada mu seveda ni mogla kljubovati, zato je pobegnila in </a:t>
            </a:r>
          </a:p>
          <a:p>
            <a:pPr>
              <a:buFont typeface="Wingdings" panose="05000000000000000000" pitchFamily="2" charset="2"/>
              <a:buNone/>
            </a:pPr>
            <a:r>
              <a:rPr lang="sl-SI" altLang="sl-SI" sz="2400"/>
              <a:t>mu prepustila oblast. Toda Cezarja so leta 44 pr. Kr. </a:t>
            </a:r>
          </a:p>
          <a:p>
            <a:pPr>
              <a:buFont typeface="Wingdings" panose="05000000000000000000" pitchFamily="2" charset="2"/>
              <a:buNone/>
            </a:pPr>
            <a:r>
              <a:rPr lang="sl-SI" altLang="sl-SI" sz="2400"/>
              <a:t>umorili. To so storili zarotniki pod vodstvom Bruta in Kasija.</a:t>
            </a:r>
          </a:p>
        </p:txBody>
      </p:sp>
    </p:spTree>
  </p:cSld>
  <p:clrMapOvr>
    <a:masterClrMapping/>
  </p:clrMapOvr>
  <p:transition spd="slow">
    <p:circl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41983EC1-7D71-42CF-A61F-3FD882D0B627}"/>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Godrijan I. in Godrij II.</a:t>
            </a:r>
            <a:r>
              <a:rPr lang="sl-SI" altLang="sl-SI" sz="2000"/>
              <a:t> 238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Pupein in Balbin</a:t>
            </a:r>
            <a:r>
              <a:rPr lang="sl-SI" altLang="sl-SI" sz="2000"/>
              <a:t> 238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Godrijan III.</a:t>
            </a:r>
            <a:r>
              <a:rPr lang="sl-SI" altLang="sl-SI" sz="2000"/>
              <a:t> 238-249 n. št.</a:t>
            </a:r>
          </a:p>
        </p:txBody>
      </p:sp>
      <p:pic>
        <p:nvPicPr>
          <p:cNvPr id="107524" name="Picture 4" descr="300px-Sestertius_Gordian_I-s2385">
            <a:extLst>
              <a:ext uri="{FF2B5EF4-FFF2-40B4-BE49-F238E27FC236}">
                <a16:creationId xmlns:a16="http://schemas.microsoft.com/office/drawing/2014/main" id="{15BA259C-EEE7-42D7-B84D-3ED974939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33375"/>
            <a:ext cx="20605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descr="461">
            <a:extLst>
              <a:ext uri="{FF2B5EF4-FFF2-40B4-BE49-F238E27FC236}">
                <a16:creationId xmlns:a16="http://schemas.microsoft.com/office/drawing/2014/main" id="{783CC6BB-73A4-4CBB-8DC1-552C4860E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916113"/>
            <a:ext cx="1512887"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p-gordianIII">
            <a:extLst>
              <a:ext uri="{FF2B5EF4-FFF2-40B4-BE49-F238E27FC236}">
                <a16:creationId xmlns:a16="http://schemas.microsoft.com/office/drawing/2014/main" id="{6A10B372-5F39-4B8B-97B8-DDF19C596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650" y="3860800"/>
            <a:ext cx="16335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1000"/>
                                        <p:tgtEl>
                                          <p:spTgt spid="107523">
                                            <p:txEl>
                                              <p:pRg st="0" end="0"/>
                                            </p:txEl>
                                          </p:spTgt>
                                        </p:tgtEl>
                                      </p:cBhvr>
                                    </p:animEffect>
                                    <p:anim calcmode="lin" valueType="num">
                                      <p:cBhvr>
                                        <p:cTn id="8" dur="10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7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7523">
                                            <p:txEl>
                                              <p:pRg st="5" end="5"/>
                                            </p:txEl>
                                          </p:spTgt>
                                        </p:tgtEl>
                                        <p:attrNameLst>
                                          <p:attrName>style.visibility</p:attrName>
                                        </p:attrNameLst>
                                      </p:cBhvr>
                                      <p:to>
                                        <p:strVal val="visible"/>
                                      </p:to>
                                    </p:set>
                                    <p:animEffect transition="in" filter="fade">
                                      <p:cBhvr>
                                        <p:cTn id="14" dur="1000"/>
                                        <p:tgtEl>
                                          <p:spTgt spid="107523">
                                            <p:txEl>
                                              <p:pRg st="5" end="5"/>
                                            </p:txEl>
                                          </p:spTgt>
                                        </p:tgtEl>
                                      </p:cBhvr>
                                    </p:animEffect>
                                    <p:anim calcmode="lin" valueType="num">
                                      <p:cBhvr>
                                        <p:cTn id="15" dur="10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075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7523">
                                            <p:txEl>
                                              <p:pRg st="10" end="10"/>
                                            </p:txEl>
                                          </p:spTgt>
                                        </p:tgtEl>
                                        <p:attrNameLst>
                                          <p:attrName>style.visibility</p:attrName>
                                        </p:attrNameLst>
                                      </p:cBhvr>
                                      <p:to>
                                        <p:strVal val="visible"/>
                                      </p:to>
                                    </p:set>
                                    <p:animEffect transition="in" filter="fade">
                                      <p:cBhvr>
                                        <p:cTn id="21" dur="1000"/>
                                        <p:tgtEl>
                                          <p:spTgt spid="107523">
                                            <p:txEl>
                                              <p:pRg st="10" end="10"/>
                                            </p:txEl>
                                          </p:spTgt>
                                        </p:tgtEl>
                                      </p:cBhvr>
                                    </p:animEffect>
                                    <p:anim calcmode="lin" valueType="num">
                                      <p:cBhvr>
                                        <p:cTn id="22" dur="1000" fill="hold"/>
                                        <p:tgtEl>
                                          <p:spTgt spid="107523">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1075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D3A16BD6-F982-49FE-8472-66D1842F8786}"/>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Filip Arabec</a:t>
            </a:r>
            <a:r>
              <a:rPr lang="sl-SI" altLang="sl-SI" sz="2000"/>
              <a:t> 244-249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Filip Arabec je z velikim pompom praznoval tisočletnico ustanovitve</a:t>
            </a:r>
          </a:p>
          <a:p>
            <a:pPr>
              <a:buFont typeface="Wingdings" panose="05000000000000000000" pitchFamily="2" charset="2"/>
              <a:buNone/>
            </a:pPr>
            <a:r>
              <a:rPr lang="sl-SI" altLang="sl-SI" sz="2000"/>
              <a:t>rimskega imperija. Imel je dober odnos do kristjanov.</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Decij</a:t>
            </a:r>
            <a:r>
              <a:rPr lang="sl-SI" altLang="sl-SI" sz="2000"/>
              <a:t> 249-251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Decij je bil prvi leta 250 začel preganjati kristjane. </a:t>
            </a:r>
          </a:p>
          <a:p>
            <a:pPr>
              <a:buFont typeface="Wingdings" panose="05000000000000000000" pitchFamily="2" charset="2"/>
              <a:buNone/>
            </a:pPr>
            <a:r>
              <a:rPr lang="sl-SI" altLang="sl-SI" sz="2000"/>
              <a:t>S smrtjo Decija se je preganjanje kristjanov nehalo do </a:t>
            </a:r>
          </a:p>
          <a:p>
            <a:pPr>
              <a:buFont typeface="Wingdings" panose="05000000000000000000" pitchFamily="2" charset="2"/>
              <a:buNone/>
            </a:pPr>
            <a:r>
              <a:rPr lang="sl-SI" altLang="sl-SI" sz="2000"/>
              <a:t>vladanja Valerija.</a:t>
            </a:r>
          </a:p>
        </p:txBody>
      </p:sp>
      <p:pic>
        <p:nvPicPr>
          <p:cNvPr id="109572" name="Picture 4" descr="Pokaži sliko v polni velikosti">
            <a:hlinkClick r:id="rId3"/>
            <a:extLst>
              <a:ext uri="{FF2B5EF4-FFF2-40B4-BE49-F238E27FC236}">
                <a16:creationId xmlns:a16="http://schemas.microsoft.com/office/drawing/2014/main" id="{17E6C2CF-08B3-4C64-AE6C-C3AE0ECD6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3213100"/>
            <a:ext cx="1419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1000"/>
                                        <p:tgtEl>
                                          <p:spTgt spid="109571">
                                            <p:txEl>
                                              <p:pRg st="0" end="0"/>
                                            </p:txEl>
                                          </p:spTgt>
                                        </p:tgtEl>
                                      </p:cBhvr>
                                    </p:animEffect>
                                    <p:anim calcmode="lin" valueType="num">
                                      <p:cBhvr>
                                        <p:cTn id="8" dur="10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9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9571">
                                            <p:txEl>
                                              <p:pRg st="2" end="2"/>
                                            </p:txEl>
                                          </p:spTgt>
                                        </p:tgtEl>
                                        <p:attrNameLst>
                                          <p:attrName>style.visibility</p:attrName>
                                        </p:attrNameLst>
                                      </p:cBhvr>
                                      <p:to>
                                        <p:strVal val="visible"/>
                                      </p:to>
                                    </p:set>
                                    <p:animEffect transition="in" filter="fade">
                                      <p:cBhvr>
                                        <p:cTn id="14" dur="1000"/>
                                        <p:tgtEl>
                                          <p:spTgt spid="109571">
                                            <p:txEl>
                                              <p:pRg st="2" end="2"/>
                                            </p:txEl>
                                          </p:spTgt>
                                        </p:tgtEl>
                                      </p:cBhvr>
                                    </p:animEffect>
                                    <p:anim calcmode="lin" valueType="num">
                                      <p:cBhvr>
                                        <p:cTn id="15"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9571">
                                            <p:txEl>
                                              <p:pRg st="3" end="3"/>
                                            </p:txEl>
                                          </p:spTgt>
                                        </p:tgtEl>
                                        <p:attrNameLst>
                                          <p:attrName>style.visibility</p:attrName>
                                        </p:attrNameLst>
                                      </p:cBhvr>
                                      <p:to>
                                        <p:strVal val="visible"/>
                                      </p:to>
                                    </p:set>
                                    <p:animEffect transition="in" filter="fade">
                                      <p:cBhvr>
                                        <p:cTn id="21" dur="1000"/>
                                        <p:tgtEl>
                                          <p:spTgt spid="109571">
                                            <p:txEl>
                                              <p:pRg st="3" end="3"/>
                                            </p:txEl>
                                          </p:spTgt>
                                        </p:tgtEl>
                                      </p:cBhvr>
                                    </p:animEffect>
                                    <p:anim calcmode="lin" valueType="num">
                                      <p:cBhvr>
                                        <p:cTn id="22" dur="10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95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9571">
                                            <p:txEl>
                                              <p:pRg st="7" end="7"/>
                                            </p:txEl>
                                          </p:spTgt>
                                        </p:tgtEl>
                                        <p:attrNameLst>
                                          <p:attrName>style.visibility</p:attrName>
                                        </p:attrNameLst>
                                      </p:cBhvr>
                                      <p:to>
                                        <p:strVal val="visible"/>
                                      </p:to>
                                    </p:set>
                                    <p:animEffect transition="in" filter="fade">
                                      <p:cBhvr>
                                        <p:cTn id="28" dur="1000"/>
                                        <p:tgtEl>
                                          <p:spTgt spid="109571">
                                            <p:txEl>
                                              <p:pRg st="7" end="7"/>
                                            </p:txEl>
                                          </p:spTgt>
                                        </p:tgtEl>
                                      </p:cBhvr>
                                    </p:animEffect>
                                    <p:anim calcmode="lin" valueType="num">
                                      <p:cBhvr>
                                        <p:cTn id="29" dur="1000" fill="hold"/>
                                        <p:tgtEl>
                                          <p:spTgt spid="10957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095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9571">
                                            <p:txEl>
                                              <p:pRg st="9" end="9"/>
                                            </p:txEl>
                                          </p:spTgt>
                                        </p:tgtEl>
                                        <p:attrNameLst>
                                          <p:attrName>style.visibility</p:attrName>
                                        </p:attrNameLst>
                                      </p:cBhvr>
                                      <p:to>
                                        <p:strVal val="visible"/>
                                      </p:to>
                                    </p:set>
                                    <p:animEffect transition="in" filter="fade">
                                      <p:cBhvr>
                                        <p:cTn id="35" dur="1000"/>
                                        <p:tgtEl>
                                          <p:spTgt spid="109571">
                                            <p:txEl>
                                              <p:pRg st="9" end="9"/>
                                            </p:txEl>
                                          </p:spTgt>
                                        </p:tgtEl>
                                      </p:cBhvr>
                                    </p:animEffect>
                                    <p:anim calcmode="lin" valueType="num">
                                      <p:cBhvr>
                                        <p:cTn id="36" dur="1000" fill="hold"/>
                                        <p:tgtEl>
                                          <p:spTgt spid="109571">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1095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9571">
                                            <p:txEl>
                                              <p:pRg st="10" end="10"/>
                                            </p:txEl>
                                          </p:spTgt>
                                        </p:tgtEl>
                                        <p:attrNameLst>
                                          <p:attrName>style.visibility</p:attrName>
                                        </p:attrNameLst>
                                      </p:cBhvr>
                                      <p:to>
                                        <p:strVal val="visible"/>
                                      </p:to>
                                    </p:set>
                                    <p:animEffect transition="in" filter="fade">
                                      <p:cBhvr>
                                        <p:cTn id="42" dur="1000"/>
                                        <p:tgtEl>
                                          <p:spTgt spid="109571">
                                            <p:txEl>
                                              <p:pRg st="10" end="10"/>
                                            </p:txEl>
                                          </p:spTgt>
                                        </p:tgtEl>
                                      </p:cBhvr>
                                    </p:animEffect>
                                    <p:anim calcmode="lin" valueType="num">
                                      <p:cBhvr>
                                        <p:cTn id="43" dur="1000" fill="hold"/>
                                        <p:tgtEl>
                                          <p:spTgt spid="10957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095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9571">
                                            <p:txEl>
                                              <p:pRg st="11" end="11"/>
                                            </p:txEl>
                                          </p:spTgt>
                                        </p:tgtEl>
                                        <p:attrNameLst>
                                          <p:attrName>style.visibility</p:attrName>
                                        </p:attrNameLst>
                                      </p:cBhvr>
                                      <p:to>
                                        <p:strVal val="visible"/>
                                      </p:to>
                                    </p:set>
                                    <p:animEffect transition="in" filter="fade">
                                      <p:cBhvr>
                                        <p:cTn id="49" dur="1000"/>
                                        <p:tgtEl>
                                          <p:spTgt spid="109571">
                                            <p:txEl>
                                              <p:pRg st="11" end="11"/>
                                            </p:txEl>
                                          </p:spTgt>
                                        </p:tgtEl>
                                      </p:cBhvr>
                                    </p:animEffect>
                                    <p:anim calcmode="lin" valueType="num">
                                      <p:cBhvr>
                                        <p:cTn id="50" dur="1000" fill="hold"/>
                                        <p:tgtEl>
                                          <p:spTgt spid="109571">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10957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B0554D53-9498-4C14-AD94-F3FC86467C1B}"/>
              </a:ext>
            </a:extLst>
          </p:cNvPr>
          <p:cNvSpPr>
            <a:spLocks noGrp="1" noChangeArrowheads="1"/>
          </p:cNvSpPr>
          <p:nvPr>
            <p:ph type="body" idx="1"/>
          </p:nvPr>
        </p:nvSpPr>
        <p:spPr>
          <a:xfrm>
            <a:off x="457200" y="404813"/>
            <a:ext cx="8229600" cy="5726112"/>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Herenij Etrusk</a:t>
            </a:r>
            <a:r>
              <a:rPr lang="sl-SI" altLang="sl-SI" sz="2000"/>
              <a:t> 251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Hostilijan</a:t>
            </a:r>
            <a:r>
              <a:rPr lang="sl-SI" altLang="sl-SI" sz="2000"/>
              <a:t> 251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Trebonijan Gal</a:t>
            </a:r>
            <a:r>
              <a:rPr lang="sl-SI" altLang="sl-SI" sz="2000"/>
              <a:t> 251-253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Emilijan</a:t>
            </a:r>
            <a:r>
              <a:rPr lang="sl-SI" altLang="sl-SI" sz="2000"/>
              <a:t> 253 n. št.</a:t>
            </a:r>
          </a:p>
          <a:p>
            <a:pPr>
              <a:buFont typeface="Wingdings" panose="05000000000000000000" pitchFamily="2" charset="2"/>
              <a:buNone/>
            </a:pPr>
            <a:endParaRPr lang="sl-SI" altLang="sl-SI" sz="2000"/>
          </a:p>
        </p:txBody>
      </p:sp>
      <p:pic>
        <p:nvPicPr>
          <p:cNvPr id="111620" name="Picture 4" descr="180px-083_Trebonianus_Gallus">
            <a:extLst>
              <a:ext uri="{FF2B5EF4-FFF2-40B4-BE49-F238E27FC236}">
                <a16:creationId xmlns:a16="http://schemas.microsoft.com/office/drawing/2014/main" id="{A6161CC8-B093-4C61-8C9A-24B4385F9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3213100"/>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6" descr="http://www.imperator-coinsandantiquities.com/catalog/images/Hostilian.jpg">
            <a:extLst>
              <a:ext uri="{FF2B5EF4-FFF2-40B4-BE49-F238E27FC236}">
                <a16:creationId xmlns:a16="http://schemas.microsoft.com/office/drawing/2014/main" id="{473FA3DB-A8FD-45BD-921E-D6A896E82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908050"/>
            <a:ext cx="162242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111623" name="Picture 7" descr="300px-Antoninianus_Aemilianus-RIC_0015">
            <a:extLst>
              <a:ext uri="{FF2B5EF4-FFF2-40B4-BE49-F238E27FC236}">
                <a16:creationId xmlns:a16="http://schemas.microsoft.com/office/drawing/2014/main" id="{E3871FF7-C5BF-47A6-B44C-39EE1BE99E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724400"/>
            <a:ext cx="20415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619">
                                            <p:txEl>
                                              <p:pRg st="4" end="4"/>
                                            </p:txEl>
                                          </p:spTgt>
                                        </p:tgtEl>
                                        <p:attrNameLst>
                                          <p:attrName>style.visibility</p:attrName>
                                        </p:attrNameLst>
                                      </p:cBhvr>
                                      <p:to>
                                        <p:strVal val="visible"/>
                                      </p:to>
                                    </p:set>
                                    <p:animEffect transition="in" filter="fade">
                                      <p:cBhvr>
                                        <p:cTn id="14" dur="1000"/>
                                        <p:tgtEl>
                                          <p:spTgt spid="111619">
                                            <p:txEl>
                                              <p:pRg st="4" end="4"/>
                                            </p:txEl>
                                          </p:spTgt>
                                        </p:tgtEl>
                                      </p:cBhvr>
                                    </p:animEffect>
                                    <p:anim calcmode="lin" valueType="num">
                                      <p:cBhvr>
                                        <p:cTn id="15" dur="10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1619">
                                            <p:txEl>
                                              <p:pRg st="8" end="8"/>
                                            </p:txEl>
                                          </p:spTgt>
                                        </p:tgtEl>
                                        <p:attrNameLst>
                                          <p:attrName>style.visibility</p:attrName>
                                        </p:attrNameLst>
                                      </p:cBhvr>
                                      <p:to>
                                        <p:strVal val="visible"/>
                                      </p:to>
                                    </p:set>
                                    <p:animEffect transition="in" filter="fade">
                                      <p:cBhvr>
                                        <p:cTn id="21" dur="1000"/>
                                        <p:tgtEl>
                                          <p:spTgt spid="111619">
                                            <p:txEl>
                                              <p:pRg st="8" end="8"/>
                                            </p:txEl>
                                          </p:spTgt>
                                        </p:tgtEl>
                                      </p:cBhvr>
                                    </p:animEffect>
                                    <p:anim calcmode="lin" valueType="num">
                                      <p:cBhvr>
                                        <p:cTn id="22" dur="1000" fill="hold"/>
                                        <p:tgtEl>
                                          <p:spTgt spid="111619">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1619">
                                            <p:txEl>
                                              <p:pRg st="12" end="12"/>
                                            </p:txEl>
                                          </p:spTgt>
                                        </p:tgtEl>
                                        <p:attrNameLst>
                                          <p:attrName>style.visibility</p:attrName>
                                        </p:attrNameLst>
                                      </p:cBhvr>
                                      <p:to>
                                        <p:strVal val="visible"/>
                                      </p:to>
                                    </p:set>
                                    <p:animEffect transition="in" filter="fade">
                                      <p:cBhvr>
                                        <p:cTn id="28" dur="1000"/>
                                        <p:tgtEl>
                                          <p:spTgt spid="111619">
                                            <p:txEl>
                                              <p:pRg st="12" end="12"/>
                                            </p:txEl>
                                          </p:spTgt>
                                        </p:tgtEl>
                                      </p:cBhvr>
                                    </p:animEffect>
                                    <p:anim calcmode="lin" valueType="num">
                                      <p:cBhvr>
                                        <p:cTn id="29" dur="1000" fill="hold"/>
                                        <p:tgtEl>
                                          <p:spTgt spid="111619">
                                            <p:txEl>
                                              <p:pRg st="12" end="12"/>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46D72728-2174-450E-82DC-B9C8BDF92C3E}"/>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Valerijan I.</a:t>
            </a:r>
            <a:r>
              <a:rPr lang="sl-SI" altLang="sl-SI" sz="2000"/>
              <a:t> 253-260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Nadaljeval je Decijevo politiko preganjanja </a:t>
            </a:r>
          </a:p>
          <a:p>
            <a:pPr>
              <a:buFont typeface="Wingdings" panose="05000000000000000000" pitchFamily="2" charset="2"/>
              <a:buNone/>
            </a:pPr>
            <a:r>
              <a:rPr lang="sl-SI" altLang="sl-SI" sz="2000"/>
              <a:t>kristjanov, le-da je bil zelo strog. Izdal je 2 </a:t>
            </a:r>
          </a:p>
          <a:p>
            <a:pPr>
              <a:buFont typeface="Wingdings" panose="05000000000000000000" pitchFamily="2" charset="2"/>
              <a:buNone/>
            </a:pPr>
            <a:r>
              <a:rPr lang="sl-SI" altLang="sl-SI" sz="2000"/>
              <a:t>edikta, ki so poostrila boj proti kristjanom.</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Galenij</a:t>
            </a:r>
            <a:r>
              <a:rPr lang="sl-SI" altLang="sl-SI" sz="2000"/>
              <a:t> 260-268 n. št. </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Ko je Valerijan padel v ujetništvo, ga je nasledil sin </a:t>
            </a:r>
          </a:p>
          <a:p>
            <a:pPr>
              <a:buFont typeface="Wingdings" panose="05000000000000000000" pitchFamily="2" charset="2"/>
              <a:buNone/>
            </a:pPr>
            <a:r>
              <a:rPr lang="sl-SI" altLang="sl-SI" sz="2000"/>
              <a:t>Galenij in hitro prekinil z očetovo versko politiko.</a:t>
            </a:r>
          </a:p>
          <a:p>
            <a:pPr>
              <a:buFont typeface="Wingdings" panose="05000000000000000000" pitchFamily="2" charset="2"/>
              <a:buNone/>
            </a:pPr>
            <a:r>
              <a:rPr lang="sl-SI" altLang="sl-SI" sz="2000"/>
              <a:t>Kristjanom je vrnil zbirališča.</a:t>
            </a:r>
          </a:p>
        </p:txBody>
      </p:sp>
      <p:pic>
        <p:nvPicPr>
          <p:cNvPr id="114692" name="Picture 4" descr="300px-Aureus_Valerian-RIC_0034">
            <a:extLst>
              <a:ext uri="{FF2B5EF4-FFF2-40B4-BE49-F238E27FC236}">
                <a16:creationId xmlns:a16="http://schemas.microsoft.com/office/drawing/2014/main" id="{62804687-9B52-4111-AC46-9521A749A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81075"/>
            <a:ext cx="20780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descr="http://content.answers.com/main/content/img/scitech/HSgalen.jpg">
            <a:extLst>
              <a:ext uri="{FF2B5EF4-FFF2-40B4-BE49-F238E27FC236}">
                <a16:creationId xmlns:a16="http://schemas.microsoft.com/office/drawing/2014/main" id="{83B8DB0F-9EF1-44A4-8FE6-F341BD665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2781300"/>
            <a:ext cx="1484313" cy="2662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0"/>
                                        <p:tgtEl>
                                          <p:spTgt spid="114691">
                                            <p:txEl>
                                              <p:pRg st="0" end="0"/>
                                            </p:txEl>
                                          </p:spTgt>
                                        </p:tgtEl>
                                      </p:cBhvr>
                                    </p:animEffect>
                                    <p:anim calcmode="lin" valueType="num">
                                      <p:cBhvr>
                                        <p:cTn id="8"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6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691">
                                            <p:txEl>
                                              <p:pRg st="2" end="2"/>
                                            </p:txEl>
                                          </p:spTgt>
                                        </p:tgtEl>
                                        <p:attrNameLst>
                                          <p:attrName>style.visibility</p:attrName>
                                        </p:attrNameLst>
                                      </p:cBhvr>
                                      <p:to>
                                        <p:strVal val="visible"/>
                                      </p:to>
                                    </p:set>
                                    <p:animEffect transition="in" filter="fade">
                                      <p:cBhvr>
                                        <p:cTn id="14" dur="1000"/>
                                        <p:tgtEl>
                                          <p:spTgt spid="114691">
                                            <p:txEl>
                                              <p:pRg st="2" end="2"/>
                                            </p:txEl>
                                          </p:spTgt>
                                        </p:tgtEl>
                                      </p:cBhvr>
                                    </p:animEffect>
                                    <p:anim calcmode="lin" valueType="num">
                                      <p:cBhvr>
                                        <p:cTn id="15" dur="10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46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4691">
                                            <p:txEl>
                                              <p:pRg st="3" end="3"/>
                                            </p:txEl>
                                          </p:spTgt>
                                        </p:tgtEl>
                                        <p:attrNameLst>
                                          <p:attrName>style.visibility</p:attrName>
                                        </p:attrNameLst>
                                      </p:cBhvr>
                                      <p:to>
                                        <p:strVal val="visible"/>
                                      </p:to>
                                    </p:set>
                                    <p:animEffect transition="in" filter="fade">
                                      <p:cBhvr>
                                        <p:cTn id="21" dur="1000"/>
                                        <p:tgtEl>
                                          <p:spTgt spid="114691">
                                            <p:txEl>
                                              <p:pRg st="3" end="3"/>
                                            </p:txEl>
                                          </p:spTgt>
                                        </p:tgtEl>
                                      </p:cBhvr>
                                    </p:animEffect>
                                    <p:anim calcmode="lin" valueType="num">
                                      <p:cBhvr>
                                        <p:cTn id="22" dur="10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46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4691">
                                            <p:txEl>
                                              <p:pRg st="4" end="4"/>
                                            </p:txEl>
                                          </p:spTgt>
                                        </p:tgtEl>
                                        <p:attrNameLst>
                                          <p:attrName>style.visibility</p:attrName>
                                        </p:attrNameLst>
                                      </p:cBhvr>
                                      <p:to>
                                        <p:strVal val="visible"/>
                                      </p:to>
                                    </p:set>
                                    <p:animEffect transition="in" filter="fade">
                                      <p:cBhvr>
                                        <p:cTn id="28" dur="1000"/>
                                        <p:tgtEl>
                                          <p:spTgt spid="114691">
                                            <p:txEl>
                                              <p:pRg st="4" end="4"/>
                                            </p:txEl>
                                          </p:spTgt>
                                        </p:tgtEl>
                                      </p:cBhvr>
                                    </p:animEffect>
                                    <p:anim calcmode="lin" valueType="num">
                                      <p:cBhvr>
                                        <p:cTn id="29" dur="10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46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4691">
                                            <p:txEl>
                                              <p:pRg st="6" end="6"/>
                                            </p:txEl>
                                          </p:spTgt>
                                        </p:tgtEl>
                                        <p:attrNameLst>
                                          <p:attrName>style.visibility</p:attrName>
                                        </p:attrNameLst>
                                      </p:cBhvr>
                                      <p:to>
                                        <p:strVal val="visible"/>
                                      </p:to>
                                    </p:set>
                                    <p:animEffect transition="in" filter="fade">
                                      <p:cBhvr>
                                        <p:cTn id="35" dur="1000"/>
                                        <p:tgtEl>
                                          <p:spTgt spid="114691">
                                            <p:txEl>
                                              <p:pRg st="6" end="6"/>
                                            </p:txEl>
                                          </p:spTgt>
                                        </p:tgtEl>
                                      </p:cBhvr>
                                    </p:animEffect>
                                    <p:anim calcmode="lin" valueType="num">
                                      <p:cBhvr>
                                        <p:cTn id="36" dur="10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46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4691">
                                            <p:txEl>
                                              <p:pRg st="8" end="8"/>
                                            </p:txEl>
                                          </p:spTgt>
                                        </p:tgtEl>
                                        <p:attrNameLst>
                                          <p:attrName>style.visibility</p:attrName>
                                        </p:attrNameLst>
                                      </p:cBhvr>
                                      <p:to>
                                        <p:strVal val="visible"/>
                                      </p:to>
                                    </p:set>
                                    <p:animEffect transition="in" filter="fade">
                                      <p:cBhvr>
                                        <p:cTn id="42" dur="1000"/>
                                        <p:tgtEl>
                                          <p:spTgt spid="114691">
                                            <p:txEl>
                                              <p:pRg st="8" end="8"/>
                                            </p:txEl>
                                          </p:spTgt>
                                        </p:tgtEl>
                                      </p:cBhvr>
                                    </p:animEffect>
                                    <p:anim calcmode="lin" valueType="num">
                                      <p:cBhvr>
                                        <p:cTn id="43" dur="1000" fill="hold"/>
                                        <p:tgtEl>
                                          <p:spTgt spid="114691">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1469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4691">
                                            <p:txEl>
                                              <p:pRg st="9" end="9"/>
                                            </p:txEl>
                                          </p:spTgt>
                                        </p:tgtEl>
                                        <p:attrNameLst>
                                          <p:attrName>style.visibility</p:attrName>
                                        </p:attrNameLst>
                                      </p:cBhvr>
                                      <p:to>
                                        <p:strVal val="visible"/>
                                      </p:to>
                                    </p:set>
                                    <p:animEffect transition="in" filter="fade">
                                      <p:cBhvr>
                                        <p:cTn id="49" dur="1000"/>
                                        <p:tgtEl>
                                          <p:spTgt spid="114691">
                                            <p:txEl>
                                              <p:pRg st="9" end="9"/>
                                            </p:txEl>
                                          </p:spTgt>
                                        </p:tgtEl>
                                      </p:cBhvr>
                                    </p:animEffect>
                                    <p:anim calcmode="lin" valueType="num">
                                      <p:cBhvr>
                                        <p:cTn id="50" dur="1000" fill="hold"/>
                                        <p:tgtEl>
                                          <p:spTgt spid="114691">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1469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4691">
                                            <p:txEl>
                                              <p:pRg st="10" end="10"/>
                                            </p:txEl>
                                          </p:spTgt>
                                        </p:tgtEl>
                                        <p:attrNameLst>
                                          <p:attrName>style.visibility</p:attrName>
                                        </p:attrNameLst>
                                      </p:cBhvr>
                                      <p:to>
                                        <p:strVal val="visible"/>
                                      </p:to>
                                    </p:set>
                                    <p:animEffect transition="in" filter="fade">
                                      <p:cBhvr>
                                        <p:cTn id="56" dur="1000"/>
                                        <p:tgtEl>
                                          <p:spTgt spid="114691">
                                            <p:txEl>
                                              <p:pRg st="10" end="10"/>
                                            </p:txEl>
                                          </p:spTgt>
                                        </p:tgtEl>
                                      </p:cBhvr>
                                    </p:animEffect>
                                    <p:anim calcmode="lin" valueType="num">
                                      <p:cBhvr>
                                        <p:cTn id="57" dur="1000" fill="hold"/>
                                        <p:tgtEl>
                                          <p:spTgt spid="114691">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1469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a:extLst>
              <a:ext uri="{FF2B5EF4-FFF2-40B4-BE49-F238E27FC236}">
                <a16:creationId xmlns:a16="http://schemas.microsoft.com/office/drawing/2014/main" id="{326ACC7D-FA11-4645-A52E-0E2DF94303EC}"/>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Klavdij II. Gotski</a:t>
            </a:r>
            <a:r>
              <a:rPr lang="sl-SI" altLang="sl-SI" sz="2000"/>
              <a:t> 268-270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Klavdij II. Gotski je še izboljšal odnos do kristjanov, ki je trajal vse do</a:t>
            </a:r>
          </a:p>
          <a:p>
            <a:pPr>
              <a:buFont typeface="Wingdings" panose="05000000000000000000" pitchFamily="2" charset="2"/>
              <a:buNone/>
            </a:pPr>
            <a:r>
              <a:rPr lang="sl-SI" altLang="sl-SI" sz="2000"/>
              <a:t>nastopa Avrelijana.</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Kvintil </a:t>
            </a:r>
            <a:r>
              <a:rPr lang="sl-SI" altLang="sl-SI" sz="2000"/>
              <a:t>270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Avrelijan</a:t>
            </a:r>
            <a:r>
              <a:rPr lang="sl-SI" altLang="sl-SI" sz="2000"/>
              <a:t> 270-275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Rojen je bil na območju današnje Sremske Mitrovice v vzhodni Srbiji.</a:t>
            </a:r>
          </a:p>
          <a:p>
            <a:pPr>
              <a:buFont typeface="Wingdings" panose="05000000000000000000" pitchFamily="2" charset="2"/>
              <a:buNone/>
            </a:pPr>
            <a:r>
              <a:rPr lang="sl-SI" altLang="sl-SI" sz="2000"/>
              <a:t>Bil je izvrsten vojskovodja in državnik. Uredil je razmere v cesarstvu,</a:t>
            </a:r>
          </a:p>
          <a:p>
            <a:pPr>
              <a:buFont typeface="Wingdings" panose="05000000000000000000" pitchFamily="2" charset="2"/>
              <a:buNone/>
            </a:pPr>
            <a:r>
              <a:rPr lang="sl-SI" altLang="sl-SI" sz="2000"/>
              <a:t>zavaroval meje, izvedel denarno reformo in poskrbel za sistematično</a:t>
            </a:r>
          </a:p>
          <a:p>
            <a:pPr>
              <a:buFont typeface="Wingdings" panose="05000000000000000000" pitchFamily="2" charset="2"/>
              <a:buNone/>
            </a:pPr>
            <a:r>
              <a:rPr lang="sl-SI" altLang="sl-SI" sz="2000"/>
              <a:t>pomoč revnim državljanom.</a:t>
            </a:r>
          </a:p>
        </p:txBody>
      </p:sp>
      <p:pic>
        <p:nvPicPr>
          <p:cNvPr id="116740" name="Picture 4" descr="Antoninianus_Claudius_II-RIC_0137">
            <a:extLst>
              <a:ext uri="{FF2B5EF4-FFF2-40B4-BE49-F238E27FC236}">
                <a16:creationId xmlns:a16="http://schemas.microsoft.com/office/drawing/2014/main" id="{109B48BB-8B70-4150-B6F4-67D316D22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060575"/>
            <a:ext cx="16621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739">
                                            <p:txEl>
                                              <p:pRg st="2" end="2"/>
                                            </p:txEl>
                                          </p:spTgt>
                                        </p:tgtEl>
                                        <p:attrNameLst>
                                          <p:attrName>style.visibility</p:attrName>
                                        </p:attrNameLst>
                                      </p:cBhvr>
                                      <p:to>
                                        <p:strVal val="visible"/>
                                      </p:to>
                                    </p:set>
                                    <p:animEffect transition="in" filter="fade">
                                      <p:cBhvr>
                                        <p:cTn id="14" dur="1000"/>
                                        <p:tgtEl>
                                          <p:spTgt spid="116739">
                                            <p:txEl>
                                              <p:pRg st="2" end="2"/>
                                            </p:txEl>
                                          </p:spTgt>
                                        </p:tgtEl>
                                      </p:cBhvr>
                                    </p:animEffect>
                                    <p:anim calcmode="lin" valueType="num">
                                      <p:cBhvr>
                                        <p:cTn id="15"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739">
                                            <p:txEl>
                                              <p:pRg st="3" end="3"/>
                                            </p:txEl>
                                          </p:spTgt>
                                        </p:tgtEl>
                                        <p:attrNameLst>
                                          <p:attrName>style.visibility</p:attrName>
                                        </p:attrNameLst>
                                      </p:cBhvr>
                                      <p:to>
                                        <p:strVal val="visible"/>
                                      </p:to>
                                    </p:set>
                                    <p:animEffect transition="in" filter="fade">
                                      <p:cBhvr>
                                        <p:cTn id="21" dur="1000"/>
                                        <p:tgtEl>
                                          <p:spTgt spid="116739">
                                            <p:txEl>
                                              <p:pRg st="3" end="3"/>
                                            </p:txEl>
                                          </p:spTgt>
                                        </p:tgtEl>
                                      </p:cBhvr>
                                    </p:animEffect>
                                    <p:anim calcmode="lin" valueType="num">
                                      <p:cBhvr>
                                        <p:cTn id="22"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67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6739">
                                            <p:txEl>
                                              <p:pRg st="5" end="5"/>
                                            </p:txEl>
                                          </p:spTgt>
                                        </p:tgtEl>
                                        <p:attrNameLst>
                                          <p:attrName>style.visibility</p:attrName>
                                        </p:attrNameLst>
                                      </p:cBhvr>
                                      <p:to>
                                        <p:strVal val="visible"/>
                                      </p:to>
                                    </p:set>
                                    <p:animEffect transition="in" filter="fade">
                                      <p:cBhvr>
                                        <p:cTn id="28" dur="1000"/>
                                        <p:tgtEl>
                                          <p:spTgt spid="116739">
                                            <p:txEl>
                                              <p:pRg st="5" end="5"/>
                                            </p:txEl>
                                          </p:spTgt>
                                        </p:tgtEl>
                                      </p:cBhvr>
                                    </p:animEffect>
                                    <p:anim calcmode="lin" valueType="num">
                                      <p:cBhvr>
                                        <p:cTn id="29" dur="10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67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739">
                                            <p:txEl>
                                              <p:pRg st="7" end="7"/>
                                            </p:txEl>
                                          </p:spTgt>
                                        </p:tgtEl>
                                        <p:attrNameLst>
                                          <p:attrName>style.visibility</p:attrName>
                                        </p:attrNameLst>
                                      </p:cBhvr>
                                      <p:to>
                                        <p:strVal val="visible"/>
                                      </p:to>
                                    </p:set>
                                    <p:animEffect transition="in" filter="fade">
                                      <p:cBhvr>
                                        <p:cTn id="35" dur="1000"/>
                                        <p:tgtEl>
                                          <p:spTgt spid="116739">
                                            <p:txEl>
                                              <p:pRg st="7" end="7"/>
                                            </p:txEl>
                                          </p:spTgt>
                                        </p:tgtEl>
                                      </p:cBhvr>
                                    </p:animEffect>
                                    <p:anim calcmode="lin" valueType="num">
                                      <p:cBhvr>
                                        <p:cTn id="36" dur="1000" fill="hold"/>
                                        <p:tgtEl>
                                          <p:spTgt spid="11673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167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6739">
                                            <p:txEl>
                                              <p:pRg st="9" end="9"/>
                                            </p:txEl>
                                          </p:spTgt>
                                        </p:tgtEl>
                                        <p:attrNameLst>
                                          <p:attrName>style.visibility</p:attrName>
                                        </p:attrNameLst>
                                      </p:cBhvr>
                                      <p:to>
                                        <p:strVal val="visible"/>
                                      </p:to>
                                    </p:set>
                                    <p:animEffect transition="in" filter="fade">
                                      <p:cBhvr>
                                        <p:cTn id="42" dur="1000"/>
                                        <p:tgtEl>
                                          <p:spTgt spid="116739">
                                            <p:txEl>
                                              <p:pRg st="9" end="9"/>
                                            </p:txEl>
                                          </p:spTgt>
                                        </p:tgtEl>
                                      </p:cBhvr>
                                    </p:animEffect>
                                    <p:anim calcmode="lin" valueType="num">
                                      <p:cBhvr>
                                        <p:cTn id="43" dur="1000" fill="hold"/>
                                        <p:tgtEl>
                                          <p:spTgt spid="116739">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1167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6739">
                                            <p:txEl>
                                              <p:pRg st="10" end="10"/>
                                            </p:txEl>
                                          </p:spTgt>
                                        </p:tgtEl>
                                        <p:attrNameLst>
                                          <p:attrName>style.visibility</p:attrName>
                                        </p:attrNameLst>
                                      </p:cBhvr>
                                      <p:to>
                                        <p:strVal val="visible"/>
                                      </p:to>
                                    </p:set>
                                    <p:animEffect transition="in" filter="fade">
                                      <p:cBhvr>
                                        <p:cTn id="49" dur="1000"/>
                                        <p:tgtEl>
                                          <p:spTgt spid="116739">
                                            <p:txEl>
                                              <p:pRg st="10" end="10"/>
                                            </p:txEl>
                                          </p:spTgt>
                                        </p:tgtEl>
                                      </p:cBhvr>
                                    </p:animEffect>
                                    <p:anim calcmode="lin" valueType="num">
                                      <p:cBhvr>
                                        <p:cTn id="50" dur="1000" fill="hold"/>
                                        <p:tgtEl>
                                          <p:spTgt spid="11673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11673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6739">
                                            <p:txEl>
                                              <p:pRg st="11" end="11"/>
                                            </p:txEl>
                                          </p:spTgt>
                                        </p:tgtEl>
                                        <p:attrNameLst>
                                          <p:attrName>style.visibility</p:attrName>
                                        </p:attrNameLst>
                                      </p:cBhvr>
                                      <p:to>
                                        <p:strVal val="visible"/>
                                      </p:to>
                                    </p:set>
                                    <p:animEffect transition="in" filter="fade">
                                      <p:cBhvr>
                                        <p:cTn id="56" dur="1000"/>
                                        <p:tgtEl>
                                          <p:spTgt spid="116739">
                                            <p:txEl>
                                              <p:pRg st="11" end="11"/>
                                            </p:txEl>
                                          </p:spTgt>
                                        </p:tgtEl>
                                      </p:cBhvr>
                                    </p:animEffect>
                                    <p:anim calcmode="lin" valueType="num">
                                      <p:cBhvr>
                                        <p:cTn id="57" dur="1000" fill="hold"/>
                                        <p:tgtEl>
                                          <p:spTgt spid="116739">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11673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6739">
                                            <p:txEl>
                                              <p:pRg st="12" end="12"/>
                                            </p:txEl>
                                          </p:spTgt>
                                        </p:tgtEl>
                                        <p:attrNameLst>
                                          <p:attrName>style.visibility</p:attrName>
                                        </p:attrNameLst>
                                      </p:cBhvr>
                                      <p:to>
                                        <p:strVal val="visible"/>
                                      </p:to>
                                    </p:set>
                                    <p:animEffect transition="in" filter="fade">
                                      <p:cBhvr>
                                        <p:cTn id="63" dur="1000"/>
                                        <p:tgtEl>
                                          <p:spTgt spid="116739">
                                            <p:txEl>
                                              <p:pRg st="12" end="12"/>
                                            </p:txEl>
                                          </p:spTgt>
                                        </p:tgtEl>
                                      </p:cBhvr>
                                    </p:animEffect>
                                    <p:anim calcmode="lin" valueType="num">
                                      <p:cBhvr>
                                        <p:cTn id="64" dur="1000" fill="hold"/>
                                        <p:tgtEl>
                                          <p:spTgt spid="116739">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11673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7" name="Rectangle 3">
            <a:extLst>
              <a:ext uri="{FF2B5EF4-FFF2-40B4-BE49-F238E27FC236}">
                <a16:creationId xmlns:a16="http://schemas.microsoft.com/office/drawing/2014/main" id="{28F801E0-39EC-4869-B1B5-02DEB8A64A5B}"/>
              </a:ext>
            </a:extLst>
          </p:cNvPr>
          <p:cNvSpPr>
            <a:spLocks noGrp="1" noChangeArrowheads="1"/>
          </p:cNvSpPr>
          <p:nvPr>
            <p:ph type="body" idx="1"/>
          </p:nvPr>
        </p:nvSpPr>
        <p:spPr>
          <a:xfrm>
            <a:off x="457200" y="476250"/>
            <a:ext cx="8229600" cy="565467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Florijan</a:t>
            </a:r>
            <a:r>
              <a:rPr lang="sl-SI" altLang="sl-SI" sz="2000"/>
              <a:t> 276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Prob</a:t>
            </a:r>
            <a:r>
              <a:rPr lang="sl-SI" altLang="sl-SI" sz="2000"/>
              <a:t> 276-282 n .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Kar</a:t>
            </a:r>
            <a:r>
              <a:rPr lang="sl-SI" altLang="sl-SI" sz="2000"/>
              <a:t> 282-283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b="1">
              <a:solidFill>
                <a:schemeClr val="folHlink"/>
              </a:solidFill>
              <a:effectLst>
                <a:outerShdw blurRad="38100" dist="38100" dir="2700000" algn="tl">
                  <a:srgbClr val="FFFFFF"/>
                </a:outerShdw>
              </a:effectLst>
            </a:endParaRPr>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Karin</a:t>
            </a:r>
            <a:r>
              <a:rPr lang="sl-SI" altLang="sl-SI" sz="2000"/>
              <a:t> 283-285 n. št.</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1000"/>
                                        <p:tgtEl>
                                          <p:spTgt spid="118787">
                                            <p:txEl>
                                              <p:pRg st="0" end="0"/>
                                            </p:txEl>
                                          </p:spTgt>
                                        </p:tgtEl>
                                      </p:cBhvr>
                                    </p:animEffect>
                                    <p:anim calcmode="lin" valueType="num">
                                      <p:cBhvr>
                                        <p:cTn id="8" dur="10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87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787">
                                            <p:txEl>
                                              <p:pRg st="3" end="3"/>
                                            </p:txEl>
                                          </p:spTgt>
                                        </p:tgtEl>
                                        <p:attrNameLst>
                                          <p:attrName>style.visibility</p:attrName>
                                        </p:attrNameLst>
                                      </p:cBhvr>
                                      <p:to>
                                        <p:strVal val="visible"/>
                                      </p:to>
                                    </p:set>
                                    <p:animEffect transition="in" filter="fade">
                                      <p:cBhvr>
                                        <p:cTn id="14" dur="1000"/>
                                        <p:tgtEl>
                                          <p:spTgt spid="118787">
                                            <p:txEl>
                                              <p:pRg st="3" end="3"/>
                                            </p:txEl>
                                          </p:spTgt>
                                        </p:tgtEl>
                                      </p:cBhvr>
                                    </p:animEffect>
                                    <p:anim calcmode="lin" valueType="num">
                                      <p:cBhvr>
                                        <p:cTn id="15"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8787">
                                            <p:txEl>
                                              <p:pRg st="6" end="6"/>
                                            </p:txEl>
                                          </p:spTgt>
                                        </p:tgtEl>
                                        <p:attrNameLst>
                                          <p:attrName>style.visibility</p:attrName>
                                        </p:attrNameLst>
                                      </p:cBhvr>
                                      <p:to>
                                        <p:strVal val="visible"/>
                                      </p:to>
                                    </p:set>
                                    <p:animEffect transition="in" filter="fade">
                                      <p:cBhvr>
                                        <p:cTn id="21" dur="1000"/>
                                        <p:tgtEl>
                                          <p:spTgt spid="118787">
                                            <p:txEl>
                                              <p:pRg st="6" end="6"/>
                                            </p:txEl>
                                          </p:spTgt>
                                        </p:tgtEl>
                                      </p:cBhvr>
                                    </p:animEffect>
                                    <p:anim calcmode="lin" valueType="num">
                                      <p:cBhvr>
                                        <p:cTn id="22" dur="10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187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8787">
                                            <p:txEl>
                                              <p:pRg st="9" end="9"/>
                                            </p:txEl>
                                          </p:spTgt>
                                        </p:tgtEl>
                                        <p:attrNameLst>
                                          <p:attrName>style.visibility</p:attrName>
                                        </p:attrNameLst>
                                      </p:cBhvr>
                                      <p:to>
                                        <p:strVal val="visible"/>
                                      </p:to>
                                    </p:set>
                                    <p:animEffect transition="in" filter="fade">
                                      <p:cBhvr>
                                        <p:cTn id="28" dur="1000"/>
                                        <p:tgtEl>
                                          <p:spTgt spid="118787">
                                            <p:txEl>
                                              <p:pRg st="9" end="9"/>
                                            </p:txEl>
                                          </p:spTgt>
                                        </p:tgtEl>
                                      </p:cBhvr>
                                    </p:animEffect>
                                    <p:anim calcmode="lin" valueType="num">
                                      <p:cBhvr>
                                        <p:cTn id="29" dur="1000" fill="hold"/>
                                        <p:tgtEl>
                                          <p:spTgt spid="118787">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11878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37B516BA-DAFE-40AB-B947-AC45DFA68BD3}"/>
              </a:ext>
            </a:extLst>
          </p:cNvPr>
          <p:cNvSpPr>
            <a:spLocks noGrp="1" noChangeArrowheads="1"/>
          </p:cNvSpPr>
          <p:nvPr>
            <p:ph type="title"/>
          </p:nvPr>
        </p:nvSpPr>
        <p:spPr/>
        <p:txBody>
          <a:bodyPr/>
          <a:lstStyle/>
          <a:p>
            <a:r>
              <a:rPr lang="sl-SI" altLang="sl-SI"/>
              <a:t>Tetrarhija </a:t>
            </a:r>
          </a:p>
        </p:txBody>
      </p:sp>
      <p:sp>
        <p:nvSpPr>
          <p:cNvPr id="120835" name="Rectangle 3">
            <a:extLst>
              <a:ext uri="{FF2B5EF4-FFF2-40B4-BE49-F238E27FC236}">
                <a16:creationId xmlns:a16="http://schemas.microsoft.com/office/drawing/2014/main" id="{7FD87869-1770-428B-8C01-499BCA70807B}"/>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Dioklecijan</a:t>
            </a:r>
            <a:r>
              <a:rPr lang="sl-SI" altLang="sl-SI" sz="2000"/>
              <a:t> 284-305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Kostancij Hlor</a:t>
            </a:r>
            <a:r>
              <a:rPr lang="sl-SI" altLang="sl-SI" sz="2000"/>
              <a:t> 305-306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Konstantin I. Veliki</a:t>
            </a:r>
            <a:r>
              <a:rPr lang="sl-SI" altLang="sl-SI" sz="2000"/>
              <a:t> 306-337 n. št.</a:t>
            </a:r>
          </a:p>
        </p:txBody>
      </p:sp>
      <p:pic>
        <p:nvPicPr>
          <p:cNvPr id="120836" name="Picture 4" descr="dioklecijan">
            <a:extLst>
              <a:ext uri="{FF2B5EF4-FFF2-40B4-BE49-F238E27FC236}">
                <a16:creationId xmlns:a16="http://schemas.microsoft.com/office/drawing/2014/main" id="{134D0CBD-949F-4662-BC01-5995CB129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341438"/>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5" descr="Follis-Flavius_Valerius_Severus-trier_RIC_650a">
            <a:extLst>
              <a:ext uri="{FF2B5EF4-FFF2-40B4-BE49-F238E27FC236}">
                <a16:creationId xmlns:a16="http://schemas.microsoft.com/office/drawing/2014/main" id="{237A99D9-EA65-4433-BE98-7604F97E3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781300"/>
            <a:ext cx="1847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car[1]">
            <a:extLst>
              <a:ext uri="{FF2B5EF4-FFF2-40B4-BE49-F238E27FC236}">
                <a16:creationId xmlns:a16="http://schemas.microsoft.com/office/drawing/2014/main" id="{CAA1680B-7D92-4E8E-B300-4606DC26E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149725"/>
            <a:ext cx="22669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1000"/>
                                        <p:tgtEl>
                                          <p:spTgt spid="120835">
                                            <p:txEl>
                                              <p:pRg st="0" end="0"/>
                                            </p:txEl>
                                          </p:spTgt>
                                        </p:tgtEl>
                                      </p:cBhvr>
                                    </p:animEffect>
                                    <p:anim calcmode="lin" valueType="num">
                                      <p:cBhvr>
                                        <p:cTn id="8" dur="10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08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0835">
                                            <p:txEl>
                                              <p:pRg st="4" end="4"/>
                                            </p:txEl>
                                          </p:spTgt>
                                        </p:tgtEl>
                                        <p:attrNameLst>
                                          <p:attrName>style.visibility</p:attrName>
                                        </p:attrNameLst>
                                      </p:cBhvr>
                                      <p:to>
                                        <p:strVal val="visible"/>
                                      </p:to>
                                    </p:set>
                                    <p:animEffect transition="in" filter="fade">
                                      <p:cBhvr>
                                        <p:cTn id="14" dur="1000"/>
                                        <p:tgtEl>
                                          <p:spTgt spid="120835">
                                            <p:txEl>
                                              <p:pRg st="4" end="4"/>
                                            </p:txEl>
                                          </p:spTgt>
                                        </p:tgtEl>
                                      </p:cBhvr>
                                    </p:animEffect>
                                    <p:anim calcmode="lin" valueType="num">
                                      <p:cBhvr>
                                        <p:cTn id="15" dur="10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208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0835">
                                            <p:txEl>
                                              <p:pRg st="8" end="8"/>
                                            </p:txEl>
                                          </p:spTgt>
                                        </p:tgtEl>
                                        <p:attrNameLst>
                                          <p:attrName>style.visibility</p:attrName>
                                        </p:attrNameLst>
                                      </p:cBhvr>
                                      <p:to>
                                        <p:strVal val="visible"/>
                                      </p:to>
                                    </p:set>
                                    <p:animEffect transition="in" filter="fade">
                                      <p:cBhvr>
                                        <p:cTn id="21" dur="1000"/>
                                        <p:tgtEl>
                                          <p:spTgt spid="120835">
                                            <p:txEl>
                                              <p:pRg st="8" end="8"/>
                                            </p:txEl>
                                          </p:spTgt>
                                        </p:tgtEl>
                                      </p:cBhvr>
                                    </p:animEffect>
                                    <p:anim calcmode="lin" valueType="num">
                                      <p:cBhvr>
                                        <p:cTn id="22" dur="1000" fill="hold"/>
                                        <p:tgtEl>
                                          <p:spTgt spid="120835">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12083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2F2D370-7876-4F1D-BA01-A873FD9E3C91}"/>
              </a:ext>
            </a:extLst>
          </p:cNvPr>
          <p:cNvSpPr>
            <a:spLocks noGrp="1" noChangeArrowheads="1"/>
          </p:cNvSpPr>
          <p:nvPr>
            <p:ph type="title"/>
          </p:nvPr>
        </p:nvSpPr>
        <p:spPr/>
        <p:txBody>
          <a:bodyPr/>
          <a:lstStyle/>
          <a:p>
            <a:r>
              <a:rPr lang="sl-SI" altLang="sl-SI"/>
              <a:t>Konstatinova hiša</a:t>
            </a:r>
          </a:p>
        </p:txBody>
      </p:sp>
      <p:sp>
        <p:nvSpPr>
          <p:cNvPr id="122883" name="Rectangle 3">
            <a:extLst>
              <a:ext uri="{FF2B5EF4-FFF2-40B4-BE49-F238E27FC236}">
                <a16:creationId xmlns:a16="http://schemas.microsoft.com/office/drawing/2014/main" id="{752160CE-8CF5-47D6-916E-C36802E7B43D}"/>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Konstancij II.</a:t>
            </a:r>
            <a:r>
              <a:rPr lang="sl-SI" altLang="sl-SI" sz="2000"/>
              <a:t> 337-361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Julijan</a:t>
            </a:r>
            <a:r>
              <a:rPr lang="sl-SI" altLang="sl-SI" sz="2000"/>
              <a:t> 361-363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Jovijan</a:t>
            </a:r>
            <a:r>
              <a:rPr lang="sl-SI" altLang="sl-SI" sz="2000"/>
              <a:t> 363-364 n. 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fade">
                                      <p:cBhvr>
                                        <p:cTn id="7" dur="1000"/>
                                        <p:tgtEl>
                                          <p:spTgt spid="122883">
                                            <p:txEl>
                                              <p:pRg st="0" end="0"/>
                                            </p:txEl>
                                          </p:spTgt>
                                        </p:tgtEl>
                                      </p:cBhvr>
                                    </p:animEffect>
                                    <p:anim calcmode="lin" valueType="num">
                                      <p:cBhvr>
                                        <p:cTn id="8" dur="10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8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883">
                                            <p:txEl>
                                              <p:pRg st="4" end="4"/>
                                            </p:txEl>
                                          </p:spTgt>
                                        </p:tgtEl>
                                        <p:attrNameLst>
                                          <p:attrName>style.visibility</p:attrName>
                                        </p:attrNameLst>
                                      </p:cBhvr>
                                      <p:to>
                                        <p:strVal val="visible"/>
                                      </p:to>
                                    </p:set>
                                    <p:animEffect transition="in" filter="fade">
                                      <p:cBhvr>
                                        <p:cTn id="14" dur="1000"/>
                                        <p:tgtEl>
                                          <p:spTgt spid="122883">
                                            <p:txEl>
                                              <p:pRg st="4" end="4"/>
                                            </p:txEl>
                                          </p:spTgt>
                                        </p:tgtEl>
                                      </p:cBhvr>
                                    </p:animEffect>
                                    <p:anim calcmode="lin" valueType="num">
                                      <p:cBhvr>
                                        <p:cTn id="15" dur="10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228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883">
                                            <p:txEl>
                                              <p:pRg st="8" end="8"/>
                                            </p:txEl>
                                          </p:spTgt>
                                        </p:tgtEl>
                                        <p:attrNameLst>
                                          <p:attrName>style.visibility</p:attrName>
                                        </p:attrNameLst>
                                      </p:cBhvr>
                                      <p:to>
                                        <p:strVal val="visible"/>
                                      </p:to>
                                    </p:set>
                                    <p:animEffect transition="in" filter="fade">
                                      <p:cBhvr>
                                        <p:cTn id="21" dur="1000"/>
                                        <p:tgtEl>
                                          <p:spTgt spid="122883">
                                            <p:txEl>
                                              <p:pRg st="8" end="8"/>
                                            </p:txEl>
                                          </p:spTgt>
                                        </p:tgtEl>
                                      </p:cBhvr>
                                    </p:animEffect>
                                    <p:anim calcmode="lin" valueType="num">
                                      <p:cBhvr>
                                        <p:cTn id="22" dur="1000" fill="hold"/>
                                        <p:tgtEl>
                                          <p:spTgt spid="12288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12288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A5B65FFF-37C4-4652-9EC0-0E1B3000B745}"/>
              </a:ext>
            </a:extLst>
          </p:cNvPr>
          <p:cNvSpPr>
            <a:spLocks noGrp="1" noChangeArrowheads="1"/>
          </p:cNvSpPr>
          <p:nvPr>
            <p:ph type="title"/>
          </p:nvPr>
        </p:nvSpPr>
        <p:spPr/>
        <p:txBody>
          <a:bodyPr/>
          <a:lstStyle/>
          <a:p>
            <a:r>
              <a:rPr lang="sl-SI" altLang="sl-SI"/>
              <a:t>Valentinijanske dinastije</a:t>
            </a:r>
          </a:p>
        </p:txBody>
      </p:sp>
      <p:sp>
        <p:nvSpPr>
          <p:cNvPr id="124931" name="Rectangle 3">
            <a:extLst>
              <a:ext uri="{FF2B5EF4-FFF2-40B4-BE49-F238E27FC236}">
                <a16:creationId xmlns:a16="http://schemas.microsoft.com/office/drawing/2014/main" id="{0CD0617C-DF8C-441F-9376-25522614D4FD}"/>
              </a:ext>
            </a:extLst>
          </p:cNvPr>
          <p:cNvSpPr>
            <a:spLocks noGrp="1" noChangeArrowheads="1"/>
          </p:cNvSpPr>
          <p:nvPr>
            <p:ph type="body"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Valetinijan I.</a:t>
            </a:r>
            <a:r>
              <a:rPr lang="sl-SI" altLang="sl-SI" sz="2000"/>
              <a:t> 364-375 n. št.</a:t>
            </a:r>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Gracijan</a:t>
            </a:r>
            <a:r>
              <a:rPr lang="sl-SI" altLang="sl-SI" sz="2000"/>
              <a:t> 375-383 n. št.</a:t>
            </a:r>
          </a:p>
        </p:txBody>
      </p:sp>
      <p:pic>
        <p:nvPicPr>
          <p:cNvPr id="124932" name="Picture 4" descr="8798-004-D46C7DD0">
            <a:extLst>
              <a:ext uri="{FF2B5EF4-FFF2-40B4-BE49-F238E27FC236}">
                <a16:creationId xmlns:a16="http://schemas.microsoft.com/office/drawing/2014/main" id="{BD7AA14F-5F98-4FC7-9F76-A2808700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989138"/>
            <a:ext cx="1362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descr="180px-158_Gratianus">
            <a:extLst>
              <a:ext uri="{FF2B5EF4-FFF2-40B4-BE49-F238E27FC236}">
                <a16:creationId xmlns:a16="http://schemas.microsoft.com/office/drawing/2014/main" id="{063FCC7E-D88E-49CD-9BC4-CF9A78D2B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292600"/>
            <a:ext cx="14382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1000"/>
                                        <p:tgtEl>
                                          <p:spTgt spid="124931">
                                            <p:txEl>
                                              <p:pRg st="0" end="0"/>
                                            </p:txEl>
                                          </p:spTgt>
                                        </p:tgtEl>
                                      </p:cBhvr>
                                    </p:animEffect>
                                    <p:anim calcmode="lin" valueType="num">
                                      <p:cBhvr>
                                        <p:cTn id="8"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4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4931">
                                            <p:txEl>
                                              <p:pRg st="5" end="5"/>
                                            </p:txEl>
                                          </p:spTgt>
                                        </p:tgtEl>
                                        <p:attrNameLst>
                                          <p:attrName>style.visibility</p:attrName>
                                        </p:attrNameLst>
                                      </p:cBhvr>
                                      <p:to>
                                        <p:strVal val="visible"/>
                                      </p:to>
                                    </p:set>
                                    <p:animEffect transition="in" filter="fade">
                                      <p:cBhvr>
                                        <p:cTn id="14" dur="1000"/>
                                        <p:tgtEl>
                                          <p:spTgt spid="124931">
                                            <p:txEl>
                                              <p:pRg st="5" end="5"/>
                                            </p:txEl>
                                          </p:spTgt>
                                        </p:tgtEl>
                                      </p:cBhvr>
                                    </p:animEffect>
                                    <p:anim calcmode="lin" valueType="num">
                                      <p:cBhvr>
                                        <p:cTn id="15" dur="1000" fill="hold"/>
                                        <p:tgtEl>
                                          <p:spTgt spid="12493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2493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DD8DA5F-97A2-42E9-9E40-E976AF528155}"/>
              </a:ext>
            </a:extLst>
          </p:cNvPr>
          <p:cNvSpPr>
            <a:spLocks noGrp="1" noChangeArrowheads="1"/>
          </p:cNvSpPr>
          <p:nvPr>
            <p:ph type="title"/>
          </p:nvPr>
        </p:nvSpPr>
        <p:spPr/>
        <p:txBody>
          <a:bodyPr/>
          <a:lstStyle/>
          <a:p>
            <a:r>
              <a:rPr lang="sl-SI" altLang="sl-SI"/>
              <a:t>Teodozijeva hiša</a:t>
            </a:r>
          </a:p>
        </p:txBody>
      </p:sp>
      <p:sp>
        <p:nvSpPr>
          <p:cNvPr id="126979" name="Rectangle 3">
            <a:extLst>
              <a:ext uri="{FF2B5EF4-FFF2-40B4-BE49-F238E27FC236}">
                <a16:creationId xmlns:a16="http://schemas.microsoft.com/office/drawing/2014/main" id="{0295A25E-D47A-4DC4-8D62-07A49D98667B}"/>
              </a:ext>
            </a:extLst>
          </p:cNvPr>
          <p:cNvSpPr>
            <a:spLocks noGrp="1" noChangeArrowheads="1"/>
          </p:cNvSpPr>
          <p:nvPr>
            <p:ph type="body" idx="1"/>
          </p:nvPr>
        </p:nvSpPr>
        <p:spPr>
          <a:xfrm>
            <a:off x="457200" y="1600200"/>
            <a:ext cx="8229600" cy="4852988"/>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Teodozij I.</a:t>
            </a:r>
            <a:r>
              <a:rPr lang="sl-SI" altLang="sl-SI" sz="2000"/>
              <a:t> 379-395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Je izredno nevarno stanje v rimski državi rešil s </a:t>
            </a:r>
          </a:p>
          <a:p>
            <a:pPr>
              <a:buFont typeface="Wingdings" panose="05000000000000000000" pitchFamily="2" charset="2"/>
              <a:buNone/>
            </a:pPr>
            <a:r>
              <a:rPr lang="sl-SI" altLang="sl-SI" sz="2000"/>
              <a:t>sporazumom z Goti. Ostrogote je naselil v </a:t>
            </a:r>
          </a:p>
          <a:p>
            <a:pPr>
              <a:buFont typeface="Wingdings" panose="05000000000000000000" pitchFamily="2" charset="2"/>
              <a:buNone/>
            </a:pPr>
            <a:r>
              <a:rPr lang="sl-SI" altLang="sl-SI" sz="2000"/>
              <a:t>Panonsko nižino, Vizigote pa v Makedonijo. </a:t>
            </a:r>
          </a:p>
          <a:p>
            <a:pPr>
              <a:buFont typeface="Wingdings" panose="05000000000000000000" pitchFamily="2" charset="2"/>
              <a:buNone/>
            </a:pPr>
            <a:r>
              <a:rPr lang="sl-SI" altLang="sl-SI" sz="2000"/>
              <a:t>Leta 391 je krščanstvo razglasil za državno vero in </a:t>
            </a:r>
          </a:p>
          <a:p>
            <a:pPr>
              <a:buFont typeface="Wingdings" panose="05000000000000000000" pitchFamily="2" charset="2"/>
              <a:buNone/>
            </a:pPr>
            <a:r>
              <a:rPr lang="sl-SI" altLang="sl-SI" sz="2000"/>
              <a:t>prepovedal cse poganske kulte. Skušal je pokristjaniti</a:t>
            </a:r>
          </a:p>
          <a:p>
            <a:pPr>
              <a:buFont typeface="Wingdings" panose="05000000000000000000" pitchFamily="2" charset="2"/>
              <a:buNone/>
            </a:pPr>
            <a:r>
              <a:rPr lang="sl-SI" altLang="sl-SI" sz="2000"/>
              <a:t>Germane in pospešiti proces zlivanja germanskih </a:t>
            </a:r>
          </a:p>
          <a:p>
            <a:pPr>
              <a:buFont typeface="Wingdings" panose="05000000000000000000" pitchFamily="2" charset="2"/>
              <a:buNone/>
            </a:pPr>
            <a:r>
              <a:rPr lang="sl-SI" altLang="sl-SI" sz="2000"/>
              <a:t>plemen s staroselci. Teodoziju I. se je posrečilo, da je kratek čas</a:t>
            </a:r>
          </a:p>
          <a:p>
            <a:pPr>
              <a:buFont typeface="Wingdings" panose="05000000000000000000" pitchFamily="2" charset="2"/>
              <a:buNone/>
            </a:pPr>
            <a:r>
              <a:rPr lang="sl-SI" altLang="sl-SI" sz="2000"/>
              <a:t>ponovno združil državo pod oblastjo enega cesarja, a je že za čas</a:t>
            </a:r>
          </a:p>
          <a:p>
            <a:pPr>
              <a:buFont typeface="Wingdings" panose="05000000000000000000" pitchFamily="2" charset="2"/>
              <a:buNone/>
            </a:pPr>
            <a:r>
              <a:rPr lang="sl-SI" altLang="sl-SI" sz="2000"/>
              <a:t>svojega vladanja uvidel, da takšna enotnost ne bo trajala. Pred svojo</a:t>
            </a:r>
          </a:p>
          <a:p>
            <a:pPr>
              <a:buFont typeface="Wingdings" panose="05000000000000000000" pitchFamily="2" charset="2"/>
              <a:buNone/>
            </a:pPr>
            <a:r>
              <a:rPr lang="sl-SI" altLang="sl-SI" sz="2000"/>
              <a:t>smrtjo je cesarstvo razdelil na dva dela: vzhodni in zahodni del, ki jih je</a:t>
            </a:r>
          </a:p>
          <a:p>
            <a:pPr>
              <a:buFont typeface="Wingdings" panose="05000000000000000000" pitchFamily="2" charset="2"/>
              <a:buNone/>
            </a:pPr>
            <a:r>
              <a:rPr lang="sl-SI" altLang="sl-SI" sz="2000"/>
              <a:t>dal med sinova.</a:t>
            </a:r>
          </a:p>
        </p:txBody>
      </p:sp>
      <p:pic>
        <p:nvPicPr>
          <p:cNvPr id="126980" name="Picture 4" descr="teodozij_i">
            <a:extLst>
              <a:ext uri="{FF2B5EF4-FFF2-40B4-BE49-F238E27FC236}">
                <a16:creationId xmlns:a16="http://schemas.microsoft.com/office/drawing/2014/main" id="{1931DBE9-8B38-4879-BB61-1D8C18F6F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133600"/>
            <a:ext cx="17430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a:extLst>
              <a:ext uri="{FF2B5EF4-FFF2-40B4-BE49-F238E27FC236}">
                <a16:creationId xmlns:a16="http://schemas.microsoft.com/office/drawing/2014/main" id="{4DC352FA-6204-4076-8270-8BA241098E97}"/>
              </a:ext>
            </a:extLst>
          </p:cNvPr>
          <p:cNvSpPr>
            <a:spLocks noGrp="1" noChangeArrowheads="1"/>
          </p:cNvSpPr>
          <p:nvPr>
            <p:ph/>
          </p:nvPr>
        </p:nvSpPr>
        <p:spPr/>
        <p:txBody>
          <a:bodyPr/>
          <a:lstStyle/>
          <a:p>
            <a:pPr>
              <a:buFont typeface="Wingdings" panose="05000000000000000000" pitchFamily="2" charset="2"/>
              <a:buNone/>
            </a:pPr>
            <a:r>
              <a:rPr lang="sl-SI" altLang="sl-SI" sz="2400"/>
              <a:t>Cezarjevi morilci so upali, da bodo s tem dejanjem obrnili</a:t>
            </a:r>
          </a:p>
          <a:p>
            <a:pPr>
              <a:buFont typeface="Wingdings" panose="05000000000000000000" pitchFamily="2" charset="2"/>
              <a:buNone/>
            </a:pPr>
            <a:r>
              <a:rPr lang="sl-SI" altLang="sl-SI" sz="2400"/>
              <a:t>tok zgodovine, a velika žoga se je že kotalila in fizična</a:t>
            </a:r>
          </a:p>
          <a:p>
            <a:pPr>
              <a:buFont typeface="Wingdings" panose="05000000000000000000" pitchFamily="2" charset="2"/>
              <a:buNone/>
            </a:pPr>
            <a:r>
              <a:rPr lang="sl-SI" altLang="sl-SI" sz="2400"/>
              <a:t>odstranitev enega samega človeka, pa naj je bil še tako</a:t>
            </a:r>
          </a:p>
          <a:p>
            <a:pPr>
              <a:buFont typeface="Wingdings" panose="05000000000000000000" pitchFamily="2" charset="2"/>
              <a:buNone/>
            </a:pPr>
            <a:r>
              <a:rPr lang="sl-SI" altLang="sl-SI" sz="2400"/>
              <a:t>izjemen je ni mogla več ustaviti.</a:t>
            </a:r>
          </a:p>
          <a:p>
            <a:pPr>
              <a:buFont typeface="Wingdings" panose="05000000000000000000" pitchFamily="2" charset="2"/>
              <a:buNone/>
            </a:pPr>
            <a:endParaRPr lang="sl-SI" altLang="sl-SI"/>
          </a:p>
        </p:txBody>
      </p:sp>
      <p:pic>
        <p:nvPicPr>
          <p:cNvPr id="9221" name="Picture 5" descr="http://new.kratkocasnik.com/images/news/ep12wb4.jpg">
            <a:extLst>
              <a:ext uri="{FF2B5EF4-FFF2-40B4-BE49-F238E27FC236}">
                <a16:creationId xmlns:a16="http://schemas.microsoft.com/office/drawing/2014/main" id="{58516C06-6C22-4067-82E3-F73B91AC1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924175"/>
            <a:ext cx="5976938" cy="2538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3"/>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20" name="Rectangle 4">
            <a:extLst>
              <a:ext uri="{FF2B5EF4-FFF2-40B4-BE49-F238E27FC236}">
                <a16:creationId xmlns:a16="http://schemas.microsoft.com/office/drawing/2014/main" id="{2CC24B35-E9D2-48F1-A759-75F3333F0545}"/>
              </a:ext>
            </a:extLst>
          </p:cNvPr>
          <p:cNvSpPr>
            <a:spLocks noGrp="1" noChangeArrowheads="1"/>
          </p:cNvSpPr>
          <p:nvPr>
            <p:ph type="title"/>
          </p:nvPr>
        </p:nvSpPr>
        <p:spPr/>
        <p:txBody>
          <a:bodyPr/>
          <a:lstStyle/>
          <a:p>
            <a:r>
              <a:rPr lang="sl-SI" altLang="sl-SI"/>
              <a:t>Zahodno cesarstvo</a:t>
            </a:r>
          </a:p>
        </p:txBody>
      </p:sp>
      <p:sp>
        <p:nvSpPr>
          <p:cNvPr id="137221" name="Rectangle 5">
            <a:extLst>
              <a:ext uri="{FF2B5EF4-FFF2-40B4-BE49-F238E27FC236}">
                <a16:creationId xmlns:a16="http://schemas.microsoft.com/office/drawing/2014/main" id="{CCD90DBE-C356-4852-B1AE-AE022BB62066}"/>
              </a:ext>
            </a:extLst>
          </p:cNvPr>
          <p:cNvSpPr>
            <a:spLocks noGrp="1" noChangeArrowheads="1"/>
          </p:cNvSpPr>
          <p:nvPr>
            <p:ph type="body" sz="half" idx="1"/>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Honorij</a:t>
            </a:r>
            <a:r>
              <a:rPr lang="sl-SI" altLang="sl-SI" sz="2000"/>
              <a:t> 395-423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Valentinijan III.</a:t>
            </a:r>
            <a:r>
              <a:rPr lang="sl-SI" altLang="sl-SI" sz="2000"/>
              <a:t> 423-455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Petronij Maksim</a:t>
            </a:r>
            <a:r>
              <a:rPr lang="sl-SI" altLang="sl-SI" sz="2000"/>
              <a:t> 455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Avit</a:t>
            </a:r>
            <a:r>
              <a:rPr lang="sl-SI" altLang="sl-SI" sz="2000"/>
              <a:t> 456-457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Majorijan </a:t>
            </a:r>
            <a:r>
              <a:rPr lang="sl-SI" altLang="sl-SI" sz="2000"/>
              <a:t>457-461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Libij Sever</a:t>
            </a:r>
            <a:r>
              <a:rPr lang="sl-SI" altLang="sl-SI" sz="2000"/>
              <a:t> 461-465 n. št.</a:t>
            </a:r>
          </a:p>
          <a:p>
            <a:pPr>
              <a:buFont typeface="Wingdings" panose="05000000000000000000" pitchFamily="2" charset="2"/>
              <a:buNone/>
            </a:pPr>
            <a:endParaRPr lang="sl-SI" altLang="sl-SI" sz="2000"/>
          </a:p>
        </p:txBody>
      </p:sp>
      <p:sp>
        <p:nvSpPr>
          <p:cNvPr id="137222" name="Rectangle 6">
            <a:extLst>
              <a:ext uri="{FF2B5EF4-FFF2-40B4-BE49-F238E27FC236}">
                <a16:creationId xmlns:a16="http://schemas.microsoft.com/office/drawing/2014/main" id="{29B8AAB8-C5EC-424C-8363-E758C173E821}"/>
              </a:ext>
            </a:extLst>
          </p:cNvPr>
          <p:cNvSpPr>
            <a:spLocks noGrp="1" noChangeArrowheads="1"/>
          </p:cNvSpPr>
          <p:nvPr>
            <p:ph type="body" sz="half" idx="2"/>
          </p:nvPr>
        </p:nvSpPr>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Antemij </a:t>
            </a:r>
            <a:r>
              <a:rPr lang="sl-SI" altLang="sl-SI" sz="2000"/>
              <a:t>467-472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Olibrij</a:t>
            </a:r>
            <a:r>
              <a:rPr lang="sl-SI" altLang="sl-SI" sz="2000"/>
              <a:t> 472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Glicerij </a:t>
            </a:r>
            <a:r>
              <a:rPr lang="sl-SI" altLang="sl-SI" sz="2000"/>
              <a:t>473-474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Julij Nepote</a:t>
            </a:r>
            <a:r>
              <a:rPr lang="sl-SI" altLang="sl-SI" sz="2000"/>
              <a:t> 474-475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Romul Avgustul</a:t>
            </a:r>
            <a:r>
              <a:rPr lang="sl-SI" altLang="sl-SI" sz="2000"/>
              <a:t> 475-476 n. št.</a:t>
            </a:r>
          </a:p>
        </p:txBody>
      </p:sp>
      <p:pic>
        <p:nvPicPr>
          <p:cNvPr id="137223" name="Picture 7" descr="coin_romulus_augustulus">
            <a:extLst>
              <a:ext uri="{FF2B5EF4-FFF2-40B4-BE49-F238E27FC236}">
                <a16:creationId xmlns:a16="http://schemas.microsoft.com/office/drawing/2014/main" id="{B949D786-8858-4DFA-B352-93CE3FFB3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084763"/>
            <a:ext cx="13065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221">
                                            <p:txEl>
                                              <p:pRg st="0" end="0"/>
                                            </p:txEl>
                                          </p:spTgt>
                                        </p:tgtEl>
                                        <p:attrNameLst>
                                          <p:attrName>style.visibility</p:attrName>
                                        </p:attrNameLst>
                                      </p:cBhvr>
                                      <p:to>
                                        <p:strVal val="visible"/>
                                      </p:to>
                                    </p:set>
                                    <p:animEffect transition="in" filter="fade">
                                      <p:cBhvr>
                                        <p:cTn id="7" dur="1000"/>
                                        <p:tgtEl>
                                          <p:spTgt spid="137221">
                                            <p:txEl>
                                              <p:pRg st="0" end="0"/>
                                            </p:txEl>
                                          </p:spTgt>
                                        </p:tgtEl>
                                      </p:cBhvr>
                                    </p:animEffect>
                                    <p:anim calcmode="lin" valueType="num">
                                      <p:cBhvr>
                                        <p:cTn id="8" dur="1000" fill="hold"/>
                                        <p:tgtEl>
                                          <p:spTgt spid="1372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2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7221">
                                            <p:txEl>
                                              <p:pRg st="2" end="2"/>
                                            </p:txEl>
                                          </p:spTgt>
                                        </p:tgtEl>
                                        <p:attrNameLst>
                                          <p:attrName>style.visibility</p:attrName>
                                        </p:attrNameLst>
                                      </p:cBhvr>
                                      <p:to>
                                        <p:strVal val="visible"/>
                                      </p:to>
                                    </p:set>
                                    <p:animEffect transition="in" filter="fade">
                                      <p:cBhvr>
                                        <p:cTn id="14" dur="1000"/>
                                        <p:tgtEl>
                                          <p:spTgt spid="137221">
                                            <p:txEl>
                                              <p:pRg st="2" end="2"/>
                                            </p:txEl>
                                          </p:spTgt>
                                        </p:tgtEl>
                                      </p:cBhvr>
                                    </p:animEffect>
                                    <p:anim calcmode="lin" valueType="num">
                                      <p:cBhvr>
                                        <p:cTn id="15" dur="1000" fill="hold"/>
                                        <p:tgtEl>
                                          <p:spTgt spid="13722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72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7221">
                                            <p:txEl>
                                              <p:pRg st="4" end="4"/>
                                            </p:txEl>
                                          </p:spTgt>
                                        </p:tgtEl>
                                        <p:attrNameLst>
                                          <p:attrName>style.visibility</p:attrName>
                                        </p:attrNameLst>
                                      </p:cBhvr>
                                      <p:to>
                                        <p:strVal val="visible"/>
                                      </p:to>
                                    </p:set>
                                    <p:animEffect transition="in" filter="fade">
                                      <p:cBhvr>
                                        <p:cTn id="21" dur="1000"/>
                                        <p:tgtEl>
                                          <p:spTgt spid="137221">
                                            <p:txEl>
                                              <p:pRg st="4" end="4"/>
                                            </p:txEl>
                                          </p:spTgt>
                                        </p:tgtEl>
                                      </p:cBhvr>
                                    </p:animEffect>
                                    <p:anim calcmode="lin" valueType="num">
                                      <p:cBhvr>
                                        <p:cTn id="22" dur="1000" fill="hold"/>
                                        <p:tgtEl>
                                          <p:spTgt spid="13722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72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7221">
                                            <p:txEl>
                                              <p:pRg st="6" end="6"/>
                                            </p:txEl>
                                          </p:spTgt>
                                        </p:tgtEl>
                                        <p:attrNameLst>
                                          <p:attrName>style.visibility</p:attrName>
                                        </p:attrNameLst>
                                      </p:cBhvr>
                                      <p:to>
                                        <p:strVal val="visible"/>
                                      </p:to>
                                    </p:set>
                                    <p:animEffect transition="in" filter="fade">
                                      <p:cBhvr>
                                        <p:cTn id="28" dur="1000"/>
                                        <p:tgtEl>
                                          <p:spTgt spid="137221">
                                            <p:txEl>
                                              <p:pRg st="6" end="6"/>
                                            </p:txEl>
                                          </p:spTgt>
                                        </p:tgtEl>
                                      </p:cBhvr>
                                    </p:animEffect>
                                    <p:anim calcmode="lin" valueType="num">
                                      <p:cBhvr>
                                        <p:cTn id="29" dur="1000" fill="hold"/>
                                        <p:tgtEl>
                                          <p:spTgt spid="13722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372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7221">
                                            <p:txEl>
                                              <p:pRg st="8" end="8"/>
                                            </p:txEl>
                                          </p:spTgt>
                                        </p:tgtEl>
                                        <p:attrNameLst>
                                          <p:attrName>style.visibility</p:attrName>
                                        </p:attrNameLst>
                                      </p:cBhvr>
                                      <p:to>
                                        <p:strVal val="visible"/>
                                      </p:to>
                                    </p:set>
                                    <p:animEffect transition="in" filter="fade">
                                      <p:cBhvr>
                                        <p:cTn id="35" dur="1000"/>
                                        <p:tgtEl>
                                          <p:spTgt spid="137221">
                                            <p:txEl>
                                              <p:pRg st="8" end="8"/>
                                            </p:txEl>
                                          </p:spTgt>
                                        </p:tgtEl>
                                      </p:cBhvr>
                                    </p:animEffect>
                                    <p:anim calcmode="lin" valueType="num">
                                      <p:cBhvr>
                                        <p:cTn id="36" dur="1000" fill="hold"/>
                                        <p:tgtEl>
                                          <p:spTgt spid="13722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3722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7221">
                                            <p:txEl>
                                              <p:pRg st="10" end="10"/>
                                            </p:txEl>
                                          </p:spTgt>
                                        </p:tgtEl>
                                        <p:attrNameLst>
                                          <p:attrName>style.visibility</p:attrName>
                                        </p:attrNameLst>
                                      </p:cBhvr>
                                      <p:to>
                                        <p:strVal val="visible"/>
                                      </p:to>
                                    </p:set>
                                    <p:animEffect transition="in" filter="fade">
                                      <p:cBhvr>
                                        <p:cTn id="42" dur="1000"/>
                                        <p:tgtEl>
                                          <p:spTgt spid="137221">
                                            <p:txEl>
                                              <p:pRg st="10" end="10"/>
                                            </p:txEl>
                                          </p:spTgt>
                                        </p:tgtEl>
                                      </p:cBhvr>
                                    </p:animEffect>
                                    <p:anim calcmode="lin" valueType="num">
                                      <p:cBhvr>
                                        <p:cTn id="43" dur="1000" fill="hold"/>
                                        <p:tgtEl>
                                          <p:spTgt spid="137221">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3722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7222">
                                            <p:txEl>
                                              <p:pRg st="0" end="0"/>
                                            </p:txEl>
                                          </p:spTgt>
                                        </p:tgtEl>
                                        <p:attrNameLst>
                                          <p:attrName>style.visibility</p:attrName>
                                        </p:attrNameLst>
                                      </p:cBhvr>
                                      <p:to>
                                        <p:strVal val="visible"/>
                                      </p:to>
                                    </p:set>
                                    <p:animEffect transition="in" filter="fade">
                                      <p:cBhvr>
                                        <p:cTn id="49" dur="1000"/>
                                        <p:tgtEl>
                                          <p:spTgt spid="137222">
                                            <p:txEl>
                                              <p:pRg st="0" end="0"/>
                                            </p:txEl>
                                          </p:spTgt>
                                        </p:tgtEl>
                                      </p:cBhvr>
                                    </p:animEffect>
                                    <p:anim calcmode="lin" valueType="num">
                                      <p:cBhvr>
                                        <p:cTn id="50" dur="1000" fill="hold"/>
                                        <p:tgtEl>
                                          <p:spTgt spid="13722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37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7222">
                                            <p:txEl>
                                              <p:pRg st="2" end="2"/>
                                            </p:txEl>
                                          </p:spTgt>
                                        </p:tgtEl>
                                        <p:attrNameLst>
                                          <p:attrName>style.visibility</p:attrName>
                                        </p:attrNameLst>
                                      </p:cBhvr>
                                      <p:to>
                                        <p:strVal val="visible"/>
                                      </p:to>
                                    </p:set>
                                    <p:animEffect transition="in" filter="fade">
                                      <p:cBhvr>
                                        <p:cTn id="56" dur="1000"/>
                                        <p:tgtEl>
                                          <p:spTgt spid="137222">
                                            <p:txEl>
                                              <p:pRg st="2" end="2"/>
                                            </p:txEl>
                                          </p:spTgt>
                                        </p:tgtEl>
                                      </p:cBhvr>
                                    </p:animEffect>
                                    <p:anim calcmode="lin" valueType="num">
                                      <p:cBhvr>
                                        <p:cTn id="57" dur="1000" fill="hold"/>
                                        <p:tgtEl>
                                          <p:spTgt spid="137222">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372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7222">
                                            <p:txEl>
                                              <p:pRg st="4" end="4"/>
                                            </p:txEl>
                                          </p:spTgt>
                                        </p:tgtEl>
                                        <p:attrNameLst>
                                          <p:attrName>style.visibility</p:attrName>
                                        </p:attrNameLst>
                                      </p:cBhvr>
                                      <p:to>
                                        <p:strVal val="visible"/>
                                      </p:to>
                                    </p:set>
                                    <p:animEffect transition="in" filter="fade">
                                      <p:cBhvr>
                                        <p:cTn id="63" dur="1000"/>
                                        <p:tgtEl>
                                          <p:spTgt spid="137222">
                                            <p:txEl>
                                              <p:pRg st="4" end="4"/>
                                            </p:txEl>
                                          </p:spTgt>
                                        </p:tgtEl>
                                      </p:cBhvr>
                                    </p:animEffect>
                                    <p:anim calcmode="lin" valueType="num">
                                      <p:cBhvr>
                                        <p:cTn id="64" dur="1000" fill="hold"/>
                                        <p:tgtEl>
                                          <p:spTgt spid="137222">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1372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7222">
                                            <p:txEl>
                                              <p:pRg st="6" end="6"/>
                                            </p:txEl>
                                          </p:spTgt>
                                        </p:tgtEl>
                                        <p:attrNameLst>
                                          <p:attrName>style.visibility</p:attrName>
                                        </p:attrNameLst>
                                      </p:cBhvr>
                                      <p:to>
                                        <p:strVal val="visible"/>
                                      </p:to>
                                    </p:set>
                                    <p:animEffect transition="in" filter="fade">
                                      <p:cBhvr>
                                        <p:cTn id="70" dur="1000"/>
                                        <p:tgtEl>
                                          <p:spTgt spid="137222">
                                            <p:txEl>
                                              <p:pRg st="6" end="6"/>
                                            </p:txEl>
                                          </p:spTgt>
                                        </p:tgtEl>
                                      </p:cBhvr>
                                    </p:animEffect>
                                    <p:anim calcmode="lin" valueType="num">
                                      <p:cBhvr>
                                        <p:cTn id="71" dur="1000" fill="hold"/>
                                        <p:tgtEl>
                                          <p:spTgt spid="137222">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1372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7222">
                                            <p:txEl>
                                              <p:pRg st="8" end="8"/>
                                            </p:txEl>
                                          </p:spTgt>
                                        </p:tgtEl>
                                        <p:attrNameLst>
                                          <p:attrName>style.visibility</p:attrName>
                                        </p:attrNameLst>
                                      </p:cBhvr>
                                      <p:to>
                                        <p:strVal val="visible"/>
                                      </p:to>
                                    </p:set>
                                    <p:animEffect transition="in" filter="fade">
                                      <p:cBhvr>
                                        <p:cTn id="77" dur="1000"/>
                                        <p:tgtEl>
                                          <p:spTgt spid="137222">
                                            <p:txEl>
                                              <p:pRg st="8" end="8"/>
                                            </p:txEl>
                                          </p:spTgt>
                                        </p:tgtEl>
                                      </p:cBhvr>
                                    </p:animEffect>
                                    <p:anim calcmode="lin" valueType="num">
                                      <p:cBhvr>
                                        <p:cTn id="78" dur="1000" fill="hold"/>
                                        <p:tgtEl>
                                          <p:spTgt spid="137222">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13722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build="p"/>
      <p:bldP spid="137222"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FC81631-A1BB-4AAE-ABD0-07767CBFBD9F}"/>
              </a:ext>
            </a:extLst>
          </p:cNvPr>
          <p:cNvSpPr>
            <a:spLocks noGrp="1" noChangeArrowheads="1"/>
          </p:cNvSpPr>
          <p:nvPr>
            <p:ph type="title"/>
          </p:nvPr>
        </p:nvSpPr>
        <p:spPr/>
        <p:txBody>
          <a:bodyPr/>
          <a:lstStyle/>
          <a:p>
            <a:r>
              <a:rPr lang="sl-SI" altLang="sl-SI"/>
              <a:t>Vzhodno cesarstvo</a:t>
            </a:r>
          </a:p>
        </p:txBody>
      </p:sp>
      <p:sp>
        <p:nvSpPr>
          <p:cNvPr id="140291" name="Rectangle 3">
            <a:extLst>
              <a:ext uri="{FF2B5EF4-FFF2-40B4-BE49-F238E27FC236}">
                <a16:creationId xmlns:a16="http://schemas.microsoft.com/office/drawing/2014/main" id="{8F03EBEF-2B3D-4470-B223-181D74793921}"/>
              </a:ext>
            </a:extLst>
          </p:cNvPr>
          <p:cNvSpPr>
            <a:spLocks noGrp="1" noChangeArrowheads="1"/>
          </p:cNvSpPr>
          <p:nvPr>
            <p:ph type="body" sz="half" idx="1"/>
          </p:nvPr>
        </p:nvSpPr>
        <p:spPr>
          <a:xfrm>
            <a:off x="457200" y="1600200"/>
            <a:ext cx="4038600" cy="2836863"/>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Arkadij</a:t>
            </a:r>
            <a:r>
              <a:rPr lang="sl-SI" altLang="sl-SI" sz="2000"/>
              <a:t> 395-408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Teodozij II.</a:t>
            </a:r>
            <a:r>
              <a:rPr lang="sl-SI" altLang="sl-SI" sz="2000"/>
              <a:t> 408-450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Marcijan</a:t>
            </a:r>
            <a:r>
              <a:rPr lang="sl-SI" altLang="sl-SI" sz="2000"/>
              <a:t> 450-457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Leon I.</a:t>
            </a:r>
            <a:r>
              <a:rPr lang="sl-SI" altLang="sl-SI" sz="2000"/>
              <a:t> 457-474 n. št.</a:t>
            </a:r>
          </a:p>
        </p:txBody>
      </p:sp>
      <p:sp>
        <p:nvSpPr>
          <p:cNvPr id="140293" name="Rectangle 5">
            <a:extLst>
              <a:ext uri="{FF2B5EF4-FFF2-40B4-BE49-F238E27FC236}">
                <a16:creationId xmlns:a16="http://schemas.microsoft.com/office/drawing/2014/main" id="{58549473-BCDB-4DAA-9935-AF76B6C719ED}"/>
              </a:ext>
            </a:extLst>
          </p:cNvPr>
          <p:cNvSpPr>
            <a:spLocks noGrp="1" noChangeArrowheads="1"/>
          </p:cNvSpPr>
          <p:nvPr>
            <p:ph type="body" sz="half" idx="2"/>
          </p:nvPr>
        </p:nvSpPr>
        <p:spPr>
          <a:xfrm>
            <a:off x="4648200" y="1600200"/>
            <a:ext cx="4027488" cy="298132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Leon II.</a:t>
            </a:r>
            <a:r>
              <a:rPr lang="sl-SI" altLang="sl-SI" sz="2000"/>
              <a:t> 474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Zenon</a:t>
            </a:r>
            <a:r>
              <a:rPr lang="sl-SI" altLang="sl-SI" sz="2000"/>
              <a:t> 474-491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Bazilisk</a:t>
            </a:r>
            <a:r>
              <a:rPr lang="sl-SI" altLang="sl-SI" sz="2000"/>
              <a:t> 475-476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Zenon</a:t>
            </a:r>
            <a:r>
              <a:rPr lang="sl-SI" altLang="sl-SI" sz="2000"/>
              <a:t> (ponovno) 476-491 n. št.</a:t>
            </a:r>
          </a:p>
          <a:p>
            <a:pPr>
              <a:buFont typeface="Wingdings" panose="05000000000000000000" pitchFamily="2" charset="2"/>
              <a:buNone/>
            </a:pPr>
            <a:endParaRPr lang="sl-SI" altLang="sl-SI" sz="2000"/>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2" end="2"/>
                                            </p:txEl>
                                          </p:spTgt>
                                        </p:tgtEl>
                                        <p:attrNameLst>
                                          <p:attrName>style.visibility</p:attrName>
                                        </p:attrNameLst>
                                      </p:cBhvr>
                                      <p:to>
                                        <p:strVal val="visible"/>
                                      </p:to>
                                    </p:set>
                                    <p:animEffect transition="in" filter="fade">
                                      <p:cBhvr>
                                        <p:cTn id="14" dur="1000"/>
                                        <p:tgtEl>
                                          <p:spTgt spid="140291">
                                            <p:txEl>
                                              <p:pRg st="2" end="2"/>
                                            </p:txEl>
                                          </p:spTgt>
                                        </p:tgtEl>
                                      </p:cBhvr>
                                    </p:animEffect>
                                    <p:anim calcmode="lin" valueType="num">
                                      <p:cBhvr>
                                        <p:cTn id="15"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1">
                                            <p:txEl>
                                              <p:pRg st="4" end="4"/>
                                            </p:txEl>
                                          </p:spTgt>
                                        </p:tgtEl>
                                        <p:attrNameLst>
                                          <p:attrName>style.visibility</p:attrName>
                                        </p:attrNameLst>
                                      </p:cBhvr>
                                      <p:to>
                                        <p:strVal val="visible"/>
                                      </p:to>
                                    </p:set>
                                    <p:animEffect transition="in" filter="fade">
                                      <p:cBhvr>
                                        <p:cTn id="21" dur="1000"/>
                                        <p:tgtEl>
                                          <p:spTgt spid="140291">
                                            <p:txEl>
                                              <p:pRg st="4" end="4"/>
                                            </p:txEl>
                                          </p:spTgt>
                                        </p:tgtEl>
                                      </p:cBhvr>
                                    </p:animEffect>
                                    <p:anim calcmode="lin" valueType="num">
                                      <p:cBhvr>
                                        <p:cTn id="22"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0291">
                                            <p:txEl>
                                              <p:pRg st="6" end="6"/>
                                            </p:txEl>
                                          </p:spTgt>
                                        </p:tgtEl>
                                        <p:attrNameLst>
                                          <p:attrName>style.visibility</p:attrName>
                                        </p:attrNameLst>
                                      </p:cBhvr>
                                      <p:to>
                                        <p:strVal val="visible"/>
                                      </p:to>
                                    </p:set>
                                    <p:animEffect transition="in" filter="fade">
                                      <p:cBhvr>
                                        <p:cTn id="28" dur="1000"/>
                                        <p:tgtEl>
                                          <p:spTgt spid="140291">
                                            <p:txEl>
                                              <p:pRg st="6" end="6"/>
                                            </p:txEl>
                                          </p:spTgt>
                                        </p:tgtEl>
                                      </p:cBhvr>
                                    </p:animEffect>
                                    <p:anim calcmode="lin" valueType="num">
                                      <p:cBhvr>
                                        <p:cTn id="29"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402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0293">
                                            <p:txEl>
                                              <p:pRg st="0" end="0"/>
                                            </p:txEl>
                                          </p:spTgt>
                                        </p:tgtEl>
                                        <p:attrNameLst>
                                          <p:attrName>style.visibility</p:attrName>
                                        </p:attrNameLst>
                                      </p:cBhvr>
                                      <p:to>
                                        <p:strVal val="visible"/>
                                      </p:to>
                                    </p:set>
                                    <p:animEffect transition="in" filter="fade">
                                      <p:cBhvr>
                                        <p:cTn id="35" dur="1000"/>
                                        <p:tgtEl>
                                          <p:spTgt spid="140293">
                                            <p:txEl>
                                              <p:pRg st="0" end="0"/>
                                            </p:txEl>
                                          </p:spTgt>
                                        </p:tgtEl>
                                      </p:cBhvr>
                                    </p:animEffect>
                                    <p:anim calcmode="lin" valueType="num">
                                      <p:cBhvr>
                                        <p:cTn id="36" dur="1000" fill="hold"/>
                                        <p:tgtEl>
                                          <p:spTgt spid="14029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02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0293">
                                            <p:txEl>
                                              <p:pRg st="2" end="2"/>
                                            </p:txEl>
                                          </p:spTgt>
                                        </p:tgtEl>
                                        <p:attrNameLst>
                                          <p:attrName>style.visibility</p:attrName>
                                        </p:attrNameLst>
                                      </p:cBhvr>
                                      <p:to>
                                        <p:strVal val="visible"/>
                                      </p:to>
                                    </p:set>
                                    <p:animEffect transition="in" filter="fade">
                                      <p:cBhvr>
                                        <p:cTn id="42" dur="1000"/>
                                        <p:tgtEl>
                                          <p:spTgt spid="140293">
                                            <p:txEl>
                                              <p:pRg st="2" end="2"/>
                                            </p:txEl>
                                          </p:spTgt>
                                        </p:tgtEl>
                                      </p:cBhvr>
                                    </p:animEffect>
                                    <p:anim calcmode="lin" valueType="num">
                                      <p:cBhvr>
                                        <p:cTn id="43" dur="1000" fill="hold"/>
                                        <p:tgtEl>
                                          <p:spTgt spid="14029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402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0293">
                                            <p:txEl>
                                              <p:pRg st="4" end="4"/>
                                            </p:txEl>
                                          </p:spTgt>
                                        </p:tgtEl>
                                        <p:attrNameLst>
                                          <p:attrName>style.visibility</p:attrName>
                                        </p:attrNameLst>
                                      </p:cBhvr>
                                      <p:to>
                                        <p:strVal val="visible"/>
                                      </p:to>
                                    </p:set>
                                    <p:animEffect transition="in" filter="fade">
                                      <p:cBhvr>
                                        <p:cTn id="49" dur="1000"/>
                                        <p:tgtEl>
                                          <p:spTgt spid="140293">
                                            <p:txEl>
                                              <p:pRg st="4" end="4"/>
                                            </p:txEl>
                                          </p:spTgt>
                                        </p:tgtEl>
                                      </p:cBhvr>
                                    </p:animEffect>
                                    <p:anim calcmode="lin" valueType="num">
                                      <p:cBhvr>
                                        <p:cTn id="50" dur="1000" fill="hold"/>
                                        <p:tgtEl>
                                          <p:spTgt spid="14029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402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0293">
                                            <p:txEl>
                                              <p:pRg st="6" end="6"/>
                                            </p:txEl>
                                          </p:spTgt>
                                        </p:tgtEl>
                                        <p:attrNameLst>
                                          <p:attrName>style.visibility</p:attrName>
                                        </p:attrNameLst>
                                      </p:cBhvr>
                                      <p:to>
                                        <p:strVal val="visible"/>
                                      </p:to>
                                    </p:set>
                                    <p:animEffect transition="in" filter="fade">
                                      <p:cBhvr>
                                        <p:cTn id="56" dur="1000"/>
                                        <p:tgtEl>
                                          <p:spTgt spid="140293">
                                            <p:txEl>
                                              <p:pRg st="6" end="6"/>
                                            </p:txEl>
                                          </p:spTgt>
                                        </p:tgtEl>
                                      </p:cBhvr>
                                    </p:animEffect>
                                    <p:anim calcmode="lin" valueType="num">
                                      <p:cBhvr>
                                        <p:cTn id="57" dur="1000" fill="hold"/>
                                        <p:tgtEl>
                                          <p:spTgt spid="14029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4029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P spid="14029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FE3F7C39-E645-40FB-A534-E755D456479A}"/>
              </a:ext>
            </a:extLst>
          </p:cNvPr>
          <p:cNvSpPr>
            <a:spLocks noGrp="1" noChangeArrowheads="1"/>
          </p:cNvSpPr>
          <p:nvPr>
            <p:ph type="title"/>
          </p:nvPr>
        </p:nvSpPr>
        <p:spPr/>
        <p:txBody>
          <a:bodyPr/>
          <a:lstStyle/>
          <a:p>
            <a:r>
              <a:rPr lang="sl-SI" altLang="sl-SI"/>
              <a:t>Zaključek</a:t>
            </a:r>
          </a:p>
        </p:txBody>
      </p:sp>
      <p:sp>
        <p:nvSpPr>
          <p:cNvPr id="143363" name="Rectangle 3">
            <a:extLst>
              <a:ext uri="{FF2B5EF4-FFF2-40B4-BE49-F238E27FC236}">
                <a16:creationId xmlns:a16="http://schemas.microsoft.com/office/drawing/2014/main" id="{2FBB11B7-E52B-4C2B-BE24-16CB895794DD}"/>
              </a:ext>
            </a:extLst>
          </p:cNvPr>
          <p:cNvSpPr>
            <a:spLocks noGrp="1" noChangeArrowheads="1"/>
          </p:cNvSpPr>
          <p:nvPr>
            <p:ph type="body" idx="1"/>
          </p:nvPr>
        </p:nvSpPr>
        <p:spPr/>
        <p:txBody>
          <a:bodyPr/>
          <a:lstStyle/>
          <a:p>
            <a:pPr>
              <a:buFont typeface="Wingdings" panose="05000000000000000000" pitchFamily="2" charset="2"/>
              <a:buNone/>
            </a:pPr>
            <a:r>
              <a:rPr lang="sl-SI" altLang="sl-SI" sz="2000"/>
              <a:t>S propadom </a:t>
            </a:r>
            <a:r>
              <a:rPr lang="sl-SI" altLang="sl-SI" sz="2000" b="1" u="sng"/>
              <a:t>zahodnorimskega</a:t>
            </a:r>
            <a:r>
              <a:rPr lang="sl-SI" altLang="sl-SI" sz="2000"/>
              <a:t> cesarstva se je končala politična,</a:t>
            </a:r>
          </a:p>
          <a:p>
            <a:pPr>
              <a:buFont typeface="Wingdings" panose="05000000000000000000" pitchFamily="2" charset="2"/>
              <a:buNone/>
            </a:pPr>
            <a:r>
              <a:rPr lang="sl-SI" altLang="sl-SI" sz="2000"/>
              <a:t>gospodarska, družbena in kulturna zgodovina velikega rimskega</a:t>
            </a:r>
          </a:p>
          <a:p>
            <a:pPr>
              <a:buFont typeface="Wingdings" panose="05000000000000000000" pitchFamily="2" charset="2"/>
              <a:buNone/>
            </a:pPr>
            <a:r>
              <a:rPr lang="sl-SI" altLang="sl-SI" sz="2000"/>
              <a:t>imperija. Propad velike sužnjelastniške države starega veka v</a:t>
            </a:r>
          </a:p>
          <a:p>
            <a:pPr>
              <a:buFont typeface="Wingdings" panose="05000000000000000000" pitchFamily="2" charset="2"/>
              <a:buNone/>
            </a:pPr>
            <a:r>
              <a:rPr lang="sl-SI" altLang="sl-SI" sz="2000"/>
              <a:t>zgodovini pomeni prelomnico. Z njenim razpadom se je končal stari vek</a:t>
            </a:r>
          </a:p>
          <a:p>
            <a:pPr>
              <a:buFont typeface="Wingdings" panose="05000000000000000000" pitchFamily="2" charset="2"/>
              <a:buNone/>
            </a:pPr>
            <a:r>
              <a:rPr lang="sl-SI" altLang="sl-SI" sz="2000"/>
              <a:t>in začelo se je »novo obdobje« evropske zgodovine, ki ga danes</a:t>
            </a:r>
          </a:p>
          <a:p>
            <a:pPr>
              <a:buFont typeface="Wingdings" panose="05000000000000000000" pitchFamily="2" charset="2"/>
              <a:buNone/>
            </a:pPr>
            <a:r>
              <a:rPr lang="sl-SI" altLang="sl-SI" sz="2000"/>
              <a:t>imenujemo srednji vek.</a:t>
            </a:r>
          </a:p>
        </p:txBody>
      </p:sp>
      <p:pic>
        <p:nvPicPr>
          <p:cNvPr id="143365" name="Picture 5" descr="http://www.asterix.de/e4/e16/e494/asterix-obelix.gif">
            <a:extLst>
              <a:ext uri="{FF2B5EF4-FFF2-40B4-BE49-F238E27FC236}">
                <a16:creationId xmlns:a16="http://schemas.microsoft.com/office/drawing/2014/main" id="{98939526-79A5-4952-8894-44C33EE9B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644900"/>
            <a:ext cx="2616200" cy="2951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B6C00DAE-0405-4AE6-9F3E-245BC33CDC4A}"/>
              </a:ext>
            </a:extLst>
          </p:cNvPr>
          <p:cNvSpPr>
            <a:spLocks noGrp="1" noChangeArrowheads="1"/>
          </p:cNvSpPr>
          <p:nvPr>
            <p:ph type="title"/>
          </p:nvPr>
        </p:nvSpPr>
        <p:spPr/>
        <p:txBody>
          <a:bodyPr/>
          <a:lstStyle/>
          <a:p>
            <a:r>
              <a:rPr lang="sl-SI" altLang="sl-SI"/>
              <a:t>viri</a:t>
            </a:r>
          </a:p>
        </p:txBody>
      </p:sp>
      <p:sp>
        <p:nvSpPr>
          <p:cNvPr id="145411" name="Rectangle 3">
            <a:extLst>
              <a:ext uri="{FF2B5EF4-FFF2-40B4-BE49-F238E27FC236}">
                <a16:creationId xmlns:a16="http://schemas.microsoft.com/office/drawing/2014/main" id="{5D7304F0-2B1C-49C9-B651-664C0E6B4D8A}"/>
              </a:ext>
            </a:extLst>
          </p:cNvPr>
          <p:cNvSpPr>
            <a:spLocks noGrp="1" noChangeArrowheads="1"/>
          </p:cNvSpPr>
          <p:nvPr>
            <p:ph type="body" idx="1"/>
          </p:nvPr>
        </p:nvSpPr>
        <p:spPr/>
        <p:txBody>
          <a:bodyPr/>
          <a:lstStyle/>
          <a:p>
            <a:r>
              <a:rPr lang="sl-SI" altLang="sl-SI" sz="2000"/>
              <a:t>Valdeta janković: KDO JE KDO V ANTIKI</a:t>
            </a:r>
          </a:p>
          <a:p>
            <a:r>
              <a:rPr lang="sl-SI" altLang="sl-SI" sz="2000">
                <a:hlinkClick r:id="rId3"/>
              </a:rPr>
              <a:t>http://sl.wikipedia.org/wiki/Kategorija:Rimski</a:t>
            </a:r>
            <a:r>
              <a:rPr lang="sl-SI" altLang="sl-SI" sz="2000"/>
              <a:t> _cesarji</a:t>
            </a:r>
          </a:p>
          <a:p>
            <a:r>
              <a:rPr lang="sl-SI" altLang="sl-SI" sz="2000"/>
              <a:t>Rajko Bratož: RIMSKA ZGODOVINA 1.</a:t>
            </a:r>
          </a:p>
          <a:p>
            <a:r>
              <a:rPr lang="sl-SI" altLang="sl-SI" sz="2000"/>
              <a:t>Anna Marija Liberati &amp; Fabio Burbon: ANTIČNI RIM</a:t>
            </a:r>
          </a:p>
        </p:txBody>
      </p:sp>
    </p:spTree>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730FB081-D591-432C-9E2B-B34265DE1AB9}"/>
              </a:ext>
            </a:extLst>
          </p:cNvPr>
          <p:cNvSpPr>
            <a:spLocks noGrp="1" noChangeArrowheads="1"/>
          </p:cNvSpPr>
          <p:nvPr>
            <p:ph/>
          </p:nvPr>
        </p:nvSpPr>
        <p:spPr>
          <a:xfrm>
            <a:off x="457200" y="277813"/>
            <a:ext cx="8229600" cy="6319837"/>
          </a:xfrm>
        </p:spPr>
        <p:txBody>
          <a:bodyPr/>
          <a:lstStyle/>
          <a:p>
            <a:pPr>
              <a:buFont typeface="Wingdings" panose="05000000000000000000" pitchFamily="2" charset="2"/>
              <a:buNone/>
            </a:pPr>
            <a:r>
              <a:rPr lang="sl-SI" altLang="sl-SI" sz="2400"/>
              <a:t>Cezarja sta nasledila konzul Mark Antonij in njegov nečak </a:t>
            </a:r>
          </a:p>
          <a:p>
            <a:pPr>
              <a:buFont typeface="Wingdings" panose="05000000000000000000" pitchFamily="2" charset="2"/>
              <a:buNone/>
            </a:pPr>
            <a:r>
              <a:rPr lang="sl-SI" altLang="sl-SI" sz="2400"/>
              <a:t>oziroma posvojenec Oktavijan, ki pa sta se po značaju zelo </a:t>
            </a:r>
          </a:p>
          <a:p>
            <a:pPr>
              <a:buFont typeface="Wingdings" panose="05000000000000000000" pitchFamily="2" charset="2"/>
              <a:buNone/>
            </a:pPr>
            <a:r>
              <a:rPr lang="sl-SI" altLang="sl-SI" sz="2400"/>
              <a:t>razlikovala od njega.</a:t>
            </a:r>
          </a:p>
          <a:p>
            <a:pPr>
              <a:buFont typeface="Wingdings" panose="05000000000000000000" pitchFamily="2" charset="2"/>
              <a:buNone/>
            </a:pPr>
            <a:r>
              <a:rPr lang="sl-SI" altLang="sl-SI" sz="2400"/>
              <a:t>Oktavijan je bil prepričan, da država ne sme biti urejena po</a:t>
            </a:r>
          </a:p>
          <a:p>
            <a:pPr>
              <a:buFont typeface="Wingdings" panose="05000000000000000000" pitchFamily="2" charset="2"/>
              <a:buNone/>
            </a:pPr>
            <a:r>
              <a:rPr lang="sl-SI" altLang="sl-SI" sz="2400"/>
              <a:t>zgledu helenistične monarhije, ampak po načelu najširšega </a:t>
            </a:r>
          </a:p>
          <a:p>
            <a:pPr>
              <a:buFont typeface="Wingdings" panose="05000000000000000000" pitchFamily="2" charset="2"/>
              <a:buNone/>
            </a:pPr>
            <a:r>
              <a:rPr lang="sl-SI" altLang="sl-SI" sz="2400"/>
              <a:t>družbenega soglasja. Oktavijan in Antonij sta skupaj z </a:t>
            </a:r>
          </a:p>
          <a:p>
            <a:pPr>
              <a:buFont typeface="Wingdings" panose="05000000000000000000" pitchFamily="2" charset="2"/>
              <a:buNone/>
            </a:pPr>
            <a:r>
              <a:rPr lang="sl-SI" altLang="sl-SI" sz="2400"/>
              <a:t>Emilijem Lepidom sklenila drugi triumvirat in po porazu</a:t>
            </a:r>
          </a:p>
          <a:p>
            <a:pPr>
              <a:buFont typeface="Wingdings" panose="05000000000000000000" pitchFamily="2" charset="2"/>
              <a:buNone/>
            </a:pPr>
            <a:r>
              <a:rPr lang="sl-SI" altLang="sl-SI" sz="2400"/>
              <a:t>Cezarjevih morilcev zavladala cesarstvu – Oktavijan je</a:t>
            </a:r>
          </a:p>
          <a:p>
            <a:pPr>
              <a:buFont typeface="Wingdings" panose="05000000000000000000" pitchFamily="2" charset="2"/>
              <a:buNone/>
            </a:pPr>
            <a:r>
              <a:rPr lang="sl-SI" altLang="sl-SI" sz="2400"/>
              <a:t>dobil zahodni del, Antonij pa vzhodnega.</a:t>
            </a:r>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r>
              <a:rPr lang="sl-SI" altLang="sl-SI" sz="1900"/>
              <a:t>   Mark Antonij                    Oktavijan                         Emilij Lepid</a:t>
            </a:r>
          </a:p>
        </p:txBody>
      </p:sp>
      <p:sp>
        <p:nvSpPr>
          <p:cNvPr id="11270" name="Rectangle 6">
            <a:extLst>
              <a:ext uri="{FF2B5EF4-FFF2-40B4-BE49-F238E27FC236}">
                <a16:creationId xmlns:a16="http://schemas.microsoft.com/office/drawing/2014/main" id="{A3EBB5B3-FF0E-43B1-9A51-9F86FB3952F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1269" name="Picture 5" descr="http://upload.wikimedia.org/wikipedia/commons/thumb/6/65/Marcus_Antonius1.jpg/200px-Marcus_Antonius1.jpg">
            <a:extLst>
              <a:ext uri="{FF2B5EF4-FFF2-40B4-BE49-F238E27FC236}">
                <a16:creationId xmlns:a16="http://schemas.microsoft.com/office/drawing/2014/main" id="{1612EA24-7758-4548-8938-BF19E4B0D7D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5650" y="4508500"/>
            <a:ext cx="1238250" cy="1514475"/>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7">
            <a:extLst>
              <a:ext uri="{FF2B5EF4-FFF2-40B4-BE49-F238E27FC236}">
                <a16:creationId xmlns:a16="http://schemas.microsoft.com/office/drawing/2014/main" id="{801D131D-8640-465A-B8DE-5332DA33A93B}"/>
              </a:ext>
            </a:extLst>
          </p:cNvPr>
          <p:cNvSpPr>
            <a:spLocks noChangeArrowheads="1"/>
          </p:cNvSpPr>
          <p:nvPr/>
        </p:nvSpPr>
        <p:spPr bwMode="auto">
          <a:xfrm>
            <a:off x="0" y="1514475"/>
            <a:ext cx="35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sz="1200">
                <a:effectLst/>
                <a:cs typeface="Times New Roman" panose="02020603050405020304" pitchFamily="18" charset="0"/>
              </a:rPr>
              <a:t>    </a:t>
            </a:r>
            <a:endParaRPr lang="sl-SI" altLang="sl-SI" sz="1800">
              <a:effectLst/>
            </a:endParaRPr>
          </a:p>
        </p:txBody>
      </p:sp>
      <p:sp>
        <p:nvSpPr>
          <p:cNvPr id="11273" name="Rectangle 9">
            <a:extLst>
              <a:ext uri="{FF2B5EF4-FFF2-40B4-BE49-F238E27FC236}">
                <a16:creationId xmlns:a16="http://schemas.microsoft.com/office/drawing/2014/main" id="{F6715687-13A7-4C1A-A181-24A54743AE31}"/>
              </a:ext>
            </a:extLst>
          </p:cNvPr>
          <p:cNvSpPr>
            <a:spLocks noChangeArrowheads="1"/>
          </p:cNvSpPr>
          <p:nvPr/>
        </p:nvSpPr>
        <p:spPr bwMode="auto">
          <a:xfrm>
            <a:off x="0" y="254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l-SI"/>
          </a:p>
        </p:txBody>
      </p:sp>
      <p:pic>
        <p:nvPicPr>
          <p:cNvPr id="11272" name="Picture 8" descr="http://upload.wikimedia.org/wikipedia/commons/thumb/2/28/Hw-augustus.jpg/200px-Hw-augustus.jpg">
            <a:extLst>
              <a:ext uri="{FF2B5EF4-FFF2-40B4-BE49-F238E27FC236}">
                <a16:creationId xmlns:a16="http://schemas.microsoft.com/office/drawing/2014/main" id="{6252BC9A-7FDD-4496-B5C2-5C4BC4223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508500"/>
            <a:ext cx="1323975" cy="1504950"/>
          </a:xfrm>
          <a:prstGeom prst="rect">
            <a:avLst/>
          </a:prstGeom>
          <a:noFill/>
          <a:extLst>
            <a:ext uri="{909E8E84-426E-40DD-AFC4-6F175D3DCCD1}">
              <a14:hiddenFill xmlns:a14="http://schemas.microsoft.com/office/drawing/2010/main">
                <a:solidFill>
                  <a:srgbClr val="FFFFFF"/>
                </a:solidFill>
              </a14:hiddenFill>
            </a:ext>
          </a:extLst>
        </p:spPr>
      </p:pic>
      <p:sp>
        <p:nvSpPr>
          <p:cNvPr id="11274" name="Rectangle 10">
            <a:extLst>
              <a:ext uri="{FF2B5EF4-FFF2-40B4-BE49-F238E27FC236}">
                <a16:creationId xmlns:a16="http://schemas.microsoft.com/office/drawing/2014/main" id="{B2AE2CDF-F86E-4DB7-909E-563E46E11663}"/>
              </a:ext>
            </a:extLst>
          </p:cNvPr>
          <p:cNvSpPr>
            <a:spLocks noChangeArrowheads="1"/>
          </p:cNvSpPr>
          <p:nvPr/>
        </p:nvSpPr>
        <p:spPr bwMode="auto">
          <a:xfrm>
            <a:off x="0" y="4044950"/>
            <a:ext cx="398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sz="1200">
                <a:effectLst/>
                <a:cs typeface="Times New Roman" panose="02020603050405020304" pitchFamily="18" charset="0"/>
              </a:rPr>
              <a:t>     </a:t>
            </a:r>
            <a:endParaRPr lang="sl-SI" altLang="sl-SI" sz="1800">
              <a:effectLst/>
            </a:endParaRPr>
          </a:p>
        </p:txBody>
      </p:sp>
      <p:pic>
        <p:nvPicPr>
          <p:cNvPr id="11275" name="Picture 11" descr="200px-Marcus_Aemilius_Lepidus">
            <a:extLst>
              <a:ext uri="{FF2B5EF4-FFF2-40B4-BE49-F238E27FC236}">
                <a16:creationId xmlns:a16="http://schemas.microsoft.com/office/drawing/2014/main" id="{E183BA39-3CCA-4B25-9F67-39B0B4D6D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4581525"/>
            <a:ext cx="15113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6D183780-AC18-47A4-BCD8-F4D332DBF3DC}"/>
              </a:ext>
            </a:extLst>
          </p:cNvPr>
          <p:cNvSpPr>
            <a:spLocks noGrp="1" noChangeArrowheads="1"/>
          </p:cNvSpPr>
          <p:nvPr>
            <p:ph/>
          </p:nvPr>
        </p:nvSpPr>
        <p:spPr/>
        <p:txBody>
          <a:bodyPr/>
          <a:lstStyle/>
          <a:p>
            <a:pPr>
              <a:buFont typeface="Wingdings" panose="05000000000000000000" pitchFamily="2" charset="2"/>
              <a:buNone/>
            </a:pPr>
            <a:r>
              <a:rPr lang="sl-SI" altLang="sl-SI" sz="2400"/>
              <a:t>Dozorel je čas za vladavino enega – najsposobnejšega-</a:t>
            </a:r>
          </a:p>
          <a:p>
            <a:pPr>
              <a:buFont typeface="Wingdings" panose="05000000000000000000" pitchFamily="2" charset="2"/>
              <a:buNone/>
            </a:pPr>
            <a:r>
              <a:rPr lang="sl-SI" altLang="sl-SI" sz="2400"/>
              <a:t>-moža. Oktavijan je leta 31 pr. Kr. porazil Antonija, nato pa</a:t>
            </a:r>
          </a:p>
          <a:p>
            <a:pPr>
              <a:buFont typeface="Wingdings" panose="05000000000000000000" pitchFamily="2" charset="2"/>
              <a:buNone/>
            </a:pPr>
            <a:r>
              <a:rPr lang="sl-SI" altLang="sl-SI" sz="2400"/>
              <a:t>se je spretno lotil reformiranja države.</a:t>
            </a:r>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endParaRPr lang="sl-SI" altLang="sl-SI" sz="2400"/>
          </a:p>
          <a:p>
            <a:pPr>
              <a:buFont typeface="Wingdings" panose="05000000000000000000" pitchFamily="2" charset="2"/>
              <a:buNone/>
            </a:pPr>
            <a:r>
              <a:rPr lang="sl-SI" altLang="sl-SI" sz="2400"/>
              <a:t>Tako se je začelo dolgo obdobje vladavine rimskih </a:t>
            </a:r>
          </a:p>
          <a:p>
            <a:pPr>
              <a:buFont typeface="Wingdings" panose="05000000000000000000" pitchFamily="2" charset="2"/>
              <a:buNone/>
            </a:pPr>
            <a:r>
              <a:rPr lang="sl-SI" altLang="sl-SI" sz="2400"/>
              <a:t>Cesarjev, ki jih delimo na več rodbin in dinastij</a:t>
            </a:r>
          </a:p>
        </p:txBody>
      </p:sp>
      <p:pic>
        <p:nvPicPr>
          <p:cNvPr id="13320" name="Picture 8" descr="http://www.ezadar.hr/repository/image_raw/24386/medium_full/">
            <a:extLst>
              <a:ext uri="{FF2B5EF4-FFF2-40B4-BE49-F238E27FC236}">
                <a16:creationId xmlns:a16="http://schemas.microsoft.com/office/drawing/2014/main" id="{F87D4DFE-923F-42FB-8713-7BA88159E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773238"/>
            <a:ext cx="1695450" cy="263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2"/>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BEC5BA3-04A4-4AFF-88FB-857F58F13FE9}"/>
              </a:ext>
            </a:extLst>
          </p:cNvPr>
          <p:cNvSpPr>
            <a:spLocks noGrp="1" noChangeArrowheads="1"/>
          </p:cNvSpPr>
          <p:nvPr>
            <p:ph type="title"/>
          </p:nvPr>
        </p:nvSpPr>
        <p:spPr/>
        <p:txBody>
          <a:bodyPr/>
          <a:lstStyle/>
          <a:p>
            <a:r>
              <a:rPr lang="sl-SI" altLang="sl-SI" sz="4000"/>
              <a:t>Obdobja rimskega cesarstva in rimski cesarji</a:t>
            </a:r>
          </a:p>
        </p:txBody>
      </p:sp>
      <p:sp>
        <p:nvSpPr>
          <p:cNvPr id="15365" name="Rectangle 5">
            <a:extLst>
              <a:ext uri="{FF2B5EF4-FFF2-40B4-BE49-F238E27FC236}">
                <a16:creationId xmlns:a16="http://schemas.microsoft.com/office/drawing/2014/main" id="{70EE99F1-0F70-4D03-874A-A212F02A05A8}"/>
              </a:ext>
            </a:extLst>
          </p:cNvPr>
          <p:cNvSpPr>
            <a:spLocks noGrp="1" noChangeArrowheads="1"/>
          </p:cNvSpPr>
          <p:nvPr>
            <p:ph sz="quarter" idx="1"/>
          </p:nvPr>
        </p:nvSpPr>
        <p:spPr>
          <a:xfrm>
            <a:off x="611188" y="2565400"/>
            <a:ext cx="4038600" cy="3916363"/>
          </a:xfrm>
        </p:spPr>
        <p:txBody>
          <a:bodyPr/>
          <a:lstStyle/>
          <a:p>
            <a:pPr>
              <a:buFontTx/>
              <a:buChar char="-"/>
            </a:pPr>
            <a:r>
              <a:rPr lang="sl-SI" altLang="sl-SI" sz="2000"/>
              <a:t>Julijsko-Klavdijska</a:t>
            </a:r>
          </a:p>
          <a:p>
            <a:pPr>
              <a:buFontTx/>
              <a:buChar char="-"/>
            </a:pPr>
            <a:r>
              <a:rPr lang="sl-SI" altLang="sl-SI" sz="2000"/>
              <a:t>Flavijska dinastija</a:t>
            </a:r>
          </a:p>
          <a:p>
            <a:pPr>
              <a:buFontTx/>
              <a:buChar char="-"/>
            </a:pPr>
            <a:r>
              <a:rPr lang="sl-SI" altLang="sl-SI" sz="2000"/>
              <a:t>Nervansko-Antoninska dinastija</a:t>
            </a:r>
          </a:p>
          <a:p>
            <a:pPr>
              <a:buFontTx/>
              <a:buChar char="-"/>
            </a:pPr>
            <a:r>
              <a:rPr lang="sl-SI" altLang="sl-SI" sz="2000"/>
              <a:t>Severska dinastija</a:t>
            </a:r>
          </a:p>
          <a:p>
            <a:pPr>
              <a:buFontTx/>
              <a:buChar char="-"/>
            </a:pPr>
            <a:r>
              <a:rPr lang="sl-SI" altLang="sl-SI" sz="2000"/>
              <a:t>Vladarji med krizo tretjega st. ali vojaški cesarji</a:t>
            </a:r>
          </a:p>
          <a:p>
            <a:pPr>
              <a:buFontTx/>
              <a:buChar char="-"/>
            </a:pPr>
            <a:r>
              <a:rPr lang="sl-SI" altLang="sl-SI" sz="2000"/>
              <a:t>Tetrarhija</a:t>
            </a:r>
          </a:p>
          <a:p>
            <a:pPr>
              <a:buFontTx/>
              <a:buChar char="-"/>
            </a:pPr>
            <a:endParaRPr lang="sl-SI" altLang="sl-SI" sz="2000"/>
          </a:p>
        </p:txBody>
      </p:sp>
      <p:sp>
        <p:nvSpPr>
          <p:cNvPr id="15366" name="Rectangle 6">
            <a:extLst>
              <a:ext uri="{FF2B5EF4-FFF2-40B4-BE49-F238E27FC236}">
                <a16:creationId xmlns:a16="http://schemas.microsoft.com/office/drawing/2014/main" id="{A1BB5B8F-11E2-495C-8A56-3CDEB8489E73}"/>
              </a:ext>
            </a:extLst>
          </p:cNvPr>
          <p:cNvSpPr>
            <a:spLocks noGrp="1" noChangeArrowheads="1"/>
          </p:cNvSpPr>
          <p:nvPr>
            <p:ph sz="quarter" idx="2"/>
          </p:nvPr>
        </p:nvSpPr>
        <p:spPr>
          <a:xfrm>
            <a:off x="4932363" y="2565400"/>
            <a:ext cx="4038600" cy="3916363"/>
          </a:xfrm>
        </p:spPr>
        <p:txBody>
          <a:bodyPr/>
          <a:lstStyle/>
          <a:p>
            <a:pPr>
              <a:buFontTx/>
              <a:buChar char="-"/>
            </a:pPr>
            <a:r>
              <a:rPr lang="sl-SI" altLang="sl-SI" sz="2000"/>
              <a:t>Konstantinova hiša</a:t>
            </a:r>
          </a:p>
          <a:p>
            <a:pPr>
              <a:buFontTx/>
              <a:buChar char="-"/>
            </a:pPr>
            <a:r>
              <a:rPr lang="sl-SI" altLang="sl-SI" sz="2000"/>
              <a:t>Valentinijanska dinastija</a:t>
            </a:r>
          </a:p>
          <a:p>
            <a:pPr>
              <a:buFontTx/>
              <a:buChar char="-"/>
            </a:pPr>
            <a:r>
              <a:rPr lang="sl-SI" altLang="sl-SI" sz="2000"/>
              <a:t>Teodozijeva hiša </a:t>
            </a:r>
          </a:p>
          <a:p>
            <a:pPr>
              <a:buFontTx/>
              <a:buChar char="-"/>
            </a:pPr>
            <a:r>
              <a:rPr lang="sl-SI" altLang="sl-SI" sz="2000"/>
              <a:t>Zahodno cesarstvo</a:t>
            </a:r>
          </a:p>
          <a:p>
            <a:pPr>
              <a:buFontTx/>
              <a:buChar char="-"/>
            </a:pPr>
            <a:r>
              <a:rPr lang="sl-SI" altLang="sl-SI" sz="2000"/>
              <a:t>Vzhodno cesarstvo</a:t>
            </a:r>
          </a:p>
        </p:txBody>
      </p:sp>
      <p:sp>
        <p:nvSpPr>
          <p:cNvPr id="15363" name="Rectangle 3">
            <a:extLst>
              <a:ext uri="{FF2B5EF4-FFF2-40B4-BE49-F238E27FC236}">
                <a16:creationId xmlns:a16="http://schemas.microsoft.com/office/drawing/2014/main" id="{105085C9-328C-454F-A982-17F42A63355C}"/>
              </a:ext>
            </a:extLst>
          </p:cNvPr>
          <p:cNvSpPr>
            <a:spLocks noGrp="1" noChangeArrowheads="1"/>
          </p:cNvSpPr>
          <p:nvPr>
            <p:ph type="body" sz="half" idx="3"/>
          </p:nvPr>
        </p:nvSpPr>
        <p:spPr>
          <a:xfrm>
            <a:off x="684213" y="1700213"/>
            <a:ext cx="8229600" cy="792162"/>
          </a:xfrm>
        </p:spPr>
        <p:txBody>
          <a:bodyPr/>
          <a:lstStyle/>
          <a:p>
            <a:pPr>
              <a:lnSpc>
                <a:spcPct val="80000"/>
              </a:lnSpc>
              <a:buFont typeface="Wingdings" panose="05000000000000000000" pitchFamily="2" charset="2"/>
              <a:buNone/>
            </a:pPr>
            <a:r>
              <a:rPr lang="sl-SI" altLang="sl-SI" sz="2400"/>
              <a:t>Rodbine, ki so vodile mogočno rimsko cesarstvo so bile </a:t>
            </a:r>
          </a:p>
          <a:p>
            <a:pPr>
              <a:lnSpc>
                <a:spcPct val="80000"/>
              </a:lnSpc>
              <a:buFont typeface="Wingdings" panose="05000000000000000000" pitchFamily="2" charset="2"/>
              <a:buNone/>
            </a:pPr>
            <a:r>
              <a:rPr lang="sl-SI" altLang="sl-SI" sz="2400"/>
              <a:t>sledeče:</a:t>
            </a:r>
          </a:p>
        </p:txBody>
      </p:sp>
      <p:pic>
        <p:nvPicPr>
          <p:cNvPr id="15367" name="Picture 7" descr="rimskiforum1">
            <a:extLst>
              <a:ext uri="{FF2B5EF4-FFF2-40B4-BE49-F238E27FC236}">
                <a16:creationId xmlns:a16="http://schemas.microsoft.com/office/drawing/2014/main" id="{80414074-7309-4AA1-8EA2-D5D6C0169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581525"/>
            <a:ext cx="27368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http://www.educa.fmf.uni-lj.si/izodel/sola/2002/di/zorman/IP/Rim/Deni/hram.jpg">
            <a:extLst>
              <a:ext uri="{FF2B5EF4-FFF2-40B4-BE49-F238E27FC236}">
                <a16:creationId xmlns:a16="http://schemas.microsoft.com/office/drawing/2014/main" id="{5D723B0C-44B7-40DB-A019-1317888C8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5084763"/>
            <a:ext cx="2159000" cy="1439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6E21F9A-358E-46F4-8060-879DBBB16C9C}"/>
              </a:ext>
            </a:extLst>
          </p:cNvPr>
          <p:cNvSpPr>
            <a:spLocks noGrp="1" noChangeArrowheads="1"/>
          </p:cNvSpPr>
          <p:nvPr>
            <p:ph type="title"/>
          </p:nvPr>
        </p:nvSpPr>
        <p:spPr/>
        <p:txBody>
          <a:bodyPr/>
          <a:lstStyle/>
          <a:p>
            <a:r>
              <a:rPr lang="sl-SI" altLang="sl-SI"/>
              <a:t>Julijsko-Klavdijska rodbima</a:t>
            </a:r>
          </a:p>
        </p:txBody>
      </p:sp>
      <p:sp>
        <p:nvSpPr>
          <p:cNvPr id="49155" name="Rectangle 3">
            <a:extLst>
              <a:ext uri="{FF2B5EF4-FFF2-40B4-BE49-F238E27FC236}">
                <a16:creationId xmlns:a16="http://schemas.microsoft.com/office/drawing/2014/main" id="{5FAB7ADF-2400-4B8D-80BF-E1A77DDFACCD}"/>
              </a:ext>
            </a:extLst>
          </p:cNvPr>
          <p:cNvSpPr>
            <a:spLocks noGrp="1" noChangeArrowheads="1"/>
          </p:cNvSpPr>
          <p:nvPr>
            <p:ph type="body" idx="1"/>
          </p:nvPr>
        </p:nvSpPr>
        <p:spPr>
          <a:xfrm>
            <a:off x="457200" y="1600200"/>
            <a:ext cx="8229600" cy="4924425"/>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GAJ AVGUST OKTAVIJAN</a:t>
            </a:r>
            <a:r>
              <a:rPr lang="sl-SI" altLang="sl-SI" sz="2000"/>
              <a:t> 63-14 pr. Kr.</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Oktavijan se je spretno in brez prelivanja krvi</a:t>
            </a:r>
          </a:p>
          <a:p>
            <a:pPr>
              <a:buFont typeface="Wingdings" panose="05000000000000000000" pitchFamily="2" charset="2"/>
              <a:buNone/>
            </a:pPr>
            <a:r>
              <a:rPr lang="sl-SI" altLang="sl-SI" sz="2000"/>
              <a:t>lotil spreminjanja državne ureditve. Z njegovim</a:t>
            </a:r>
          </a:p>
          <a:p>
            <a:pPr>
              <a:buFont typeface="Wingdings" panose="05000000000000000000" pitchFamily="2" charset="2"/>
              <a:buNone/>
            </a:pPr>
            <a:r>
              <a:rPr lang="sl-SI" altLang="sl-SI" sz="2000"/>
              <a:t>prihodom se je lotilo obdobje miru, ki je </a:t>
            </a:r>
          </a:p>
          <a:p>
            <a:pPr>
              <a:buFont typeface="Wingdings" panose="05000000000000000000" pitchFamily="2" charset="2"/>
              <a:buNone/>
            </a:pPr>
            <a:r>
              <a:rPr lang="sl-SI" altLang="sl-SI" sz="2000"/>
              <a:t>cesarstvu omogočilo hiter gospodarski razvoj.</a:t>
            </a:r>
          </a:p>
          <a:p>
            <a:pPr>
              <a:buFont typeface="Wingdings" panose="05000000000000000000" pitchFamily="2" charset="2"/>
              <a:buNone/>
            </a:pPr>
            <a:r>
              <a:rPr lang="sl-SI" altLang="sl-SI" sz="2000"/>
              <a:t>Bil je začetnik družine Julijcev. Province je </a:t>
            </a:r>
          </a:p>
          <a:p>
            <a:pPr>
              <a:buFont typeface="Wingdings" panose="05000000000000000000" pitchFamily="2" charset="2"/>
              <a:buNone/>
            </a:pPr>
            <a:r>
              <a:rPr lang="sl-SI" altLang="sl-SI" sz="2000"/>
              <a:t>razdelil na cesarske in senatne: senatne so lahko</a:t>
            </a:r>
          </a:p>
          <a:p>
            <a:pPr>
              <a:buFont typeface="Wingdings" panose="05000000000000000000" pitchFamily="2" charset="2"/>
              <a:buNone/>
            </a:pPr>
            <a:r>
              <a:rPr lang="sl-SI" altLang="sl-SI" sz="2000"/>
              <a:t>upravljali senatorji, s cesarskimi pa je upravljal </a:t>
            </a:r>
          </a:p>
          <a:p>
            <a:pPr>
              <a:buFont typeface="Wingdings" panose="05000000000000000000" pitchFamily="2" charset="2"/>
              <a:buNone/>
            </a:pPr>
            <a:r>
              <a:rPr lang="sl-SI" altLang="sl-SI" sz="2000"/>
              <a:t>cesar tako, da je imenoval upravitelja province-guvernerja. Avgust je bil</a:t>
            </a:r>
          </a:p>
          <a:p>
            <a:pPr>
              <a:buFont typeface="Wingdings" panose="05000000000000000000" pitchFamily="2" charset="2"/>
              <a:buNone/>
            </a:pPr>
            <a:r>
              <a:rPr lang="sl-SI" altLang="sl-SI" sz="2000"/>
              <a:t>cesar miru – z njegovega obdobja izvira izraz </a:t>
            </a:r>
            <a:r>
              <a:rPr lang="sl-SI" altLang="sl-SI" sz="2000" b="1" i="1" u="sng"/>
              <a:t>Pax Romana</a:t>
            </a:r>
            <a:r>
              <a:rPr lang="sl-SI" altLang="sl-SI" sz="2000"/>
              <a:t>,ki pomeni</a:t>
            </a:r>
          </a:p>
          <a:p>
            <a:pPr>
              <a:buFont typeface="Wingdings" panose="05000000000000000000" pitchFamily="2" charset="2"/>
              <a:buNone/>
            </a:pPr>
            <a:r>
              <a:rPr lang="sl-SI" altLang="sl-SI" sz="2000"/>
              <a:t>mir pod okriljem nadmoči Rimskega imperija.</a:t>
            </a:r>
            <a:endParaRPr lang="sl-SI" altLang="sl-SI" sz="2000" b="1" i="1" u="sng"/>
          </a:p>
        </p:txBody>
      </p:sp>
      <p:pic>
        <p:nvPicPr>
          <p:cNvPr id="49157" name="Picture 5" descr="http://img175.imageshack.us/img175/5307/augustus2gf9.gif">
            <a:extLst>
              <a:ext uri="{FF2B5EF4-FFF2-40B4-BE49-F238E27FC236}">
                <a16:creationId xmlns:a16="http://schemas.microsoft.com/office/drawing/2014/main" id="{D02889D9-767E-429E-B065-0B4726BBE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12875"/>
            <a:ext cx="1714500"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40C72E1B-9DB3-4D82-9BFB-E29211E7465B}"/>
              </a:ext>
            </a:extLst>
          </p:cNvPr>
          <p:cNvSpPr>
            <a:spLocks noGrp="1" noChangeArrowheads="1"/>
          </p:cNvSpPr>
          <p:nvPr>
            <p:ph type="body" idx="1"/>
          </p:nvPr>
        </p:nvSpPr>
        <p:spPr>
          <a:xfrm>
            <a:off x="457200" y="333375"/>
            <a:ext cx="8229600" cy="5797550"/>
          </a:xfrm>
        </p:spPr>
        <p:txBody>
          <a:bodyPr/>
          <a:lstStyle/>
          <a:p>
            <a:pPr>
              <a:buFont typeface="Wingdings" panose="05000000000000000000" pitchFamily="2" charset="2"/>
              <a:buNone/>
            </a:pPr>
            <a:r>
              <a:rPr lang="sl-SI" altLang="sl-SI" sz="2000" b="1">
                <a:solidFill>
                  <a:schemeClr val="folHlink"/>
                </a:solidFill>
                <a:effectLst>
                  <a:outerShdw blurRad="38100" dist="38100" dir="2700000" algn="tl">
                    <a:srgbClr val="FFFFFF"/>
                  </a:outerShdw>
                </a:effectLst>
              </a:rPr>
              <a:t>TIBERIJ</a:t>
            </a:r>
            <a:r>
              <a:rPr lang="sl-SI" altLang="sl-SI" sz="2000"/>
              <a:t> </a:t>
            </a:r>
            <a:r>
              <a:rPr lang="sl-SI" altLang="sl-SI" sz="2000" b="1">
                <a:solidFill>
                  <a:schemeClr val="folHlink"/>
                </a:solidFill>
                <a:effectLst>
                  <a:outerShdw blurRad="38100" dist="38100" dir="2700000" algn="tl">
                    <a:srgbClr val="FFFFFF"/>
                  </a:outerShdw>
                </a:effectLst>
              </a:rPr>
              <a:t>I.</a:t>
            </a:r>
            <a:r>
              <a:rPr lang="sl-SI" altLang="sl-SI" sz="2000"/>
              <a:t> 42 pr. Kr.- 37 n. št.</a:t>
            </a:r>
          </a:p>
          <a:p>
            <a:pPr>
              <a:buFont typeface="Wingdings" panose="05000000000000000000" pitchFamily="2" charset="2"/>
              <a:buNone/>
            </a:pPr>
            <a:endParaRPr lang="sl-SI" altLang="sl-SI" sz="2000"/>
          </a:p>
          <a:p>
            <a:pPr>
              <a:buFont typeface="Wingdings" panose="05000000000000000000" pitchFamily="2" charset="2"/>
              <a:buNone/>
            </a:pPr>
            <a:r>
              <a:rPr lang="sl-SI" altLang="sl-SI" sz="2000"/>
              <a:t>Kot Avgustov posinovljenec in nosilec vseh</a:t>
            </a:r>
          </a:p>
          <a:p>
            <a:pPr>
              <a:buFont typeface="Wingdings" panose="05000000000000000000" pitchFamily="2" charset="2"/>
              <a:buNone/>
            </a:pPr>
            <a:r>
              <a:rPr lang="sl-SI" altLang="sl-SI" sz="2000"/>
              <a:t>najpomembnejših funkcij je brez težav nasledil </a:t>
            </a:r>
          </a:p>
          <a:p>
            <a:pPr>
              <a:buFont typeface="Wingdings" panose="05000000000000000000" pitchFamily="2" charset="2"/>
              <a:buNone/>
            </a:pPr>
            <a:r>
              <a:rPr lang="sl-SI" altLang="sl-SI" sz="2000"/>
              <a:t>svojega očeta, saj so bili vsi možni tekmeci že v </a:t>
            </a:r>
          </a:p>
          <a:p>
            <a:pPr>
              <a:buFont typeface="Wingdings" panose="05000000000000000000" pitchFamily="2" charset="2"/>
              <a:buNone/>
            </a:pPr>
            <a:r>
              <a:rPr lang="sl-SI" altLang="sl-SI" sz="2000"/>
              <a:t>Preteklosti odstranjeni. Tiberij je nadaljeval </a:t>
            </a:r>
          </a:p>
          <a:p>
            <a:pPr>
              <a:buFont typeface="Wingdings" panose="05000000000000000000" pitchFamily="2" charset="2"/>
              <a:buNone/>
            </a:pPr>
            <a:r>
              <a:rPr lang="sl-SI" altLang="sl-SI" sz="2000"/>
              <a:t>Avgustovo miroljubno zunanjo politiko </a:t>
            </a:r>
          </a:p>
          <a:p>
            <a:pPr>
              <a:buFont typeface="Wingdings" panose="05000000000000000000" pitchFamily="2" charset="2"/>
              <a:buNone/>
            </a:pPr>
            <a:r>
              <a:rPr lang="sl-SI" altLang="sl-SI" sz="2000" b="1" i="1" u="sng"/>
              <a:t>Pax Romana</a:t>
            </a:r>
            <a:r>
              <a:rPr lang="sl-SI" altLang="sl-SI" sz="2000"/>
              <a:t> in utrjeval sistem principata, čeprav</a:t>
            </a:r>
          </a:p>
          <a:p>
            <a:pPr>
              <a:buFont typeface="Wingdings" panose="05000000000000000000" pitchFamily="2" charset="2"/>
              <a:buNone/>
            </a:pPr>
            <a:r>
              <a:rPr lang="sl-SI" altLang="sl-SI" sz="2000"/>
              <a:t>mu senat ni bil naklonjen. Po letu 30 je Tiberijev režim postal vse bolj</a:t>
            </a:r>
          </a:p>
          <a:p>
            <a:pPr>
              <a:buFont typeface="Wingdings" panose="05000000000000000000" pitchFamily="2" charset="2"/>
              <a:buNone/>
            </a:pPr>
            <a:r>
              <a:rPr lang="sl-SI" altLang="sl-SI" sz="2000"/>
              <a:t>tiranski. Tiberij je v paranoji preganjal vse resnične in domnevne</a:t>
            </a:r>
          </a:p>
          <a:p>
            <a:pPr>
              <a:buFont typeface="Wingdings" panose="05000000000000000000" pitchFamily="2" charset="2"/>
              <a:buNone/>
            </a:pPr>
            <a:r>
              <a:rPr lang="sl-SI" altLang="sl-SI" sz="2000"/>
              <a:t>nasprotnike, zlasti pa pripadnike Klavdijske-Julijske dinastije. Tiberij se</a:t>
            </a:r>
          </a:p>
          <a:p>
            <a:pPr>
              <a:buFont typeface="Wingdings" panose="05000000000000000000" pitchFamily="2" charset="2"/>
              <a:buNone/>
            </a:pPr>
            <a:r>
              <a:rPr lang="sl-SI" altLang="sl-SI" sz="2000"/>
              <a:t>je v drugi polovici vse več zadrževal na otočku Kapri. Tiberij je vse do</a:t>
            </a:r>
          </a:p>
          <a:p>
            <a:pPr>
              <a:buFont typeface="Wingdings" panose="05000000000000000000" pitchFamily="2" charset="2"/>
              <a:buNone/>
            </a:pPr>
            <a:r>
              <a:rPr lang="sl-SI" altLang="sl-SI" sz="2000"/>
              <a:t>pomladi 37 bival na Kapriju, nato se je odpravil v Rim. Med potjo je</a:t>
            </a:r>
          </a:p>
          <a:p>
            <a:pPr>
              <a:buFont typeface="Wingdings" panose="05000000000000000000" pitchFamily="2" charset="2"/>
              <a:buNone/>
            </a:pPr>
            <a:r>
              <a:rPr lang="sl-SI" altLang="sl-SI" sz="2000"/>
              <a:t>umrl naravne smrti.</a:t>
            </a:r>
          </a:p>
        </p:txBody>
      </p:sp>
      <p:pic>
        <p:nvPicPr>
          <p:cNvPr id="51204" name="Picture 4" descr="Slika:Tiberius palermo.jpg">
            <a:extLst>
              <a:ext uri="{FF2B5EF4-FFF2-40B4-BE49-F238E27FC236}">
                <a16:creationId xmlns:a16="http://schemas.microsoft.com/office/drawing/2014/main" id="{147C04C4-BC67-4B6B-A7ED-AF0324B3D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33375"/>
            <a:ext cx="20986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u"/>
  </p:transition>
</p:sld>
</file>

<file path=ppt/theme/theme1.xml><?xml version="1.0" encoding="utf-8"?>
<a:theme xmlns:a="http://schemas.openxmlformats.org/drawingml/2006/main" name="Krožnica">
  <a:themeElements>
    <a:clrScheme name="Krožnic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Krožn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Krožnic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Krožnic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Krožnic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Krožnic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rožnic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Krožnic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Krožnic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Krožnic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Krožnic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0</TotalTime>
  <Words>2927</Words>
  <Application>Microsoft Office PowerPoint</Application>
  <PresentationFormat>On-screen Show (4:3)</PresentationFormat>
  <Paragraphs>488</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Wingdings</vt:lpstr>
      <vt:lpstr>Krožnica</vt:lpstr>
      <vt:lpstr>Rimski cesarji</vt:lpstr>
      <vt:lpstr>Uvod</vt:lpstr>
      <vt:lpstr>PowerPoint Presentation</vt:lpstr>
      <vt:lpstr>PowerPoint Presentation</vt:lpstr>
      <vt:lpstr>PowerPoint Presentation</vt:lpstr>
      <vt:lpstr>PowerPoint Presentation</vt:lpstr>
      <vt:lpstr>Obdobja rimskega cesarstva in rimski cesarji</vt:lpstr>
      <vt:lpstr>Julijsko-Klavdijska rodbima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Flavijska dinastija</vt:lpstr>
      <vt:lpstr>PowerPoint Presentation</vt:lpstr>
      <vt:lpstr>PowerPoint Presentation</vt:lpstr>
      <vt:lpstr>Nervansko-Antoninska dinastija</vt:lpstr>
      <vt:lpstr>PowerPoint Presentation</vt:lpstr>
      <vt:lpstr>PowerPoint Presentation</vt:lpstr>
      <vt:lpstr>PowerPoint Presentation</vt:lpstr>
      <vt:lpstr>PowerPoint Presentation</vt:lpstr>
      <vt:lpstr>PowerPoint Presentation</vt:lpstr>
      <vt:lpstr>Severska dinastija</vt:lpstr>
      <vt:lpstr>PowerPoint Presentation</vt:lpstr>
      <vt:lpstr>PowerPoint Presentation</vt:lpstr>
      <vt:lpstr>PowerPoint Presentation</vt:lpstr>
      <vt:lpstr>Vladarji med krizo 3. st. ali vojaški cesarji</vt:lpstr>
      <vt:lpstr>PowerPoint Presentation</vt:lpstr>
      <vt:lpstr>PowerPoint Presentation</vt:lpstr>
      <vt:lpstr>PowerPoint Presentation</vt:lpstr>
      <vt:lpstr>PowerPoint Presentation</vt:lpstr>
      <vt:lpstr>PowerPoint Presentation</vt:lpstr>
      <vt:lpstr>PowerPoint Presentation</vt:lpstr>
      <vt:lpstr>Tetrarhija </vt:lpstr>
      <vt:lpstr>Konstatinova hiša</vt:lpstr>
      <vt:lpstr>Valentinijanske dinastije</vt:lpstr>
      <vt:lpstr>Teodozijeva hiša</vt:lpstr>
      <vt:lpstr>Zahodno cesarstvo</vt:lpstr>
      <vt:lpstr>Vzhodno cesarstvo</vt:lpstr>
      <vt:lpstr>Zaključek</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2019-06-03T09:16:23Z</dcterms:created>
  <dcterms:modified xsi:type="dcterms:W3CDTF">2019-06-03T09:16:23Z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