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1"/>
  </p:sldMasterIdLst>
  <p:notesMasterIdLst>
    <p:notesMasterId r:id="rId9"/>
  </p:notesMasterIdLst>
  <p:sldIdLst>
    <p:sldId id="256" r:id="rId2"/>
    <p:sldId id="258" r:id="rId3"/>
    <p:sldId id="257" r:id="rId4"/>
    <p:sldId id="262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6E85FA09-412C-4ADC-B822-FFF8880CA6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A931AAA6-47B7-428E-AA49-8144C18AED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B38E675-8FBC-461D-8092-85EDFB557E0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C82992D6-5463-48DF-949B-C03C4E7518D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52DFE897-EFF7-4BEF-A0AF-F22C0480F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noProof="0"/>
              <a:t>Uredite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E2FA6F0A-6872-4D62-9B63-311E6EF2752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B83CA56A-0C22-47DC-B7BE-08EC43EF9C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F594DCC-9DBD-46A7-8994-F1B2584E60F9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grada stranske slike 1">
            <a:extLst>
              <a:ext uri="{FF2B5EF4-FFF2-40B4-BE49-F238E27FC236}">
                <a16:creationId xmlns:a16="http://schemas.microsoft.com/office/drawing/2014/main" id="{223BB0C2-565D-4306-8EB1-1DDD4E2F8D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Ograda opomb 2">
            <a:extLst>
              <a:ext uri="{FF2B5EF4-FFF2-40B4-BE49-F238E27FC236}">
                <a16:creationId xmlns:a16="http://schemas.microsoft.com/office/drawing/2014/main" id="{FAD9419D-F44C-4223-8D04-DD529116D7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l-SI" altLang="sl-SI"/>
          </a:p>
        </p:txBody>
      </p:sp>
      <p:sp>
        <p:nvSpPr>
          <p:cNvPr id="13316" name="Ograda številke diapozitiva 3">
            <a:extLst>
              <a:ext uri="{FF2B5EF4-FFF2-40B4-BE49-F238E27FC236}">
                <a16:creationId xmlns:a16="http://schemas.microsoft.com/office/drawing/2014/main" id="{31F51B41-17E7-4EE0-B999-2FDB525976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A37B195B-9DBF-4B5A-B86D-E3A8ABBF69E4}" type="slidenum">
              <a:rPr lang="sl-SI" altLang="sl-SI">
                <a:latin typeface="Calibri" panose="020F0502020204030204" pitchFamily="34" charset="0"/>
              </a:rPr>
              <a:pPr/>
              <a:t>5</a:t>
            </a:fld>
            <a:endParaRPr lang="sl-SI" altLang="sl-SI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orizon.png">
            <a:extLst>
              <a:ext uri="{FF2B5EF4-FFF2-40B4-BE49-F238E27FC236}">
                <a16:creationId xmlns:a16="http://schemas.microsoft.com/office/drawing/2014/main" id="{6984200F-86F4-45F1-847B-F397DB760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2511DE-3307-4BC2-875D-6DB94596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8C2B5-725B-4052-9E2A-99AA5BE17BD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4FADC3-9B6C-4A6B-912C-8745925F7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B13A120-15DB-44FA-BDDC-2E2430C6C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2CEA5-F4D6-429A-A70B-BF152E10843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1010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74F1C-2BFE-42C9-86D4-48C81F91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F76F4-5BA4-498F-A518-FB9A444A7B3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8FC9C-430D-43A4-99BF-D8A85A64D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C0B15-5DC7-403F-8AAB-FEA2C3AE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5601F-37D0-439F-AA7C-5AE365CE6A5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6139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5D4F8-9742-4A9B-A8FE-00366945B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3BC6D-C384-42DC-B168-CD812BFC0E5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72CCE-4E66-44BD-8370-217E86714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16CAA-F0E9-4E47-A4B1-166DA1B6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74F81-6538-4ABA-8F4D-1E26C6C45F8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7724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1C22C-823B-44BD-9C4D-BCC5A78210E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26F12-5FCC-4551-A720-7CEFBC4E15C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2A852-136D-4A28-B388-5132BDFBF4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BFED5-6B38-4689-AFE1-705323BA2AF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4187E14-9E0B-4657-853C-8A71FAEAE43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1440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B2C82-5920-40FB-8827-63C04F2BC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E3135-CBFB-4ED6-AADC-2A7782A778E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D1C25-158B-474C-AB91-1A4A5C34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25719-B5AA-4529-9911-0314416A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6CA3C-F14C-4FC8-825D-549AB04A10A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7951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FE518D-D805-4897-8960-1F7CA901114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66F36-497C-4F3C-ABA1-5785FD0C324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B6C37F-DE5A-4140-8753-2048417130F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4E28845-4D05-4196-82E8-8D68547F847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E0ED3AE-4A5A-4414-BEEA-C02A35B79A8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8791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AC6C832-4DE9-4B1E-A68D-988EEFA908C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3BA38-7EEB-4ED7-8488-31C13992295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160A28C-FBF6-4ACE-899B-B8FEF49A0CC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F26896C-92BC-4C21-B7E9-2F35A7883B1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206F135-BC46-47AA-88B9-9FF26404353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9012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C2A30F7-A815-41FF-8215-159B5DBD3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B5E33-D50B-4B7F-BE76-2BAADAF3D0D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0F1A5A7-0D0D-41E6-87AE-B00B53BB3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DE76D-9318-41D0-A93B-A90D3A1B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A1941-32A0-4E83-AF73-BE5B45F08EF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8852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84BCF41-339C-4F8C-8D90-F4F96995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B44CA-7C24-481D-9287-5AC537EE4B6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C1F953A-AC99-47B8-A121-6C28C8965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5F27CEB-AB8D-4D09-91A9-C0FF93DD6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FEC97-DCDF-446D-99FD-7553D32FD67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414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EE108B5-3172-4A81-B3CA-DFFF7F7BA01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75702-CA11-4D0D-8CF8-80B425E200D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69995D1-8A37-48F6-A242-D66E8F44C1C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F52B21-A58B-492C-8941-822E37DA134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ECB84C0-BBB5-48EF-9F8A-E48236E58E0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0975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orizon.png">
            <a:extLst>
              <a:ext uri="{FF2B5EF4-FFF2-40B4-BE49-F238E27FC236}">
                <a16:creationId xmlns:a16="http://schemas.microsoft.com/office/drawing/2014/main" id="{DC4F123D-05FA-4ADB-9ECD-D767F4D30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09A7BCB-29A5-465F-B226-396499556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B97D5-5A7B-4046-A83E-E670949B807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E578724-C5A5-4DF6-B666-068F5398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3F3B464-8986-49EC-BBCB-2F3680460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EF7F8-7376-4A0A-9F79-15EE65C3526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283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83838"/>
            </a:gs>
            <a:gs pos="31000">
              <a:srgbClr val="000000"/>
            </a:gs>
            <a:gs pos="100000">
              <a:srgbClr val="000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>
            <a:extLst>
              <a:ext uri="{FF2B5EF4-FFF2-40B4-BE49-F238E27FC236}">
                <a16:creationId xmlns:a16="http://schemas.microsoft.com/office/drawing/2014/main" id="{83D47A37-49F4-4A2C-A6C1-0899CACD92B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BFB9B-7D86-412C-9F06-5C446B7D1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A96AA-A789-4493-9F83-80A6127FB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32867-8263-42A7-9AB2-B29130803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791151-7DCB-4AC7-A82D-9DB1573C6FE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569E5-7C3B-4E9C-BDB5-64ADCC605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6671F-65ED-43F0-A477-2E85A99C8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C79D0532-C7DE-43A1-9F8E-FA30FAC3F50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59" r:id="rId2"/>
    <p:sldLayoutId id="2147483768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9" r:id="rId9"/>
    <p:sldLayoutId id="2147483765" r:id="rId10"/>
    <p:sldLayoutId id="21474837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53E485-1793-4D3F-B39F-5B740585C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188" y="333375"/>
            <a:ext cx="7772400" cy="7921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</a:rPr>
              <a:t>RIMSKI VOJAK</a:t>
            </a:r>
          </a:p>
        </p:txBody>
      </p:sp>
      <p:sp>
        <p:nvSpPr>
          <p:cNvPr id="5123" name="AutoShape 4" descr="data:image/jpeg;base64,/9j/4AAQSkZJRgABAQAAAQABAAD/2wBDAAkGBwgHBgkIBwgKCgkLDRYPDQwMDRsUFRAWIB0iIiAdHx8kKDQsJCYxJx8fLT0tMTU3Ojo6Iys/RD84QzQ5Ojf/2wBDAQoKCg0MDRoPDxo3JR8lNzc3Nzc3Nzc3Nzc3Nzc3Nzc3Nzc3Nzc3Nzc3Nzc3Nzc3Nzc3Nzc3Nzc3Nzc3Nzc3Nzf/wAARCAB6AFEDASIAAhEBAxEB/8QAGwAAAgMBAQEAAAAAAAAAAAAABAUAAgMGAQf/xAA+EAACAQIEAwUEBgkEAwAAAAABAhEAAwQSITEFQVETImFxgRQykaEGM0Kx0fAVI1JTYnKSweEkNFTxgpOi/8QAGAEAAwEBAAAAAAAAAAAAAAAAAAECBAP/xAAkEQACAgMBAAEDBQAAAAAAAAAAAQIRAyExEkEEEyIyUWFxgf/aAAwDAQACEQMRAD8A+W8eDfpS6HUhgSCDqfeO55+dBnPbVWUnK3yo76QBv0rfzkls2siD6jlQyA3cMyicyMY10ioXEVVtmYv3F6HzFXGLYnvL86wivYqiTdr6OIdZnqJrzLhiPcUHwkVvaw+TVoJ+QrSIeABmXNJBGkSSZ9N6Q1YIbNhlhWeOuaazOBEnLe581/zRLot4sQZefemJPjWRtvbBJmPOmFsw9gvz3SjeTR99ZNhL43sXD/Ks/dRi3GA3NGYJ2zGCdV2pN0hp2xT2V79xd/8AWfwqU/7Jv2m+dSo+4jr4YLx5zc4viHJUywPd21AP96FsXOzGoJJat+IE+23M3LKCOndFVweH7e6oy5gTsTE+tWlejjdOzDIc5HQxXptxyplxOwiEOjqYMELpl/GhDsJO9NqnQlsljDu2R4YhjoOQ8SaPt4RQysCjJoRpINDYTNIi5kymJ/tTG1iLNmBdD3GLgnLppzHrQ3XBpNgt20lu67m0mpgqoganl0qxsqbOUjltFZYh+1vFFJBZ9CTqoB5nrRcMdFBMaEgaE+FJ6CnLgme3kcrvFFcObJfQgA8oNYPqx1nx61tgZF5Ijeh8CPRrOE/44/p/zUq3s9v9+P6TUrLZs8iXiOuMuHUe7oTscoo3Bg2cHmAy+6RmG5oTiX+/uiNiBERyFMOGqfZA4W6FgZ2R4MHLsSCATqNQfWtkXWzHVugVO0TFMbYJRWyqxXQcvuo66l+1bVWvh5aSj95em1EYbAXnwUFsqEEsWHvHr4DYDz3qcPu4b2e+uIHfJJBPvMI0A0gQQeY38KhtO3VlpPlgPsSs2e2pzc0PI+Fa4y29u1ZMdwTsQZ0WfTpPzo+3dTDXHJtoyi2WAIBynaBI5yPQVki2rVtgDmDCQWERHh8KIydtL4CSjSf7iZcFfEXkVOzDbl1HyOvyom4txbZnL+sH2SDRgwN17FvEXWGSYWQYA33Gg3+dA3lNoXFcToZ8aaje7D0ougANANb4KTiLcDXMI+IoaN42rbCmHXwaghdOhhunzqVM1z9oVKy0bPSOe4hrxDEEfvWG0bGNqa4TFC3grIygLA0AjypViirYu46BgGcmHOvrROHYjD2wundHKtca+TGw7FY66qQS3YXB3Ujw+e9DWL06rbtrI2k6DbTWazu5rkZ2ZoECTMVrhFVhDNGUyT0HP5UKl/hVtv8AsNuq3syBj3rzgEjoOW87ms8QygsrHQLl0O1PMRw6zc4bbudq5W2rMAsFiYA1WNOWvn6c9dJKkvuTTwSjNSQssJRcXZZL94WBa7Qm3yMTAjaemm3lUxN3tsKxKqqlRlaSSdRtyHP0nnWLAW8LmJ1cnRSNOkmPCirDL7I1q6AoJDKzNpBEx+etCcVthJPVKxMEAGte2hDE+ta4lOzYKDMjXzqmH9+DUi4zo+y8vjUrHtPE/GpXKjt6QF9IsIbWN9ot4cWbFwjIo5GJ2OtYYZZs2/5B91MfpLxDDY1cMbF7O2YFhmkLodABsNdBAoLD/UW/5B91dIKopHKTt2VYd7L1r02wEXvMCdTpt+f7V6wGZT0110rYBreGRrqnK57oZYkbaeGnyptrjCLrY24TjsTa4bcfDkm7h2G4B7pEefiPKll1GvlnyKACM5t+6s+un5FbcLurbxLJcjssRNtgVkjofOY1qmKtm1dZba9neRiO8dSZ0JHrUQjUnTo7uScaasO+jWDw2Lxl61jirItlittxALREjxHLzpawVbjWswu2luFbcwM3r8KZfRqzc9tJNp1Y2mVYBMzG0TvHrQ/HMDh8Lle3iBcuXrjO1v8AZBJII8OVPzumyHNJ2kLOIWsiEmFIMZeXmD60JY9/89aYcRHa2lLFVciGldZEfn1pfh9wfCr+DnJ27GGY9Klez/D86lKhWLLeQMHaYGpA3poiBbaqY7qgaUpxRthnFkTbUFQ+vfj7XgToY5U4VgRy2poRjct6jkNOW9WvFStsDfSTHn85I+FWfV1AA11On58a8vd67oZjm3MefkK5y6dIL8ki15yti2BsGLQV5/f/ANUcVXiWHBNxRiFHdUwAwjaebGgcS5uCyG1VQVGkaCsrdw9mUb7LAZufONd6SHG2r/k6NcYljCWMC1vLdufWHKI0B6b+7tS3j+CWzeN7DtIyoLokSjFQfhqNeulbYTGX7hs23Z2BmdNZ12J9KOxRRMfiXuEj6oNpIINtdGXmum0VDk1KyoRUo0ctduPfwzlyS4IIJ+Gpql+2LWMdUACHvqOgZcwHwIp3jLGGtWe0sLhhbLA5VuBwdtAGEjypZxHL22GdAQrWFEH+ElfuArR6UlaOLi46ZTNUoTMep+NSgRTiZm3FpSuGVXWxJMuIEvB1BaAenIbU/WwoLacqT8XPaXDmve13FPZHEW2LWlCggW7bfaUCCD05azTctdSZXnzpR4N9Mb9plcRI0EGenKh8x7TO2s6zG8+Aoy85ddRQTgtdEE6wCSJj8xT8enocZuOz0jOZETvM7c6sq21uLnzZZE6gfP8AxVsSPZkZg+hEaz8DFTLbZbumVwuYEE6fHzFSoOi1lpcNsOWTEWc4IzaqG0VgdN/MH4U3x69+4IIzWbLAf+EfDT/vekJIU4e6ixDDMDJA1p9fX9babukthiJURJW43h0I/HlXDLGjpidigwcMdSSHmTyrHiki3gWbkpXbpl/GiQJR1ABlenQmheKA+x4RyZ7zD5L+FPCx51oDgeNSr93rUrQZT3H3e3bD5sViMQ2ZJ/0ws2UMAZVA0LCAC0CQAa6RQLhdSJYCJ6VxTYnEXsdku37rojJlVnJCwY0HLTSutsEgtBOsUojZhfUKvLUcqX3Ga2N4EijLxOUUFjPdI8qqrEtDDG4e12DYgXmyxlTTRtflWHDbZxNsWFdQ76BSNSSYEfHY00x1q32HED2ayLSHbwFLfo6A3FcOjCVaVZTsRB0NZscm8Um+o1TilkjFcYHdXsLlxVzHLIExqNpI1rpizX8PgrpZmBd0Mrqc6gjrOqnkPw5jHszYpizEkhQSTv3RXR8LJbgiZjMXcOBPL6yjI28cWxwVTaBFQBsgG0g+W/8Aal3EQTw2wSScrkfHN+FObn17+lJeIa8M15XRH/3UfTv8is/6Rd2nnUrCpWwxH//Z">
            <a:extLst>
              <a:ext uri="{FF2B5EF4-FFF2-40B4-BE49-F238E27FC236}">
                <a16:creationId xmlns:a16="http://schemas.microsoft.com/office/drawing/2014/main" id="{DE90A939-3FB6-4640-92CD-A9C9F07033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411163"/>
            <a:ext cx="571500" cy="85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sl-SI" altLang="sl-SI"/>
          </a:p>
        </p:txBody>
      </p:sp>
      <p:sp>
        <p:nvSpPr>
          <p:cNvPr id="5124" name="AutoShape 6" descr="data:image/jpeg;base64,/9j/4AAQSkZJRgABAQAAAQABAAD/2wBDAAkGBwgHBgkIBwgKCgkLDRYPDQwMDRsUFRAWIB0iIiAdHx8kKDQsJCYxJx8fLT0tMTU3Ojo6Iys/RD84QzQ5Ojf/2wBDAQoKCg0MDRoPDxo3JR8lNzc3Nzc3Nzc3Nzc3Nzc3Nzc3Nzc3Nzc3Nzc3Nzc3Nzc3Nzc3Nzc3Nzc3Nzc3Nzc3Nzf/wAARCAB6AFEDASIAAhEBAxEB/8QAGwAAAgMBAQEAAAAAAAAAAAAABAUAAgMGAQf/xAA+EAACAQIEAwUEBgkEAwAAAAABAhEAAwQSITEFQVETImFxgRQykaEGM0Kx0fAVI1JTYnKSweEkNFTxgpOi/8QAGAEAAwEBAAAAAAAAAAAAAAAAAAECBAP/xAAkEQACAgMBAAEDBQAAAAAAAAAAAQIRAyExEkEEEyIyUWFxgf/aAAwDAQACEQMRAD8A+W8eDfpS6HUhgSCDqfeO55+dBnPbVWUnK3yo76QBv0rfzkls2siD6jlQyA3cMyicyMY10ioXEVVtmYv3F6HzFXGLYnvL86wivYqiTdr6OIdZnqJrzLhiPcUHwkVvaw+TVoJ+QrSIeABmXNJBGkSSZ9N6Q1YIbNhlhWeOuaazOBEnLe581/zRLot4sQZefemJPjWRtvbBJmPOmFsw9gvz3SjeTR99ZNhL43sXD/Ks/dRi3GA3NGYJ2zGCdV2pN0hp2xT2V79xd/8AWfwqU/7Jv2m+dSo+4jr4YLx5zc4viHJUywPd21AP96FsXOzGoJJat+IE+23M3LKCOndFVweH7e6oy5gTsTE+tWlejjdOzDIc5HQxXptxyplxOwiEOjqYMELpl/GhDsJO9NqnQlsljDu2R4YhjoOQ8SaPt4RQysCjJoRpINDYTNIi5kymJ/tTG1iLNmBdD3GLgnLppzHrQ3XBpNgt20lu67m0mpgqoganl0qxsqbOUjltFZYh+1vFFJBZ9CTqoB5nrRcMdFBMaEgaE+FJ6CnLgme3kcrvFFcObJfQgA8oNYPqx1nx61tgZF5Ijeh8CPRrOE/44/p/zUq3s9v9+P6TUrLZs8iXiOuMuHUe7oTscoo3Bg2cHmAy+6RmG5oTiX+/uiNiBERyFMOGqfZA4W6FgZ2R4MHLsSCATqNQfWtkXWzHVugVO0TFMbYJRWyqxXQcvuo66l+1bVWvh5aSj95em1EYbAXnwUFsqEEsWHvHr4DYDz3qcPu4b2e+uIHfJJBPvMI0A0gQQeY38KhtO3VlpPlgPsSs2e2pzc0PI+Fa4y29u1ZMdwTsQZ0WfTpPzo+3dTDXHJtoyi2WAIBynaBI5yPQVki2rVtgDmDCQWERHh8KIydtL4CSjSf7iZcFfEXkVOzDbl1HyOvyom4txbZnL+sH2SDRgwN17FvEXWGSYWQYA33Gg3+dA3lNoXFcToZ8aaje7D0ougANANb4KTiLcDXMI+IoaN42rbCmHXwaghdOhhunzqVM1z9oVKy0bPSOe4hrxDEEfvWG0bGNqa4TFC3grIygLA0AjypViirYu46BgGcmHOvrROHYjD2wundHKtca+TGw7FY66qQS3YXB3Ujw+e9DWL06rbtrI2k6DbTWazu5rkZ2ZoECTMVrhFVhDNGUyT0HP5UKl/hVtv8AsNuq3syBj3rzgEjoOW87ms8QygsrHQLl0O1PMRw6zc4bbudq5W2rMAsFiYA1WNOWvn6c9dJKkvuTTwSjNSQssJRcXZZL94WBa7Qm3yMTAjaemm3lUxN3tsKxKqqlRlaSSdRtyHP0nnWLAW8LmJ1cnRSNOkmPCirDL7I1q6AoJDKzNpBEx+etCcVthJPVKxMEAGte2hDE+ta4lOzYKDMjXzqmH9+DUi4zo+y8vjUrHtPE/GpXKjt6QF9IsIbWN9ot4cWbFwjIo5GJ2OtYYZZs2/5B91MfpLxDDY1cMbF7O2YFhmkLodABsNdBAoLD/UW/5B91dIKopHKTt2VYd7L1r02wEXvMCdTpt+f7V6wGZT0110rYBreGRrqnK57oZYkbaeGnyptrjCLrY24TjsTa4bcfDkm7h2G4B7pEefiPKll1GvlnyKACM5t+6s+un5FbcLurbxLJcjssRNtgVkjofOY1qmKtm1dZba9neRiO8dSZ0JHrUQjUnTo7uScaasO+jWDw2Lxl61jirItlittxALREjxHLzpawVbjWswu2luFbcwM3r8KZfRqzc9tJNp1Y2mVYBMzG0TvHrQ/HMDh8Lle3iBcuXrjO1v8AZBJII8OVPzumyHNJ2kLOIWsiEmFIMZeXmD60JY9/89aYcRHa2lLFVciGldZEfn1pfh9wfCr+DnJ27GGY9Klez/D86lKhWLLeQMHaYGpA3poiBbaqY7qgaUpxRthnFkTbUFQ+vfj7XgToY5U4VgRy2poRjct6jkNOW9WvFStsDfSTHn85I+FWfV1AA11On58a8vd67oZjm3MefkK5y6dIL8ki15yti2BsGLQV5/f/ANUcVXiWHBNxRiFHdUwAwjaebGgcS5uCyG1VQVGkaCsrdw9mUb7LAZufONd6SHG2r/k6NcYljCWMC1vLdufWHKI0B6b+7tS3j+CWzeN7DtIyoLokSjFQfhqNeulbYTGX7hs23Z2BmdNZ12J9KOxRRMfiXuEj6oNpIINtdGXmum0VDk1KyoRUo0ctduPfwzlyS4IIJ+Gpql+2LWMdUACHvqOgZcwHwIp3jLGGtWe0sLhhbLA5VuBwdtAGEjypZxHL22GdAQrWFEH+ElfuArR6UlaOLi46ZTNUoTMep+NSgRTiZm3FpSuGVXWxJMuIEvB1BaAenIbU/WwoLacqT8XPaXDmve13FPZHEW2LWlCggW7bfaUCCD05azTctdSZXnzpR4N9Mb9plcRI0EGenKh8x7TO2s6zG8+Aoy85ddRQTgtdEE6wCSJj8xT8enocZuOz0jOZETvM7c6sq21uLnzZZE6gfP8AxVsSPZkZg+hEaz8DFTLbZbumVwuYEE6fHzFSoOi1lpcNsOWTEWc4IzaqG0VgdN/MH4U3x69+4IIzWbLAf+EfDT/vekJIU4e6ixDDMDJA1p9fX9babukthiJURJW43h0I/HlXDLGjpidigwcMdSSHmTyrHiki3gWbkpXbpl/GiQJR1ABlenQmheKA+x4RyZ7zD5L+FPCx51oDgeNSr93rUrQZT3H3e3bD5sViMQ2ZJ/0ws2UMAZVA0LCAC0CQAa6RQLhdSJYCJ6VxTYnEXsdku37rojJlVnJCwY0HLTSutsEgtBOsUojZhfUKvLUcqX3Ga2N4EijLxOUUFjPdI8qqrEtDDG4e12DYgXmyxlTTRtflWHDbZxNsWFdQ76BSNSSYEfHY00x1q32HED2ayLSHbwFLfo6A3FcOjCVaVZTsRB0NZscm8Um+o1TilkjFcYHdXsLlxVzHLIExqNpI1rpizX8PgrpZmBd0Mrqc6gjrOqnkPw5jHszYpizEkhQSTv3RXR8LJbgiZjMXcOBPL6yjI28cWxwVTaBFQBsgG0g+W/8Aal3EQTw2wSScrkfHN+FObn17+lJeIa8M15XRH/3UfTv8is/6Rd2nnUrCpWwxH//Z">
            <a:extLst>
              <a:ext uri="{FF2B5EF4-FFF2-40B4-BE49-F238E27FC236}">
                <a16:creationId xmlns:a16="http://schemas.microsoft.com/office/drawing/2014/main" id="{3074C37D-9860-4EFD-AFDB-F0ADE9CD20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-258763"/>
            <a:ext cx="571500" cy="85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sl-SI" altLang="sl-SI"/>
          </a:p>
        </p:txBody>
      </p:sp>
      <p:pic>
        <p:nvPicPr>
          <p:cNvPr id="5125" name="Picture 2">
            <a:extLst>
              <a:ext uri="{FF2B5EF4-FFF2-40B4-BE49-F238E27FC236}">
                <a16:creationId xmlns:a16="http://schemas.microsoft.com/office/drawing/2014/main" id="{8DF6BD42-FEFA-4EC0-AE70-BA74E7C87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088" y="2133600"/>
            <a:ext cx="5219700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059FA3-2222-4039-A399-1ABD487A1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777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OPIS VOJAKA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D252EA0F-CF6E-45BD-B49A-B70A09412E1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924425"/>
          </a:xfrm>
        </p:spPr>
        <p:txBody>
          <a:bodyPr>
            <a:normAutofit lnSpcReduction="10000"/>
          </a:bodyPr>
          <a:lstStyle/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800" dirty="0"/>
              <a:t>              čelada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endParaRPr lang="sl-SI" sz="1800" dirty="0"/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endParaRPr lang="sl-SI" sz="1800" dirty="0"/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endParaRPr lang="sl-SI" sz="1800" dirty="0"/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800" dirty="0"/>
              <a:t>sulica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endParaRPr lang="sl-SI" sz="1800" dirty="0"/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800" dirty="0"/>
              <a:t>                            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800" dirty="0"/>
              <a:t>                      meč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800" dirty="0"/>
              <a:t>                                                                                                                             ščit	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800" dirty="0"/>
              <a:t>         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800" dirty="0"/>
              <a:t>                                                                                                                       čevlji                 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800" dirty="0"/>
              <a:t>                                                                                                                      </a:t>
            </a:r>
          </a:p>
        </p:txBody>
      </p:sp>
      <p:pic>
        <p:nvPicPr>
          <p:cNvPr id="6148" name="Picture 4" descr="http://t2.gstatic.com/images?q=tbn:ANd9GcSOphjI7VHyV2CZy9F6ZGlbM1n21m7_0r7vK8FnRRyOQOtYjCWDow">
            <a:extLst>
              <a:ext uri="{FF2B5EF4-FFF2-40B4-BE49-F238E27FC236}">
                <a16:creationId xmlns:a16="http://schemas.microsoft.com/office/drawing/2014/main" id="{22788A30-4D93-4D70-A7D6-D5338C143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455738"/>
            <a:ext cx="3178175" cy="424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aven povezovalnik 4">
            <a:extLst>
              <a:ext uri="{FF2B5EF4-FFF2-40B4-BE49-F238E27FC236}">
                <a16:creationId xmlns:a16="http://schemas.microsoft.com/office/drawing/2014/main" id="{E50EDFEF-A909-47E0-AA58-7902FDB0A8E3}"/>
              </a:ext>
            </a:extLst>
          </p:cNvPr>
          <p:cNvCxnSpPr/>
          <p:nvPr/>
        </p:nvCxnSpPr>
        <p:spPr>
          <a:xfrm>
            <a:off x="1692275" y="1881188"/>
            <a:ext cx="2376488" cy="252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en povezovalnik 10">
            <a:extLst>
              <a:ext uri="{FF2B5EF4-FFF2-40B4-BE49-F238E27FC236}">
                <a16:creationId xmlns:a16="http://schemas.microsoft.com/office/drawing/2014/main" id="{44C1CA5C-1EE9-4979-BCFD-6E15B5112231}"/>
              </a:ext>
            </a:extLst>
          </p:cNvPr>
          <p:cNvCxnSpPr/>
          <p:nvPr/>
        </p:nvCxnSpPr>
        <p:spPr>
          <a:xfrm>
            <a:off x="4356100" y="3141663"/>
            <a:ext cx="2497138" cy="371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en povezovalnik 12">
            <a:extLst>
              <a:ext uri="{FF2B5EF4-FFF2-40B4-BE49-F238E27FC236}">
                <a16:creationId xmlns:a16="http://schemas.microsoft.com/office/drawing/2014/main" id="{923E7552-B706-4DA9-9329-FD2DA1CC100C}"/>
              </a:ext>
            </a:extLst>
          </p:cNvPr>
          <p:cNvCxnSpPr/>
          <p:nvPr/>
        </p:nvCxnSpPr>
        <p:spPr>
          <a:xfrm>
            <a:off x="4859338" y="4437063"/>
            <a:ext cx="2592387" cy="360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ovezovalnik 14">
            <a:extLst>
              <a:ext uri="{FF2B5EF4-FFF2-40B4-BE49-F238E27FC236}">
                <a16:creationId xmlns:a16="http://schemas.microsoft.com/office/drawing/2014/main" id="{33CC5E44-C0D4-4FC7-B8E3-37BEC0A77FE6}"/>
              </a:ext>
            </a:extLst>
          </p:cNvPr>
          <p:cNvCxnSpPr/>
          <p:nvPr/>
        </p:nvCxnSpPr>
        <p:spPr>
          <a:xfrm flipH="1">
            <a:off x="2195513" y="4292600"/>
            <a:ext cx="2016125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id="{0AFF56C6-FDD8-4CDE-AADF-58A53E353B6A}"/>
              </a:ext>
            </a:extLst>
          </p:cNvPr>
          <p:cNvCxnSpPr/>
          <p:nvPr/>
        </p:nvCxnSpPr>
        <p:spPr>
          <a:xfrm>
            <a:off x="4211638" y="5445125"/>
            <a:ext cx="2989262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ven povezovalnik 5">
            <a:extLst>
              <a:ext uri="{FF2B5EF4-FFF2-40B4-BE49-F238E27FC236}">
                <a16:creationId xmlns:a16="http://schemas.microsoft.com/office/drawing/2014/main" id="{E282642A-D33B-41BC-B241-2CD0BF298780}"/>
              </a:ext>
            </a:extLst>
          </p:cNvPr>
          <p:cNvCxnSpPr/>
          <p:nvPr/>
        </p:nvCxnSpPr>
        <p:spPr>
          <a:xfrm flipH="1">
            <a:off x="1116013" y="3284538"/>
            <a:ext cx="25193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1A8E8994-4CD5-4FA6-A102-B5AC5DD10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3284538"/>
            <a:ext cx="792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sl-SI" altLang="sl-SI"/>
              <a:t>oklep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D48D54-64B8-4872-8C1B-B2FB66A47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ČELADA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444D9902-4BC3-4F02-9E39-85B00211DF9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dirty="0"/>
              <a:t>Varovala jim je glavo</a:t>
            </a:r>
          </a:p>
          <a:p>
            <a:pPr fontAlgn="auto">
              <a:defRPr/>
            </a:pPr>
            <a:endParaRPr lang="sl-SI" dirty="0"/>
          </a:p>
        </p:txBody>
      </p:sp>
      <p:pic>
        <p:nvPicPr>
          <p:cNvPr id="3074" name="Picture 2" descr="http://t0.gstatic.com/images?q=tbn:ANd9GcQFZfprpSVJOYS9kiO7fMU5tvZphrmpncjVJCUeOxITTs3Swm8zQw">
            <a:extLst>
              <a:ext uri="{FF2B5EF4-FFF2-40B4-BE49-F238E27FC236}">
                <a16:creationId xmlns:a16="http://schemas.microsoft.com/office/drawing/2014/main" id="{DC51A30D-1D51-42A2-BE1D-3675174BF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924175"/>
            <a:ext cx="4025900" cy="26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0D06D2-1975-4D4C-9933-37F80219B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meč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18060579-3FBC-41BA-A74B-9C4EA7E1D40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dirty="0"/>
              <a:t>   Z njim so je dvobojevali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endParaRPr lang="sl-SI" dirty="0"/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dirty="0"/>
              <a:t>  </a:t>
            </a:r>
          </a:p>
        </p:txBody>
      </p:sp>
      <p:pic>
        <p:nvPicPr>
          <p:cNvPr id="4" name="Picture 2" descr="http://www.jersin.si/mec.jpg">
            <a:extLst>
              <a:ext uri="{FF2B5EF4-FFF2-40B4-BE49-F238E27FC236}">
                <a16:creationId xmlns:a16="http://schemas.microsoft.com/office/drawing/2014/main" id="{D4ECA295-3769-46C4-85A9-646C919D4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989138"/>
            <a:ext cx="285750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5B7ECF-D228-4649-9E00-D6F3A232A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OKLEP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D0360742-6AE8-4D4F-959D-F931D86EA1E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1188" y="1557338"/>
            <a:ext cx="7924800" cy="4114800"/>
          </a:xfrm>
        </p:spPr>
        <p:txBody>
          <a:bodyPr/>
          <a:lstStyle/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dirty="0"/>
              <a:t>  Varoval jih je pred udarci s mečem in sulico</a:t>
            </a:r>
          </a:p>
        </p:txBody>
      </p:sp>
      <p:pic>
        <p:nvPicPr>
          <p:cNvPr id="5122" name="Picture 2" descr="http://t3.gstatic.com/images?q=tbn:ANd9GcQFnA-E3ipmq9dvziIOQpsXETdNP0Ei-iiwG7Z4K4DfTfil1fN7">
            <a:extLst>
              <a:ext uri="{FF2B5EF4-FFF2-40B4-BE49-F238E27FC236}">
                <a16:creationId xmlns:a16="http://schemas.microsoft.com/office/drawing/2014/main" id="{90E965E6-720E-4182-AA81-2F042E722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349500"/>
            <a:ext cx="2738438" cy="346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11B0B0-E21C-47E9-9225-F951A76B0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ščit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6199962D-60EF-4635-9E8D-19024F8169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750" y="1700213"/>
            <a:ext cx="7924800" cy="4114800"/>
          </a:xfrm>
        </p:spPr>
        <p:txBody>
          <a:bodyPr/>
          <a:lstStyle/>
          <a:p>
            <a:pPr fontAlgn="auto">
              <a:defRPr/>
            </a:pPr>
            <a:r>
              <a:rPr lang="sl-SI" dirty="0"/>
              <a:t>Z njim so se varovali</a:t>
            </a:r>
          </a:p>
        </p:txBody>
      </p:sp>
      <p:pic>
        <p:nvPicPr>
          <p:cNvPr id="4" name="Picture 4" descr="http://t2.gstatic.com/images?q=tbn:ANd9GcSjLqA5Gb3X7bvfTdPgtH71FgeC0cWhsVDDbmNGK6o06Rim7UFq">
            <a:extLst>
              <a:ext uri="{FF2B5EF4-FFF2-40B4-BE49-F238E27FC236}">
                <a16:creationId xmlns:a16="http://schemas.microsoft.com/office/drawing/2014/main" id="{F00A667D-F8A6-4480-97DA-7677B2250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781300"/>
            <a:ext cx="3527425" cy="234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288739-BE7D-4A79-ABE9-3C4869852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ČEVLJI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4405ACE-3174-4644-BFE0-12B9171F98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dirty="0"/>
              <a:t>Varovali so jim noge</a:t>
            </a:r>
          </a:p>
        </p:txBody>
      </p:sp>
      <p:pic>
        <p:nvPicPr>
          <p:cNvPr id="1026" name="Picture 2" descr="http://www.svijet-mode.com/wp-content/uploads/2010/10/rimljanke.jpg">
            <a:extLst>
              <a:ext uri="{FF2B5EF4-FFF2-40B4-BE49-F238E27FC236}">
                <a16:creationId xmlns:a16="http://schemas.microsoft.com/office/drawing/2014/main" id="{3DBCAA4E-2C3F-4737-83FE-183E9E778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492375"/>
            <a:ext cx="3168650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0</TotalTime>
  <Words>49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Calibri</vt:lpstr>
      <vt:lpstr>Horizont</vt:lpstr>
      <vt:lpstr>RIMSKI VOJAK</vt:lpstr>
      <vt:lpstr>OPIS VOJAKA</vt:lpstr>
      <vt:lpstr>ČELADA</vt:lpstr>
      <vt:lpstr>meč</vt:lpstr>
      <vt:lpstr>OKLEP</vt:lpstr>
      <vt:lpstr>ščit</vt:lpstr>
      <vt:lpstr>ČEVLJI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2019-06-03T09:16:26Z</dcterms:created>
  <dcterms:modified xsi:type="dcterms:W3CDTF">2019-06-03T09:16:26Z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