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search?q=edvard+rusjan&amp;espv=2&amp;biw=1366&amp;bih=667&amp;site=webhp&amp;source=lnms&amp;tbm=isch&amp;sa=X&amp;ved=0ahUKEwjo-v2p8srMAhWqZpoKHddyBJ4Q_AUIBigB#imgrc=VFFUASHtKVQJ6M%3A" TargetMode="External"/><Relationship Id="rId2" Type="http://schemas.openxmlformats.org/officeDocument/2006/relationships/hyperlink" Target="https://sl.wikipedia.org/wiki/Edvard_Rusj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346166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Edvard Rusjan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87" y="3636712"/>
            <a:ext cx="3524250" cy="226695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C763E01-1286-4E63-AF14-C64552EDD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920" y="422365"/>
            <a:ext cx="5165317" cy="60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https://sl.wikipedia.org/wiki/Edvard_Rusjan</a:t>
            </a:r>
            <a:endParaRPr lang="sl-SI" dirty="0"/>
          </a:p>
          <a:p>
            <a:r>
              <a:rPr lang="sl-SI" dirty="0">
                <a:hlinkClick r:id="rId3"/>
              </a:rPr>
              <a:t>https://www.google.si/search?q=edvard+rusjan&amp;espv=2&amp;biw=1366&amp;bih=667&amp;site=webhp&amp;source=lnms&amp;tbm=isch&amp;sa=X&amp;ved=0ahUKEwjo-v2p8srMAhWqZpoKHddyBJ4Q_AUIBigB#imgrc=VFFUASHtKVQJ6M%3A</a:t>
            </a:r>
            <a:endParaRPr lang="sl-SI" dirty="0"/>
          </a:p>
          <a:p>
            <a:r>
              <a:rPr lang="sl-SI" dirty="0"/>
              <a:t>Veliki splošni leksikon; Marija Javornik DZS 1998</a:t>
            </a:r>
          </a:p>
        </p:txBody>
      </p:sp>
    </p:spTree>
    <p:extLst>
      <p:ext uri="{BB962C8B-B14F-4D97-AF65-F5344CB8AC3E}">
        <p14:creationId xmlns:p14="http://schemas.microsoft.com/office/powerpoint/2010/main" val="13799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OSNOVNO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Rusjan je bil prvi slovenski letalec</a:t>
            </a:r>
          </a:p>
          <a:p>
            <a:r>
              <a:rPr lang="sl-SI" sz="2000" dirty="0"/>
              <a:t>Prvič je poletel na področju Malih Rojc v okolici Gorice 25. novembra 1909 z dvokrilnim letalom lastne konstrukcije EDA I, ki ga je zgradil skupaj s svojim bratom Josipom Rusjanom-</a:t>
            </a:r>
            <a:r>
              <a:rPr lang="sl-SI" sz="2000" dirty="0" err="1"/>
              <a:t>Pepijem</a:t>
            </a:r>
            <a:r>
              <a:rPr lang="sl-SI" sz="2000" dirty="0"/>
              <a:t> na Vipavskem</a:t>
            </a:r>
          </a:p>
          <a:p>
            <a:r>
              <a:rPr lang="sl-SI" sz="2000" dirty="0"/>
              <a:t>Rodil se je 6. junija 1886 v Trstu</a:t>
            </a:r>
          </a:p>
          <a:p>
            <a:r>
              <a:rPr lang="sl-SI" sz="2000" dirty="0"/>
              <a:t>Umrl je </a:t>
            </a:r>
            <a:r>
              <a:rPr lang="nn-NO" sz="2000" dirty="0"/>
              <a:t>Smrt</a:t>
            </a:r>
            <a:r>
              <a:rPr lang="sl-SI" sz="2000" dirty="0"/>
              <a:t> </a:t>
            </a:r>
            <a:r>
              <a:rPr lang="nn-NO" sz="2000" dirty="0"/>
              <a:t>9. januar</a:t>
            </a:r>
            <a:r>
              <a:rPr lang="sl-SI" sz="2000" dirty="0"/>
              <a:t>ja</a:t>
            </a:r>
            <a:r>
              <a:rPr lang="nn-NO" sz="2000" dirty="0"/>
              <a:t> 1911 </a:t>
            </a:r>
            <a:r>
              <a:rPr lang="sl-SI" sz="2000" dirty="0"/>
              <a:t>ko je bil star 24 let v </a:t>
            </a:r>
            <a:r>
              <a:rPr lang="sl-SI" sz="2000" dirty="0" err="1"/>
              <a:t>beogradu</a:t>
            </a:r>
            <a:r>
              <a:rPr lang="sl-SI" sz="2000" dirty="0"/>
              <a:t> v letalski nesreči</a:t>
            </a:r>
          </a:p>
          <a:p>
            <a:r>
              <a:rPr lang="nn-NO" sz="2000" dirty="0"/>
              <a:t>Po njem je poimenovano Letališče Edvarda Rusjana Maribor, poleg tega pa tudi goriški aeroklub</a:t>
            </a:r>
            <a:endParaRPr lang="sl-SI" sz="2000" dirty="0"/>
          </a:p>
          <a:p>
            <a:r>
              <a:rPr lang="sl-SI" sz="2000" dirty="0"/>
              <a:t>Bil je pilot- </a:t>
            </a:r>
            <a:r>
              <a:rPr lang="sl-SI" sz="2000" dirty="0" err="1"/>
              <a:t>inžinir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185404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Življenje in delo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Edvardov oče Franc Rusjan je bil goriški Slovenec, mati </a:t>
            </a:r>
            <a:r>
              <a:rPr lang="sl-SI" dirty="0" err="1"/>
              <a:t>Grazia</a:t>
            </a:r>
            <a:r>
              <a:rPr lang="sl-SI" dirty="0"/>
              <a:t> </a:t>
            </a:r>
            <a:r>
              <a:rPr lang="sl-SI" dirty="0" err="1"/>
              <a:t>Cabas</a:t>
            </a:r>
            <a:r>
              <a:rPr lang="sl-SI" dirty="0"/>
              <a:t> pa je prihajala iz furlanske Medeje</a:t>
            </a:r>
          </a:p>
          <a:p>
            <a:r>
              <a:rPr lang="sl-SI" dirty="0"/>
              <a:t>Družina se je zaradi očetovega dela preselila v Trst, tam pa se je junija 1886 rodil sin Edvard</a:t>
            </a:r>
          </a:p>
          <a:p>
            <a:r>
              <a:rPr lang="sl-SI" dirty="0"/>
              <a:t>Edvard se je ukvarjal tudi s kolesarstvom, nad takrat bujno rojevajočim se letalstvom pa ga je leta 1905 navdušila strokovna literatura s tega področja</a:t>
            </a:r>
          </a:p>
          <a:p>
            <a:r>
              <a:rPr lang="sl-SI" dirty="0"/>
              <a:t>Njegovo navdušenje se je odražalo v ustvarjanju, kakršna je njegova prva letalska maketa iz kartona in palic bambusa po imenu Papirnata vragolija, ki je nastala v očetovi delavnici pod velikim Edvardovim napisom »</a:t>
            </a:r>
            <a:r>
              <a:rPr lang="sl-SI" dirty="0" err="1"/>
              <a:t>Fabrique</a:t>
            </a:r>
            <a:r>
              <a:rPr lang="sl-SI" dirty="0"/>
              <a:t> </a:t>
            </a:r>
            <a:r>
              <a:rPr lang="sl-SI" dirty="0" err="1"/>
              <a:t>technique</a:t>
            </a:r>
            <a:r>
              <a:rPr lang="sl-SI" dirty="0"/>
              <a:t> </a:t>
            </a:r>
            <a:r>
              <a:rPr lang="sl-SI" dirty="0" err="1"/>
              <a:t>d'aeroplans</a:t>
            </a:r>
            <a:r>
              <a:rPr lang="sl-SI" dirty="0"/>
              <a:t> Rusjan«</a:t>
            </a:r>
          </a:p>
        </p:txBody>
      </p:sp>
    </p:spTree>
    <p:extLst>
      <p:ext uri="{BB962C8B-B14F-4D97-AF65-F5344CB8AC3E}">
        <p14:creationId xmlns:p14="http://schemas.microsoft.com/office/powerpoint/2010/main" val="413665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353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214846"/>
            <a:ext cx="8915400" cy="4696376"/>
          </a:xfrm>
        </p:spPr>
        <p:txBody>
          <a:bodyPr/>
          <a:lstStyle/>
          <a:p>
            <a:r>
              <a:rPr lang="sl-SI" dirty="0"/>
              <a:t>Tekmovalno leto 1909, polno letalskih inovacij in tehničnih rešitev ter tekmovanj v trajanju in dolžini poletov, je bilo vroče tudi za brata Edvarda in Josipa Rusjana</a:t>
            </a:r>
          </a:p>
          <a:p>
            <a:r>
              <a:rPr lang="sl-SI" dirty="0"/>
              <a:t> Izdelala sta namreč svoje prvo letalo EDA I z dolžino dvanajst metrov in razponom dveh kril 8 metrov</a:t>
            </a:r>
          </a:p>
          <a:p>
            <a:r>
              <a:rPr lang="sl-SI" dirty="0"/>
              <a:t>Prvi polet s tem letalom se je zgodil novembra tega leta, na višini 2 metrov in z dolžino 60 metrov; že 29. novembra 1909 v poletu pri Malih Rojcah v Gorici pa se letalo ni dotaknilo tal 600 metrov</a:t>
            </a:r>
          </a:p>
          <a:p>
            <a:r>
              <a:rPr lang="sl-SI" dirty="0"/>
              <a:t>Edvard je nato v začetku decembra dosegel višino 12 metrov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3" y="4165332"/>
            <a:ext cx="4164056" cy="25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5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336727"/>
            <a:ext cx="8911687" cy="34254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23406"/>
            <a:ext cx="8915400" cy="4787816"/>
          </a:xfrm>
        </p:spPr>
        <p:txBody>
          <a:bodyPr/>
          <a:lstStyle/>
          <a:p>
            <a:r>
              <a:rPr lang="sl-SI" dirty="0"/>
              <a:t>Delo se je nato nadaljevalo s </a:t>
            </a:r>
            <a:r>
              <a:rPr lang="sl-SI" dirty="0" err="1"/>
              <a:t>trokrilcem</a:t>
            </a:r>
            <a:r>
              <a:rPr lang="sl-SI" dirty="0"/>
              <a:t> EDA II, ki je nosilo mnoge tehnične izboljšave, a je končalo razbito</a:t>
            </a:r>
          </a:p>
          <a:p>
            <a:r>
              <a:rPr lang="sl-SI" dirty="0"/>
              <a:t> EDA III in bržčas tudi EDA IV, sta bila dvokrilna zrakoplova, nadaljnji modeli pa so bili enokrilni</a:t>
            </a:r>
          </a:p>
          <a:p>
            <a:r>
              <a:rPr lang="sl-SI" dirty="0"/>
              <a:t>V veliko pomoč delu bratov je bila njuna sestra </a:t>
            </a:r>
            <a:r>
              <a:rPr lang="sl-SI" dirty="0" err="1"/>
              <a:t>Luiga</a:t>
            </a:r>
            <a:r>
              <a:rPr lang="sl-SI" dirty="0"/>
              <a:t> </a:t>
            </a:r>
            <a:r>
              <a:rPr lang="sl-SI" dirty="0" err="1"/>
              <a:t>Gigia</a:t>
            </a:r>
            <a:r>
              <a:rPr lang="sl-SI" dirty="0"/>
              <a:t>, ki je šivala platna kril</a:t>
            </a:r>
          </a:p>
          <a:p>
            <a:r>
              <a:rPr lang="sl-SI" dirty="0"/>
              <a:t>Pod rokami Rusjanov je nadalje nastalo še šest novih letal, medtem pa sta proizvodnjo preselila v lopo blizu Mirna, kjer sta na bližnjih travnikih pred javnostjo preizkušala svoje stvaritve; na tem območju je kasneje nastalo tudi goriško-mirensko letališče</a:t>
            </a:r>
          </a:p>
          <a:p>
            <a:r>
              <a:rPr lang="sl-SI" dirty="0"/>
              <a:t>Edvard je na prvi letalski prireditvi nastopil po uspešnih poskusih z EDO V in EDO VI 28. marca 1910</a:t>
            </a:r>
          </a:p>
        </p:txBody>
      </p:sp>
    </p:spTree>
    <p:extLst>
      <p:ext uri="{BB962C8B-B14F-4D97-AF65-F5344CB8AC3E}">
        <p14:creationId xmlns:p14="http://schemas.microsoft.com/office/powerpoint/2010/main" val="58673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9531"/>
            <a:ext cx="8915400" cy="4761691"/>
          </a:xfrm>
        </p:spPr>
        <p:txBody>
          <a:bodyPr/>
          <a:lstStyle/>
          <a:p>
            <a:r>
              <a:rPr lang="sl-SI" dirty="0"/>
              <a:t>Po izdelavi EDE VII je konstruktorjema zmanjkalo financ, takisto pa očetovih prihrankov, zaradi česar sta se neuspešno skušala dokopati do finančne pomoči v tujini</a:t>
            </a:r>
          </a:p>
          <a:p>
            <a:r>
              <a:rPr lang="sl-SI" dirty="0"/>
              <a:t>Naposled je leta1910 Edvard na kolesarski dirki spoznal zagrebškega fotografa in poslovneža Mihajla </a:t>
            </a:r>
            <a:r>
              <a:rPr lang="sl-SI" dirty="0" err="1"/>
              <a:t>Merćepa</a:t>
            </a:r>
            <a:r>
              <a:rPr lang="sl-SI" dirty="0"/>
              <a:t> in ta mu je ponudil sodelovanje</a:t>
            </a:r>
          </a:p>
          <a:p>
            <a:r>
              <a:rPr lang="sl-SI" dirty="0"/>
              <a:t>Brata sta se zato preselila v Zagreb in se začela spogledovati s serijsko izdelavo in prodajo letal</a:t>
            </a:r>
          </a:p>
          <a:p>
            <a:r>
              <a:rPr lang="sl-SI" dirty="0"/>
              <a:t> Septembra 1910 je tako nastal prototip letala z motorjem Gnome, katerega moč je štela 50 konjev; njegovo letalo se je od tal lahko odlepilo po vsega 28 metrih in s tem postavilo svetovni rekord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63" y="4357415"/>
            <a:ext cx="3664622" cy="23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Njegov zadnji let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Brata sta se januarja 1911 odpravila na promocijsko turnejo po balkanskih mestih</a:t>
            </a:r>
          </a:p>
          <a:p>
            <a:r>
              <a:rPr lang="sl-SI" dirty="0"/>
              <a:t>Po uspešnem nastopu v Zagrebu sta se 8. januarja znašla v Beogradu, kjer je bilo vreme vetrovno tega in tudi naslednjega dne</a:t>
            </a:r>
          </a:p>
          <a:p>
            <a:r>
              <a:rPr lang="sl-SI" dirty="0"/>
              <a:t>Kljub temu in svarilom se je Edvard 9. januarja odločil za polet</a:t>
            </a:r>
          </a:p>
          <a:p>
            <a:r>
              <a:rPr lang="sl-SI" dirty="0"/>
              <a:t>Vzletel je s polja v </a:t>
            </a:r>
            <a:r>
              <a:rPr lang="sl-SI" dirty="0" err="1"/>
              <a:t>Donjem</a:t>
            </a:r>
            <a:r>
              <a:rPr lang="sl-SI" dirty="0"/>
              <a:t> gradu pod </a:t>
            </a:r>
            <a:r>
              <a:rPr lang="sl-SI" dirty="0" err="1"/>
              <a:t>Kalemegdanom</a:t>
            </a:r>
            <a:r>
              <a:rPr lang="sl-SI" dirty="0"/>
              <a:t> in uspešno preletel zidove beograjske trdnjave, ter obletel železniški most na Savi</a:t>
            </a:r>
          </a:p>
          <a:p>
            <a:r>
              <a:rPr lang="sl-SI" dirty="0"/>
              <a:t>Publika je bila nad njegovim letenjem navdušena, dokler ni njegovemu letalu močan sunek zlomil krila, krilo je padlo v Savo, letalo pa je z Rusjanom posledično strmoglavilo ob vznožje </a:t>
            </a:r>
            <a:r>
              <a:rPr lang="sl-SI" dirty="0" err="1"/>
              <a:t>Kalemegdana</a:t>
            </a:r>
            <a:r>
              <a:rPr lang="sl-SI" dirty="0"/>
              <a:t>, poleg tirov železniške proge</a:t>
            </a:r>
          </a:p>
        </p:txBody>
      </p:sp>
    </p:spTree>
    <p:extLst>
      <p:ext uri="{BB962C8B-B14F-4D97-AF65-F5344CB8AC3E}">
        <p14:creationId xmlns:p14="http://schemas.microsoft.com/office/powerpoint/2010/main" val="194888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5097" y="402042"/>
            <a:ext cx="8911687" cy="128089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802674"/>
            <a:ext cx="8915400" cy="4108548"/>
          </a:xfrm>
        </p:spPr>
        <p:txBody>
          <a:bodyPr/>
          <a:lstStyle/>
          <a:p>
            <a:r>
              <a:rPr lang="sl-SI" dirty="0"/>
              <a:t>Edvard je dobil hude poškodbe in umrl med prevozom v bolnišnico</a:t>
            </a:r>
          </a:p>
          <a:p>
            <a:r>
              <a:rPr lang="sl-SI" dirty="0"/>
              <a:t>Rusjan je bil pokopan v Beogradu ob navzočnosti 14 tisoč ljudi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15" y="2829197"/>
            <a:ext cx="51530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Priznanja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njem se od 14. junija 2008 imenuje Letališče Edvarda Rusjana v Mariboru</a:t>
            </a:r>
          </a:p>
          <a:p>
            <a:r>
              <a:rPr lang="sl-SI" dirty="0"/>
              <a:t>Po njem se imenuje asteroid glavnega pasu 19633 Rusjan, odkrit 13. septembra 1999 na Observatoriju Črni Vrh</a:t>
            </a:r>
          </a:p>
          <a:p>
            <a:r>
              <a:rPr lang="sl-SI" dirty="0"/>
              <a:t>Trgovsko in poslovno središče Eda Center v Novi Gorici je posvečeno spominu na Rusjana</a:t>
            </a:r>
          </a:p>
        </p:txBody>
      </p:sp>
    </p:spTree>
    <p:extLst>
      <p:ext uri="{BB962C8B-B14F-4D97-AF65-F5344CB8AC3E}">
        <p14:creationId xmlns:p14="http://schemas.microsoft.com/office/powerpoint/2010/main" val="28437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772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Edvard Rusjan</vt:lpstr>
      <vt:lpstr>OSNOVNO</vt:lpstr>
      <vt:lpstr>Življenje in delo</vt:lpstr>
      <vt:lpstr>PowerPoint Presentation</vt:lpstr>
      <vt:lpstr>PowerPoint Presentation</vt:lpstr>
      <vt:lpstr>PowerPoint Presentation</vt:lpstr>
      <vt:lpstr>Njegov zadnji let </vt:lpstr>
      <vt:lpstr>PowerPoint Presentation</vt:lpstr>
      <vt:lpstr>Priznanja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2019-07-01T12:53:56Z</dcterms:created>
  <dcterms:modified xsi:type="dcterms:W3CDTF">2019-07-01T12:53:56Z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