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71" r:id="rId11"/>
    <p:sldId id="263" r:id="rId12"/>
    <p:sldId id="264" r:id="rId13"/>
    <p:sldId id="272" r:id="rId14"/>
    <p:sldId id="265" r:id="rId15"/>
    <p:sldId id="273" r:id="rId16"/>
    <p:sldId id="266" r:id="rId17"/>
    <p:sldId id="274" r:id="rId18"/>
    <p:sldId id="267" r:id="rId19"/>
    <p:sldId id="268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konektor 7">
            <a:extLst>
              <a:ext uri="{FF2B5EF4-FFF2-40B4-BE49-F238E27FC236}">
                <a16:creationId xmlns:a16="http://schemas.microsoft.com/office/drawing/2014/main" id="{D2A3B956-C2F8-459C-9385-E901015EEFAE}"/>
              </a:ext>
            </a:extLst>
          </p:cNvPr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en konektor 12">
            <a:extLst>
              <a:ext uri="{FF2B5EF4-FFF2-40B4-BE49-F238E27FC236}">
                <a16:creationId xmlns:a16="http://schemas.microsoft.com/office/drawing/2014/main" id="{486D30F2-7F6E-4FF9-93F0-137181114D25}"/>
              </a:ext>
            </a:extLst>
          </p:cNvPr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13">
            <a:extLst>
              <a:ext uri="{FF2B5EF4-FFF2-40B4-BE49-F238E27FC236}">
                <a16:creationId xmlns:a16="http://schemas.microsoft.com/office/drawing/2014/main" id="{2965C338-6880-4278-8A35-6F0C548C2A33}"/>
              </a:ext>
            </a:extLst>
          </p:cNvPr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7" name="Ograda datuma 14">
            <a:extLst>
              <a:ext uri="{FF2B5EF4-FFF2-40B4-BE49-F238E27FC236}">
                <a16:creationId xmlns:a16="http://schemas.microsoft.com/office/drawing/2014/main" id="{CDD1B431-7F0D-478B-8D74-79E03D4C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98D5339-19E0-492B-B533-E14B0072B4A7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Ograda številke diapozitiva 15">
            <a:extLst>
              <a:ext uri="{FF2B5EF4-FFF2-40B4-BE49-F238E27FC236}">
                <a16:creationId xmlns:a16="http://schemas.microsoft.com/office/drawing/2014/main" id="{C9FE22BE-9075-4849-87E5-41FF35132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40438-50B4-4927-B1F0-FEBFE233CB45}" type="slidenum">
              <a:rPr lang="en-US" altLang="sl-SI"/>
              <a:pPr/>
              <a:t>‹#›</a:t>
            </a:fld>
            <a:endParaRPr lang="en-US" altLang="sl-SI" sz="1400">
              <a:solidFill>
                <a:srgbClr val="FFFFFF"/>
              </a:solidFill>
            </a:endParaRPr>
          </a:p>
        </p:txBody>
      </p:sp>
      <p:sp>
        <p:nvSpPr>
          <p:cNvPr id="10" name="Ograda noge 16">
            <a:extLst>
              <a:ext uri="{FF2B5EF4-FFF2-40B4-BE49-F238E27FC236}">
                <a16:creationId xmlns:a16="http://schemas.microsoft.com/office/drawing/2014/main" id="{FE3A3DB2-0A88-4A8C-9F5F-B223D16B9E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3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E6E988E5-A43B-4981-8FB5-A6E7C51F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EDFCABC-7863-4A03-A850-B470210C5071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583E93E-1F2F-4CFB-AC0E-6699ABC45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9F4A347-245D-41A5-BF3E-02829896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47DE4-DC39-4559-A935-BD24894E374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6150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F5E4FBF7-293F-43AD-ABFA-1BCF386C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3CC1A27-15A5-44C4-A212-3760B029EC5B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97706C0-0E70-4F0F-8423-12C40CF4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6D3A5B7-79B9-4967-9209-1154FC7B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F6925-92D8-4FAB-9170-48AD9150E70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7663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vsebin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7C909DB9-78E0-4AD3-AC8E-B8B249F0F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D262B76-4B8E-4116-88C3-5902BC215C0D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Ograda številke diapozitiva 14">
            <a:extLst>
              <a:ext uri="{FF2B5EF4-FFF2-40B4-BE49-F238E27FC236}">
                <a16:creationId xmlns:a16="http://schemas.microsoft.com/office/drawing/2014/main" id="{DB00AC9F-7779-430A-BF59-1947E81348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B144D-0DAB-4AA7-9F30-0CF5F8BEE689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6" name="Ograda noge 15">
            <a:extLst>
              <a:ext uri="{FF2B5EF4-FFF2-40B4-BE49-F238E27FC236}">
                <a16:creationId xmlns:a16="http://schemas.microsoft.com/office/drawing/2014/main" id="{E3B0858D-C294-4E92-AC9C-DEC6D7A53DD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4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konektor 6">
            <a:extLst>
              <a:ext uri="{FF2B5EF4-FFF2-40B4-BE49-F238E27FC236}">
                <a16:creationId xmlns:a16="http://schemas.microsoft.com/office/drawing/2014/main" id="{F4E552CB-4A7B-40A9-90F0-11957FD73BDD}"/>
              </a:ext>
            </a:extLst>
          </p:cNvPr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B52D8F09-2E39-450C-A8CF-ADBA53552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82F6C17-45F2-403D-9516-EF6E40BCCB9D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091BEE45-3C22-420E-B006-00A9CA492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A98D91BF-34FB-42AD-A4A7-EC33F181E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E7C5C-CA35-4170-A89F-8204992C964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5791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7701057F-E775-44FC-A2D4-1DD9C005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0D9C1B4-0D9F-4E6F-A730-C60758A118B0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6625564F-24FE-4DC8-A0D4-A4B757FC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A5E4B8CD-69D1-42C5-A15E-E15E395F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CFB8C-D4EC-457B-988C-BE039B237BC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2476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ven konektor 9">
            <a:extLst>
              <a:ext uri="{FF2B5EF4-FFF2-40B4-BE49-F238E27FC236}">
                <a16:creationId xmlns:a16="http://schemas.microsoft.com/office/drawing/2014/main" id="{E05E9A7C-2DFB-4CF2-8693-FF047F597500}"/>
              </a:ext>
            </a:extLst>
          </p:cNvPr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16">
            <a:extLst>
              <a:ext uri="{FF2B5EF4-FFF2-40B4-BE49-F238E27FC236}">
                <a16:creationId xmlns:a16="http://schemas.microsoft.com/office/drawing/2014/main" id="{D04A0134-7251-4197-AFC4-FF23320F3B00}"/>
              </a:ext>
            </a:extLst>
          </p:cNvPr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2" name="Ograda vsebin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4" name="Ograda vsebin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6AE77374-9AB0-415E-9573-172E5F80D1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7B3EA7-411E-4F93-BB53-F46752B9D296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10" name="Ograda noge 7">
            <a:extLst>
              <a:ext uri="{FF2B5EF4-FFF2-40B4-BE49-F238E27FC236}">
                <a16:creationId xmlns:a16="http://schemas.microsoft.com/office/drawing/2014/main" id="{2A56B28F-F755-4ED8-BD85-57098BA23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Ograda datuma 6">
            <a:extLst>
              <a:ext uri="{FF2B5EF4-FFF2-40B4-BE49-F238E27FC236}">
                <a16:creationId xmlns:a16="http://schemas.microsoft.com/office/drawing/2014/main" id="{6A290BAA-347E-4BDA-B589-F1E9471FDCF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BE6C254-D208-442A-B36E-657A802E6045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ECA0950A-1203-480C-B3B0-7FD7CAD50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CC1B050-4992-426E-9DCC-1D24366A430F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B8708C43-5AD8-407D-93AC-8045AD97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9669A625-07F5-4516-82B0-8228CECC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2A85E-30FB-471D-9CCD-7A7E33A1088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9320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>
            <a:extLst>
              <a:ext uri="{FF2B5EF4-FFF2-40B4-BE49-F238E27FC236}">
                <a16:creationId xmlns:a16="http://schemas.microsoft.com/office/drawing/2014/main" id="{184B15A1-06D7-4697-8155-AAAC6606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1E5B20D-ABEF-4BA8-A197-78D604C4FC8F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2A781A86-957D-43B7-B463-4519BD53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Ograda številke diapozitiva 3">
            <a:extLst>
              <a:ext uri="{FF2B5EF4-FFF2-40B4-BE49-F238E27FC236}">
                <a16:creationId xmlns:a16="http://schemas.microsoft.com/office/drawing/2014/main" id="{2FA979D1-03D0-45A2-8C92-6205B6EC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708F9-F1E4-443E-A9D2-881CEABBDCD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0835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grada vsebin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53A4C07C-B79D-4477-BC7A-FC1C1D1BD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5E1A6-3EE5-4952-BA62-6C99C3948BE6}" type="datetimeFigureOut">
              <a:rPr lang="en-US"/>
              <a:pPr>
                <a:defRPr/>
              </a:pPr>
              <a:t>6/3/2019</a:t>
            </a:fld>
            <a:endParaRPr lang="en-US" sz="1400" dirty="0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E75BA26C-639F-4CB7-877E-703BA59DA0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BBF79-E2C9-4BAD-B4B8-504ED78E56B0}" type="slidenum">
              <a:rPr lang="en-US" altLang="sl-SI"/>
              <a:pPr/>
              <a:t>‹#›</a:t>
            </a:fld>
            <a:endParaRPr lang="en-US" altLang="sl-SI" sz="1400">
              <a:solidFill>
                <a:srgbClr val="FFFFFF"/>
              </a:solidFill>
            </a:endParaRPr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E9000D13-F149-4EFE-A559-63BC54466A1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7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BEB53C21-6483-4609-8CD8-3A8D5DCA0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9ADD415-964E-4928-A593-CF9947DBDBC0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D11C20D5-9F5E-4143-A257-916C8C7E7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0A75F0-143E-4119-BA63-636438F3F79E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F3BBEA05-72D1-4A7D-B96E-F0E56A14B4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4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besedila 8">
            <a:extLst>
              <a:ext uri="{FF2B5EF4-FFF2-40B4-BE49-F238E27FC236}">
                <a16:creationId xmlns:a16="http://schemas.microsoft.com/office/drawing/2014/main" id="{C2F15360-39F1-4B4D-8A1F-03D5B8E3DE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24" name="Ograda datuma 23">
            <a:extLst>
              <a:ext uri="{FF2B5EF4-FFF2-40B4-BE49-F238E27FC236}">
                <a16:creationId xmlns:a16="http://schemas.microsoft.com/office/drawing/2014/main" id="{F30EA657-5EF1-40F9-AB48-B5B7D1498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0BB942-1259-4532-9EA4-B3DDDFC5B12E}" type="datetimeFigureOut">
              <a:rPr lang="en-US"/>
              <a:pPr>
                <a:defRPr/>
              </a:pPr>
              <a:t>6/3/2019</a:t>
            </a:fld>
            <a:endParaRPr lang="en-US" sz="1400" dirty="0"/>
          </a:p>
        </p:txBody>
      </p:sp>
      <p:sp>
        <p:nvSpPr>
          <p:cNvPr id="10" name="Ograda noge 9">
            <a:extLst>
              <a:ext uri="{FF2B5EF4-FFF2-40B4-BE49-F238E27FC236}">
                <a16:creationId xmlns:a16="http://schemas.microsoft.com/office/drawing/2014/main" id="{F05173CF-D54F-421C-A40D-9FED5EBE5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Ograda številke diapozitiva 21">
            <a:extLst>
              <a:ext uri="{FF2B5EF4-FFF2-40B4-BE49-F238E27FC236}">
                <a16:creationId xmlns:a16="http://schemas.microsoft.com/office/drawing/2014/main" id="{253C29A8-C3A8-4F2D-8BCE-D0A66A14C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C63CAA39-3633-4BDD-A7EE-4D33F82815D8}" type="slidenum">
              <a:rPr lang="en-US" altLang="sl-SI"/>
              <a:pPr/>
              <a:t>‹#›</a:t>
            </a:fld>
            <a:endParaRPr lang="en-US" altLang="sl-SI" sz="1400">
              <a:solidFill>
                <a:srgbClr val="FFFFFF"/>
              </a:solidFill>
            </a:endParaRPr>
          </a:p>
        </p:txBody>
      </p:sp>
      <p:sp>
        <p:nvSpPr>
          <p:cNvPr id="5" name="Ograda naslova 4">
            <a:extLst>
              <a:ext uri="{FF2B5EF4-FFF2-40B4-BE49-F238E27FC236}">
                <a16:creationId xmlns:a16="http://schemas.microsoft.com/office/drawing/2014/main" id="{525D2131-C129-4CEB-A4F4-CC2642AA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sl.wikipedia.org/wiki/Tad%C5%BE_Mahal" TargetMode="External"/><Relationship Id="rId3" Type="http://schemas.openxmlformats.org/officeDocument/2006/relationships/hyperlink" Target="http://sl.wikipedia.org/wiki/Petra" TargetMode="External"/><Relationship Id="rId7" Type="http://schemas.openxmlformats.org/officeDocument/2006/relationships/hyperlink" Target="http://sl.wikipedia.org/wiki/Machu_Picchu" TargetMode="External"/><Relationship Id="rId2" Type="http://schemas.openxmlformats.org/officeDocument/2006/relationships/hyperlink" Target="http://sl.wikipedia.org/wiki/Veliki_kitajski_zi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.wikipedia.org/wiki/Kolosej" TargetMode="External"/><Relationship Id="rId5" Type="http://schemas.openxmlformats.org/officeDocument/2006/relationships/hyperlink" Target="http://sl.wikipedia.org/w/index.php?title=Kip_Jezusa_Kristusa-Odre%C5%A1enika&amp;action=edit&amp;redlink=1" TargetMode="External"/><Relationship Id="rId4" Type="http://schemas.openxmlformats.org/officeDocument/2006/relationships/hyperlink" Target="http://sl.wikipedia.org/w/index.php?title=Chicen_Itza&amp;action=edit&amp;redlink=1" TargetMode="External"/><Relationship Id="rId9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sl.wikipedia.org/wiki/Stonehenge" TargetMode="External"/><Relationship Id="rId3" Type="http://schemas.openxmlformats.org/officeDocument/2006/relationships/hyperlink" Target="http://sl.wikipedia.org/w/index.php?title=Kipi_na_Velikono%C4%8Dnem_otoku&amp;action=edit&amp;redlink=1" TargetMode="External"/><Relationship Id="rId7" Type="http://schemas.openxmlformats.org/officeDocument/2006/relationships/hyperlink" Target="http://sl.wikipedia.org/wiki/Kip_svobode" TargetMode="External"/><Relationship Id="rId2" Type="http://schemas.openxmlformats.org/officeDocument/2006/relationships/hyperlink" Target="http://sl.wikipedia.org/w/index.php?title=Akropola_v_Atenah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.wikipedia.org/w/index.php?title=Piramide_v_Gizi&amp;action=edit&amp;redlink=1" TargetMode="External"/><Relationship Id="rId5" Type="http://schemas.openxmlformats.org/officeDocument/2006/relationships/hyperlink" Target="http://sl.wikipedia.org/w/index.php?title=Kremelj-_Sv.Vasilij&amp;action=edit&amp;redlink=1" TargetMode="External"/><Relationship Id="rId4" Type="http://schemas.openxmlformats.org/officeDocument/2006/relationships/hyperlink" Target="http://sl.wikipedia.org/wiki/Eifflov_stolp" TargetMode="External"/><Relationship Id="rId9" Type="http://schemas.openxmlformats.org/officeDocument/2006/relationships/hyperlink" Target="http://sl.wikipedia.org/w/index.php?title=Opera_v_Sidneyu&amp;action=edit&amp;redlink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1">
            <a:extLst>
              <a:ext uri="{FF2B5EF4-FFF2-40B4-BE49-F238E27FC236}">
                <a16:creationId xmlns:a16="http://schemas.microsoft.com/office/drawing/2014/main" id="{52FD7CA4-5455-4BCB-9BA7-D94EE9A45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3644900"/>
            <a:ext cx="8305800" cy="32131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1 Keopsova piramida v Gizi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2 Viseči babilonski vrtovi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3 Artemidin tempelj v Efezu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4 Zevsov kip v Olimpiji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5 </a:t>
            </a:r>
            <a:r>
              <a:rPr lang="sl-SI" dirty="0" err="1"/>
              <a:t>Mavzolejeva</a:t>
            </a:r>
            <a:r>
              <a:rPr lang="sl-SI" dirty="0"/>
              <a:t> grobnica v Halikarnasu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6 Kolos na Rodosu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dirty="0"/>
              <a:t>7 Aleksandrijski svetilnik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2806FC1F-7734-45A9-8CE9-5CB55DB67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9647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>
                    <a:lumMod val="75000"/>
                  </a:schemeClr>
                </a:solidFill>
              </a:rPr>
              <a:t>Sedem čudes starega veka</a:t>
            </a:r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BB4BA44C-D9FF-42D0-8019-50120D676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276475"/>
            <a:ext cx="77041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sl-SI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Seznam čudes antičnega sveta je srednjeveškega izvora. Na njem je </a:t>
            </a:r>
            <a:r>
              <a:rPr lang="sl-SI" sz="2000" dirty="0" err="1">
                <a:solidFill>
                  <a:schemeClr val="tx2">
                    <a:lumMod val="50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Antipatrov</a:t>
            </a:r>
            <a:r>
              <a:rPr lang="sl-SI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 Babilon zamenjal Aleksandrijski svetilnik. Od najstarejšega do najmlajšega si sledijo:</a:t>
            </a:r>
            <a:endParaRPr lang="sl-SI" sz="20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740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grada vsebine 3" descr="opoiztew.jpg">
            <a:extLst>
              <a:ext uri="{FF2B5EF4-FFF2-40B4-BE49-F238E27FC236}">
                <a16:creationId xmlns:a16="http://schemas.microsoft.com/office/drawing/2014/main" id="{0E86C14A-22A1-40FC-BBA6-7115F1283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5" r="21475"/>
          <a:stretch>
            <a:fillRect/>
          </a:stretch>
        </p:blipFill>
        <p:spPr>
          <a:xfrm>
            <a:off x="971550" y="333375"/>
            <a:ext cx="3609975" cy="6180138"/>
          </a:xfrm>
        </p:spPr>
      </p:pic>
      <p:pic>
        <p:nvPicPr>
          <p:cNvPr id="5" name="Slika 4" descr="ze vvcs.jpg">
            <a:extLst>
              <a:ext uri="{FF2B5EF4-FFF2-40B4-BE49-F238E27FC236}">
                <a16:creationId xmlns:a16="http://schemas.microsoft.com/office/drawing/2014/main" id="{DE645955-A2AC-410C-AAFF-DA5D30AAF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620713"/>
            <a:ext cx="3889375" cy="589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CF34BE3D-CB93-491E-B0D1-C60A56E7E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97046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Sicer </a:t>
            </a:r>
            <a:r>
              <a:rPr lang="sl-SI" sz="20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nepomenben</a:t>
            </a: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vladar, ki še svoje grobnice ni ugledal, saj so jo dokončali tri leta po njegovi smrti, leta 353.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Bila je iz bleščavo belega marmorja, v petih terasah jo je krasilo nekaj sto kipov ljudi in živali, je na vrhu strehe, poveznjene na jonske stebre, stal orjaški, šestmetrski kip štirivprege z zlatimi okraski ter s samim </a:t>
            </a:r>
            <a:r>
              <a:rPr lang="sl-SI" sz="20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Mavzolom</a:t>
            </a: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za vajetmi.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Kiparji so bili: Briaksis (severno), Timotej (južno), Leohar (zahodno) in (Skopas) vzhodno(stranico). Poslednje počivališče </a:t>
            </a:r>
            <a:r>
              <a:rPr lang="sl-SI" sz="20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Mavzola</a:t>
            </a: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=&gt;</a:t>
            </a: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izraz mavzolej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Ostal je neokrnjen dokler mu je eden od srednjeveških potresov podrl stebre in del strehe.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15. stol.n.š. malteški vitezi uporabili kamne za utrditev gradu. 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AD3DEBA3-17E6-4FF6-B4E5-44D86EF3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427168" cy="93610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u="sng" err="1">
                <a:solidFill>
                  <a:schemeClr val="bg2"/>
                </a:solidFill>
              </a:rPr>
              <a:t>Mavzolejeva</a:t>
            </a:r>
            <a:r>
              <a:rPr lang="sl-SI" u="sng">
                <a:solidFill>
                  <a:schemeClr val="bg2"/>
                </a:solidFill>
              </a:rPr>
              <a:t> grobnica v Halikarnasu</a:t>
            </a:r>
            <a:endParaRPr lang="sl-SI">
              <a:solidFill>
                <a:schemeClr val="bg2"/>
              </a:solidFill>
            </a:endParaRPr>
          </a:p>
        </p:txBody>
      </p:sp>
      <p:pic>
        <p:nvPicPr>
          <p:cNvPr id="4" name="Slika 3" descr="mavghgh.jpg">
            <a:extLst>
              <a:ext uri="{FF2B5EF4-FFF2-40B4-BE49-F238E27FC236}">
                <a16:creationId xmlns:a16="http://schemas.microsoft.com/office/drawing/2014/main" id="{2B36F4F4-2781-4368-A3B2-B07E55EF9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657600"/>
            <a:ext cx="3725863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7.03704E-6 L -0.30711 -0.29398 " pathEditMode="relative" ptsTypes="AA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E7B68B8C-678D-4955-9303-595EB58C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Leta 305 je general nedavno umrlega kralja Aleksandra oblegal mesto Rodos. Ofenziva je podlegla po letu dni zaradi prihajajočega egipčanskega ladjevja in v naglici zapustila otok ter za sabo pustila tone orožja in opreme.</a:t>
            </a:r>
            <a:r>
              <a:rPr lang="sl-SI" dirty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 err="1"/>
              <a:t>Rodočani</a:t>
            </a:r>
            <a:r>
              <a:rPr lang="sl-SI" dirty="0"/>
              <a:t> so bili konca obleganja tako veseli, da so se odločili svojemu zavetniku Heliosu postaviti gromozanski spomenik.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Leta 282 (12 let pozneje) je že stal 40 m visok in 70 t težak bronast kip.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bg2"/>
                </a:solidFill>
              </a:rPr>
              <a:t>Ker naj bi imel dvignjeno roko z baklo v njej, si je v 19.stol.n.š. ta detajl sposodil </a:t>
            </a:r>
            <a:r>
              <a:rPr lang="sl-SI" dirty="0" err="1">
                <a:solidFill>
                  <a:schemeClr val="bg2"/>
                </a:solidFill>
              </a:rPr>
              <a:t>Frederic</a:t>
            </a:r>
            <a:r>
              <a:rPr lang="sl-SI" dirty="0">
                <a:solidFill>
                  <a:schemeClr val="bg2"/>
                </a:solidFill>
              </a:rPr>
              <a:t>-</a:t>
            </a:r>
            <a:r>
              <a:rPr lang="sl-SI" dirty="0" err="1">
                <a:solidFill>
                  <a:schemeClr val="bg2"/>
                </a:solidFill>
              </a:rPr>
              <a:t>Auguste</a:t>
            </a:r>
            <a:r>
              <a:rPr lang="sl-SI" dirty="0">
                <a:solidFill>
                  <a:schemeClr val="bg2"/>
                </a:solidFill>
              </a:rPr>
              <a:t> </a:t>
            </a:r>
            <a:r>
              <a:rPr lang="sl-SI" dirty="0" err="1">
                <a:solidFill>
                  <a:schemeClr val="bg2"/>
                </a:solidFill>
              </a:rPr>
              <a:t>Bartholdi</a:t>
            </a:r>
            <a:r>
              <a:rPr lang="sl-SI" dirty="0">
                <a:solidFill>
                  <a:schemeClr val="bg2"/>
                </a:solidFill>
              </a:rPr>
              <a:t> avtor Kipa svobode.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bg2"/>
                </a:solidFill>
              </a:rPr>
              <a:t>Po 56 letih (Leta 226) se je kip zaradi potresa v kolenih zlomil in se prekucnil v morje.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tx2">
                    <a:lumMod val="50000"/>
                  </a:schemeClr>
                </a:solidFill>
              </a:rPr>
              <a:t>Starešina </a:t>
            </a:r>
            <a:r>
              <a:rPr lang="sl-SI" dirty="0" err="1">
                <a:solidFill>
                  <a:schemeClr val="tx2">
                    <a:lumMod val="50000"/>
                  </a:schemeClr>
                </a:solidFill>
              </a:rPr>
              <a:t>Pliny</a:t>
            </a:r>
            <a:r>
              <a:rPr lang="sl-SI" dirty="0">
                <a:solidFill>
                  <a:schemeClr val="tx2">
                    <a:lumMod val="50000"/>
                  </a:schemeClr>
                </a:solidFill>
              </a:rPr>
              <a:t> je napisal: »Le malo ljudi je lahko objelo velikanski prst. Kljub temu, da je ležal na tleh, je bil še vedno čudo.« 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Razvaline so nato ležale raztresene naokoli skoraj devet stoletij.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 Leta 645 so otok zasedli Arabci in kolosa pretopili.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2E0B17AC-7CFF-4D9A-9351-565E7BBA1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260648"/>
            <a:ext cx="1440160" cy="82292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Kolos</a:t>
            </a:r>
            <a:endParaRPr lang="sl-SI">
              <a:solidFill>
                <a:schemeClr val="bg2"/>
              </a:solidFill>
            </a:endParaRP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FDF7C1B8-E516-4688-9E43-618B1AF1B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-738188"/>
            <a:ext cx="11064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4200">
                <a:solidFill>
                  <a:schemeClr val="bg2"/>
                </a:solidFill>
              </a:rPr>
              <a:t>(us)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378AE94F-3101-45C6-A67F-21B152806064}"/>
              </a:ext>
            </a:extLst>
          </p:cNvPr>
          <p:cNvSpPr/>
          <p:nvPr/>
        </p:nvSpPr>
        <p:spPr>
          <a:xfrm>
            <a:off x="3779838" y="333375"/>
            <a:ext cx="2736850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200" u="sng" dirty="0">
                <a:solidFill>
                  <a:schemeClr val="bg2"/>
                </a:solidFill>
                <a:latin typeface="+mj-lt"/>
                <a:cs typeface="+mn-cs"/>
              </a:rPr>
              <a:t>na Rodosu</a:t>
            </a:r>
            <a:endParaRPr lang="sl-SI" sz="4200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7083 -0.001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5.55556E-7 0.157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jhhjzz.jpg">
            <a:extLst>
              <a:ext uri="{FF2B5EF4-FFF2-40B4-BE49-F238E27FC236}">
                <a16:creationId xmlns:a16="http://schemas.microsoft.com/office/drawing/2014/main" id="{1DDAB8DF-2393-4F03-A70F-246F64B77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908050"/>
            <a:ext cx="2897188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koklolo.jpg">
            <a:extLst>
              <a:ext uri="{FF2B5EF4-FFF2-40B4-BE49-F238E27FC236}">
                <a16:creationId xmlns:a16="http://schemas.microsoft.com/office/drawing/2014/main" id="{E6F15A48-5185-4BB9-BC16-FC5BF4A48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4837113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5" descr="koloopoi.jpg">
            <a:extLst>
              <a:ext uri="{FF2B5EF4-FFF2-40B4-BE49-F238E27FC236}">
                <a16:creationId xmlns:a16="http://schemas.microsoft.com/office/drawing/2014/main" id="{17A19D0F-7069-41F0-94D2-33ACD7C3F2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73463"/>
            <a:ext cx="4572000" cy="294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FC7792AF-FA22-461A-9FC9-7BA364403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/>
                <a:ea typeface="Calibri"/>
                <a:cs typeface="Times New Roman"/>
              </a:rPr>
              <a:t>Ptolemej II je imel namen spremeniti v evropsko središče kulture (to mu je tudi uspelo)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/>
                <a:ea typeface="Calibri"/>
                <a:cs typeface="Times New Roman"/>
              </a:rPr>
              <a:t>Ustvaril pa je tudi ogromno pristanišče, ki je potrebovalo svetilnik. Potrebovali so svetilnik, ki bi ustrezal veličastnosti mesta. Primerno mesto so našli na otočku Faros. 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/>
                <a:ea typeface="Calibri"/>
                <a:cs typeface="Times New Roman"/>
              </a:rPr>
              <a:t>Leta 290 je Satratos po naročilu Ptolemeja II. začel z gradnjo. 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bg2"/>
                </a:solidFill>
                <a:latin typeface="Book Antiqua"/>
                <a:ea typeface="Calibri"/>
                <a:cs typeface="Times New Roman"/>
              </a:rPr>
              <a:t>Stolp je bil sestavljen iz treh delov: kvadratnega, osemkotnega in na vrhu okroglega. Premer je bil večji od desetih metrov, saj je bila vse do vrha speljana spiralna cesta, po kateri je oslovska vprega dovažala kurivo. V kupoli, s kipom Pozejdona na strehi, je bilo velikansko ogledalo iz zloščenega brona, ki je krepilo svetlobo bodisi ognja ponoči, bodisi sončnih žarkov podnevi. Naj bi se luč v jasni noči videla petdeset kilometrov daleč.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/>
                <a:ea typeface="Calibri"/>
                <a:cs typeface="Times New Roman"/>
              </a:rPr>
              <a:t>11 stoletij se je obdržal na svojem mestu.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/>
                <a:ea typeface="Calibri"/>
                <a:cs typeface="Times New Roman"/>
              </a:rPr>
              <a:t>Konec naj bi dočakal(okoli začetka 4.stol.n.š.) zaradi treh potresov, ki so svetilnik postopoma porušili.23.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/>
                <a:ea typeface="Calibri"/>
                <a:cs typeface="Times New Roman"/>
              </a:rPr>
              <a:t>Ob koncu 15. stol. n.š so Egipčani iz kamenja sezidali trdnjavo.</a:t>
            </a:r>
            <a:endParaRPr lang="sl-SI" dirty="0">
              <a:solidFill>
                <a:schemeClr val="accent3">
                  <a:lumMod val="20000"/>
                  <a:lumOff val="8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484A0DD2-70B3-4C4B-84F5-DC08E1CDB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60648"/>
            <a:ext cx="5554960" cy="82292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  <a:latin typeface="Book Antiqua"/>
                <a:ea typeface="Calibri"/>
                <a:cs typeface="Times New Roman"/>
              </a:rPr>
              <a:t>Aleksandrijski svetilnik</a:t>
            </a:r>
            <a:endParaRPr lang="sl-SI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evveevsesev.jpg">
            <a:extLst>
              <a:ext uri="{FF2B5EF4-FFF2-40B4-BE49-F238E27FC236}">
                <a16:creationId xmlns:a16="http://schemas.microsoft.com/office/drawing/2014/main" id="{23351297-FC46-49CF-B089-DEB550D3C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4176713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svetfse.jpg">
            <a:extLst>
              <a:ext uri="{FF2B5EF4-FFF2-40B4-BE49-F238E27FC236}">
                <a16:creationId xmlns:a16="http://schemas.microsoft.com/office/drawing/2014/main" id="{BA9BBF76-C6A5-4C58-AF47-BC088E37B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39052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5" descr="vessevesev.jpg">
            <a:extLst>
              <a:ext uri="{FF2B5EF4-FFF2-40B4-BE49-F238E27FC236}">
                <a16:creationId xmlns:a16="http://schemas.microsoft.com/office/drawing/2014/main" id="{04CB7631-222C-4C7D-8B03-9CE608EF6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60438"/>
            <a:ext cx="3203575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3F3876F0-89D3-4051-8F28-4F65EF45D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" indent="-514350" fontAlgn="auto">
              <a:lnSpc>
                <a:spcPct val="120000"/>
              </a:lnSpc>
              <a:spcAft>
                <a:spcPts val="1000"/>
              </a:spcAft>
              <a:buFont typeface="+mj-lt"/>
              <a:buAutoNum type="arabicPeriod"/>
              <a:defRPr/>
            </a:pPr>
            <a:r>
              <a:rPr lang="sl-SI" sz="2200" u="sng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Sfinga</a:t>
            </a:r>
            <a:endParaRPr lang="sl-SI" sz="2200" dirty="0">
              <a:latin typeface="Calibri"/>
              <a:ea typeface="Calibri"/>
              <a:cs typeface="Times New Roman"/>
            </a:endParaRPr>
          </a:p>
          <a:p>
            <a:pPr marL="0" indent="-457200" fontAlgn="auto">
              <a:lnSpc>
                <a:spcPct val="120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sz="2200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Velika Sfinga iz Gize. Dolga je 57m, in visoka 20m.</a:t>
            </a:r>
          </a:p>
          <a:p>
            <a:pPr marL="0" indent="-457200" fontAlgn="auto">
              <a:lnSpc>
                <a:spcPct val="120000"/>
              </a:lnSpc>
              <a:spcAft>
                <a:spcPts val="1000"/>
              </a:spcAft>
              <a:buFont typeface="Wingdings 2"/>
              <a:buChar char=""/>
              <a:defRPr/>
            </a:pPr>
            <a:r>
              <a:rPr lang="sl-SI" sz="2200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Domnevni avtor </a:t>
            </a:r>
            <a:r>
              <a:rPr lang="sl-SI" sz="2200" dirty="0" err="1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Kufu</a:t>
            </a:r>
            <a:r>
              <a:rPr lang="sl-SI" sz="2200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(vendar, so med šapami sfinge našli spominsko ploščo faraona Tutmozisa IV)</a:t>
            </a:r>
          </a:p>
          <a:p>
            <a:pPr marL="57150" indent="-514350" fontAlgn="auto">
              <a:lnSpc>
                <a:spcPct val="120000"/>
              </a:lnSpc>
              <a:spcAft>
                <a:spcPts val="1000"/>
              </a:spcAft>
              <a:buFont typeface="Wingdings 2"/>
              <a:buNone/>
              <a:defRPr/>
            </a:pPr>
            <a:r>
              <a:rPr lang="sl-SI" sz="2200" dirty="0">
                <a:solidFill>
                  <a:schemeClr val="accent2"/>
                </a:solidFill>
                <a:latin typeface="Book Antiqua"/>
                <a:ea typeface="Calibri"/>
                <a:cs typeface="Times New Roman"/>
              </a:rPr>
              <a:t>2.   </a:t>
            </a:r>
            <a:r>
              <a:rPr lang="sl-SI" sz="2200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Rekonstrukcija vrat v Iraku</a:t>
            </a:r>
            <a:endParaRPr lang="sl-SI" sz="2200" dirty="0">
              <a:latin typeface="Calibri"/>
              <a:ea typeface="Calibri"/>
              <a:cs typeface="Times New Roman"/>
            </a:endParaRPr>
          </a:p>
          <a:p>
            <a:pPr marL="0" indent="-45720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l-SI" sz="2200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Slavno dvojno babilonsko obzidje, za mesto, ki je merilo 18 km v premeru je bil to kar obsežen projekt. </a:t>
            </a:r>
          </a:p>
          <a:p>
            <a:pPr marL="0" indent="-45720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l-SI" sz="2200" dirty="0">
                <a:solidFill>
                  <a:srgbClr val="000000"/>
                </a:solidFill>
                <a:latin typeface="Book Antiqua"/>
                <a:ea typeface="Calibri"/>
                <a:cs typeface="Times New Roman"/>
              </a:rPr>
              <a:t>Vrata sama so bila zgrajena okoli 575. Bila so visoka približno 14 široka pa 10 metrov. Tudi vrata sama so bila dvojna. Cela so bila pobarvana z lepo temno modro barvo</a:t>
            </a:r>
          </a:p>
          <a:p>
            <a:pPr marL="0" indent="-45720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0F6CB439-A000-48F2-BE01-710782E6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04664"/>
            <a:ext cx="6347048" cy="7509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>
                <a:solidFill>
                  <a:schemeClr val="bg2"/>
                </a:solidFill>
              </a:rPr>
              <a:t>Ostale pomembne zgradbe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prenosrtr.jpg">
            <a:extLst>
              <a:ext uri="{FF2B5EF4-FFF2-40B4-BE49-F238E27FC236}">
                <a16:creationId xmlns:a16="http://schemas.microsoft.com/office/drawing/2014/main" id="{A9AA8FC6-750D-437F-8FF8-BF9F0C400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8913"/>
            <a:ext cx="4194175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psspix.jpg">
            <a:extLst>
              <a:ext uri="{FF2B5EF4-FFF2-40B4-BE49-F238E27FC236}">
                <a16:creationId xmlns:a16="http://schemas.microsoft.com/office/drawing/2014/main" id="{1AB6F2FD-DD47-4059-8333-3C1011A825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97"/>
          <a:stretch>
            <a:fillRect/>
          </a:stretch>
        </p:blipFill>
        <p:spPr bwMode="auto">
          <a:xfrm>
            <a:off x="4572000" y="3573463"/>
            <a:ext cx="403225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5" descr="spixdff.jpg">
            <a:extLst>
              <a:ext uri="{FF2B5EF4-FFF2-40B4-BE49-F238E27FC236}">
                <a16:creationId xmlns:a16="http://schemas.microsoft.com/office/drawing/2014/main" id="{8DD65407-D209-4338-8D74-1A3082B76F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644900"/>
            <a:ext cx="3889375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1BD8CD5C-C14D-4847-9A39-E6A4173B6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hlinkClick r:id="rId2" tooltip="Veliki kitajski zid"/>
              </a:rPr>
              <a:t>Veliki kitajski zid</a:t>
            </a:r>
            <a:r>
              <a:rPr lang="sl-SI" altLang="sl-SI"/>
              <a:t>- (Kitajska)</a:t>
            </a:r>
          </a:p>
          <a:p>
            <a:r>
              <a:rPr lang="sl-SI" altLang="sl-SI">
                <a:hlinkClick r:id="rId3" tooltip="Petra"/>
              </a:rPr>
              <a:t>Petra</a:t>
            </a:r>
            <a:r>
              <a:rPr lang="sl-SI" altLang="sl-SI"/>
              <a:t>- mesto vklesano v skalo-(Jordanija)</a:t>
            </a:r>
          </a:p>
          <a:p>
            <a:r>
              <a:rPr lang="sl-SI" altLang="sl-SI">
                <a:hlinkClick r:id="rId4" tooltip="Chicen Itza (stran ne obstaja)"/>
              </a:rPr>
              <a:t>Chicen Itza</a:t>
            </a:r>
            <a:r>
              <a:rPr lang="sl-SI" altLang="sl-SI"/>
              <a:t>- (Mehika)</a:t>
            </a:r>
          </a:p>
          <a:p>
            <a:r>
              <a:rPr lang="sl-SI" altLang="sl-SI">
                <a:hlinkClick r:id="rId5" tooltip="Kip Jezusa Kristusa-Odrešenika (stran ne obstaja)"/>
              </a:rPr>
              <a:t>Kip Jezusa Kristusa-Odrešenika</a:t>
            </a:r>
            <a:r>
              <a:rPr lang="sl-SI" altLang="sl-SI"/>
              <a:t>- nad Rio de Janeirom- (Brazilija)</a:t>
            </a:r>
          </a:p>
          <a:p>
            <a:r>
              <a:rPr lang="sl-SI" altLang="sl-SI">
                <a:hlinkClick r:id="rId6" tooltip="Kolosej"/>
              </a:rPr>
              <a:t>Kolosej</a:t>
            </a:r>
            <a:r>
              <a:rPr lang="sl-SI" altLang="sl-SI"/>
              <a:t> v Rimu- (Italija)</a:t>
            </a:r>
          </a:p>
          <a:p>
            <a:r>
              <a:rPr lang="sl-SI" altLang="sl-SI">
                <a:hlinkClick r:id="rId7" tooltip="Machu Picchu"/>
              </a:rPr>
              <a:t>Machu Picchu</a:t>
            </a:r>
            <a:r>
              <a:rPr lang="sl-SI" altLang="sl-SI"/>
              <a:t>- (Peru)</a:t>
            </a:r>
          </a:p>
          <a:p>
            <a:r>
              <a:rPr lang="sl-SI" altLang="sl-SI">
                <a:hlinkClick r:id="rId8" tooltip="Tadž Mahal"/>
              </a:rPr>
              <a:t>Tadž Mahal</a:t>
            </a:r>
            <a:r>
              <a:rPr lang="sl-SI" altLang="sl-SI"/>
              <a:t>- (Indija)</a:t>
            </a:r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A207218-8345-4B33-9245-9D448FE0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u="sng">
                <a:solidFill>
                  <a:schemeClr val="bg2"/>
                </a:solidFill>
              </a:rPr>
              <a:t>Novih 7-svetovnih čudes, razglašenih 7. julija 2007 v Lizboni</a:t>
            </a:r>
            <a:endParaRPr lang="sl-SI">
              <a:solidFill>
                <a:schemeClr val="bg2"/>
              </a:solidFill>
            </a:endParaRPr>
          </a:p>
        </p:txBody>
      </p:sp>
      <p:pic>
        <p:nvPicPr>
          <p:cNvPr id="3074" name="Picture 2" descr="http://t0.gstatic.com/images?q=tbn:ANd9GcTedCrljLwstB3LvBaFoRVgqmZdSsecYMnas1rvRKkAfYxztiay">
            <a:extLst>
              <a:ext uri="{FF2B5EF4-FFF2-40B4-BE49-F238E27FC236}">
                <a16:creationId xmlns:a16="http://schemas.microsoft.com/office/drawing/2014/main" id="{010F258D-5A81-4F58-AC71-B76FC4523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673463B0-0CCC-4CF6-A2A4-1971BCD5E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2" tooltip="Akropola v Atenah (stran ne obstaja)"/>
              </a:rPr>
              <a:t>Akropola v Atenah</a:t>
            </a:r>
            <a:r>
              <a:rPr lang="sl-SI" dirty="0"/>
              <a:t>- (Grčija)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3" tooltip="Kipi na Velikonočnem otoku (stran ne obstaja)"/>
              </a:rPr>
              <a:t>Kipi na Velikonočnem otoku</a:t>
            </a:r>
            <a:r>
              <a:rPr lang="sl-SI" dirty="0"/>
              <a:t>- (Čile)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4" tooltip="Eifflov stolp"/>
              </a:rPr>
              <a:t>Eifflov stolp</a:t>
            </a:r>
            <a:r>
              <a:rPr lang="sl-SI" dirty="0"/>
              <a:t>- (Francija)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5" tooltip="Kremelj- Sv.Vasilij (stran ne obstaja)"/>
              </a:rPr>
              <a:t>Kremelj- </a:t>
            </a:r>
            <a:r>
              <a:rPr lang="sl-SI" dirty="0" err="1">
                <a:hlinkClick r:id="rId5" tooltip="Kremelj- Sv.Vasilij (stran ne obstaja)"/>
              </a:rPr>
              <a:t>Sv.Vasilij</a:t>
            </a:r>
            <a:r>
              <a:rPr lang="sl-SI" dirty="0"/>
              <a:t>- (Rusija)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6" tooltip="Piramide v Gizi (stran ne obstaja)"/>
              </a:rPr>
              <a:t>Piramide v Gizi</a:t>
            </a:r>
            <a:r>
              <a:rPr lang="sl-SI" dirty="0"/>
              <a:t>- (Egipt)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7" tooltip="Kip svobode"/>
              </a:rPr>
              <a:t>Kip svobode</a:t>
            </a:r>
            <a:r>
              <a:rPr lang="sl-SI" dirty="0"/>
              <a:t>- (ZDA)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8" tooltip="Stonehenge"/>
              </a:rPr>
              <a:t>Stonehenge</a:t>
            </a:r>
            <a:r>
              <a:rPr lang="sl-SI" dirty="0"/>
              <a:t>- (Anglija)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hlinkClick r:id="rId9" tooltip="Opera v Sidneyu (stran ne obstaja)"/>
              </a:rPr>
              <a:t>Opera v </a:t>
            </a:r>
            <a:r>
              <a:rPr lang="sl-SI" dirty="0" err="1">
                <a:hlinkClick r:id="rId9" tooltip="Opera v Sidneyu (stran ne obstaja)"/>
              </a:rPr>
              <a:t>Sidneyu</a:t>
            </a:r>
            <a:r>
              <a:rPr lang="sl-SI" dirty="0"/>
              <a:t>- (Avstralija)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Noben od teh pa se ni uspel uvrstiti v sedmerico Svetovnih čudes.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BB5D8FEC-AFA2-4093-AF4B-AF4C4473C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u="sng">
                <a:solidFill>
                  <a:schemeClr val="bg2"/>
                </a:solidFill>
              </a:rPr>
              <a:t>Med nominiranci so bili pred razglasitvijo v Lizboni še :</a:t>
            </a:r>
            <a:endParaRPr lang="sl-SI" u="sng">
              <a:solidFill>
                <a:schemeClr val="bg2"/>
              </a:solidFill>
            </a:endParaRP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B317BF62-8A61-4B8E-933E-B995240A1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908050"/>
            <a:ext cx="179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9500B799-FD84-43E3-B82D-D3356A6F4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38"/>
            <a:ext cx="824388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Keopsova piramida </a:t>
            </a:r>
            <a:r>
              <a:rPr lang="sl-SI" sz="2400" dirty="0">
                <a:solidFill>
                  <a:schemeClr val="tx2"/>
                </a:solidFill>
              </a:rPr>
              <a:t>- zgrajena okoli </a:t>
            </a:r>
            <a:r>
              <a:rPr lang="sl-SI" sz="2400" b="1" dirty="0">
                <a:solidFill>
                  <a:schemeClr val="tx2"/>
                </a:solidFill>
              </a:rPr>
              <a:t>2600</a:t>
            </a:r>
            <a:r>
              <a:rPr lang="sl-SI" sz="2400" dirty="0">
                <a:solidFill>
                  <a:schemeClr val="tx2"/>
                </a:solidFill>
              </a:rPr>
              <a:t>, v Egiptu.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Babilonski viseči vrtovi</a:t>
            </a:r>
            <a:r>
              <a:rPr lang="sl-SI" sz="2400" dirty="0">
                <a:solidFill>
                  <a:schemeClr val="tx2"/>
                </a:solidFill>
              </a:rPr>
              <a:t> - zgrajeni na ukaz Nebukadnezarja II. v </a:t>
            </a:r>
            <a:r>
              <a:rPr lang="sl-SI" sz="2400" b="1" dirty="0">
                <a:solidFill>
                  <a:schemeClr val="tx2"/>
                </a:solidFill>
              </a:rPr>
              <a:t>8.-6. stol. </a:t>
            </a:r>
            <a:r>
              <a:rPr lang="sl-SI" sz="2400" dirty="0">
                <a:solidFill>
                  <a:schemeClr val="tx2"/>
                </a:solidFill>
              </a:rPr>
              <a:t>(Irak)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Zevsov kip v Olimpiji</a:t>
            </a:r>
            <a:r>
              <a:rPr lang="sl-SI" sz="2400" dirty="0">
                <a:solidFill>
                  <a:schemeClr val="tx2"/>
                </a:solidFill>
              </a:rPr>
              <a:t> - kipar Phidias  okoli </a:t>
            </a:r>
            <a:r>
              <a:rPr lang="sl-SI" sz="2400" b="1" dirty="0">
                <a:solidFill>
                  <a:schemeClr val="tx2"/>
                </a:solidFill>
              </a:rPr>
              <a:t>430.</a:t>
            </a:r>
            <a:endParaRPr lang="sl-SI" sz="2400" dirty="0">
              <a:solidFill>
                <a:schemeClr val="tx2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Artemidin tempelj</a:t>
            </a:r>
            <a:r>
              <a:rPr lang="sl-SI" sz="2400" dirty="0">
                <a:solidFill>
                  <a:schemeClr val="tx2"/>
                </a:solidFill>
              </a:rPr>
              <a:t> - zgrajen  </a:t>
            </a:r>
            <a:r>
              <a:rPr lang="sl-SI" sz="2400" b="1" dirty="0">
                <a:solidFill>
                  <a:schemeClr val="tx2"/>
                </a:solidFill>
              </a:rPr>
              <a:t>356</a:t>
            </a:r>
            <a:r>
              <a:rPr lang="sl-SI" sz="2400" dirty="0">
                <a:solidFill>
                  <a:schemeClr val="tx2"/>
                </a:solidFill>
              </a:rPr>
              <a:t> v Efezu, (Turčija)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Mavzolej v Halikarnasu</a:t>
            </a:r>
            <a:r>
              <a:rPr lang="sl-SI" sz="2400" dirty="0">
                <a:solidFill>
                  <a:schemeClr val="tx2"/>
                </a:solidFill>
              </a:rPr>
              <a:t> - zgrajen med </a:t>
            </a:r>
            <a:r>
              <a:rPr lang="sl-SI" sz="2400" b="1" dirty="0">
                <a:solidFill>
                  <a:schemeClr val="tx2"/>
                </a:solidFill>
              </a:rPr>
              <a:t>353 in 351</a:t>
            </a:r>
            <a:r>
              <a:rPr lang="sl-SI" sz="2400" dirty="0">
                <a:solidFill>
                  <a:schemeClr val="tx2"/>
                </a:solidFill>
              </a:rPr>
              <a:t> za kneza </a:t>
            </a:r>
            <a:r>
              <a:rPr lang="sl-SI" sz="2400" dirty="0" err="1">
                <a:solidFill>
                  <a:schemeClr val="tx2"/>
                </a:solidFill>
              </a:rPr>
              <a:t>Mavzola</a:t>
            </a:r>
            <a:r>
              <a:rPr lang="sl-SI" sz="2400" dirty="0">
                <a:solidFill>
                  <a:schemeClr val="tx2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Rodoški kolos</a:t>
            </a:r>
            <a:r>
              <a:rPr lang="sl-SI" sz="2400" dirty="0">
                <a:solidFill>
                  <a:schemeClr val="tx2"/>
                </a:solidFill>
              </a:rPr>
              <a:t>-orjaški kip Heliosa, zgrajen </a:t>
            </a:r>
            <a:r>
              <a:rPr lang="sl-SI" sz="2400" b="1" dirty="0">
                <a:solidFill>
                  <a:schemeClr val="tx2"/>
                </a:solidFill>
              </a:rPr>
              <a:t>292</a:t>
            </a:r>
            <a:r>
              <a:rPr lang="sl-SI" sz="2400" dirty="0">
                <a:solidFill>
                  <a:schemeClr val="tx2"/>
                </a:solidFill>
              </a:rPr>
              <a:t> in </a:t>
            </a:r>
            <a:r>
              <a:rPr lang="sl-SI" sz="2400" b="1" dirty="0">
                <a:solidFill>
                  <a:schemeClr val="tx2"/>
                </a:solidFill>
              </a:rPr>
              <a:t>280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u="sng" dirty="0">
                <a:solidFill>
                  <a:schemeClr val="bg2"/>
                </a:solidFill>
              </a:rPr>
              <a:t>Aleksandrijski Svetilnik na </a:t>
            </a:r>
            <a:r>
              <a:rPr lang="sl-SI" sz="2400" u="sng" dirty="0" err="1">
                <a:solidFill>
                  <a:schemeClr val="bg2"/>
                </a:solidFill>
              </a:rPr>
              <a:t>Farosu</a:t>
            </a:r>
            <a:r>
              <a:rPr lang="sl-SI" sz="2400" dirty="0">
                <a:solidFill>
                  <a:schemeClr val="tx2"/>
                </a:solidFill>
              </a:rPr>
              <a:t> - zgrajen okoli leta </a:t>
            </a:r>
            <a:r>
              <a:rPr lang="sl-SI" sz="2400" b="1" dirty="0">
                <a:solidFill>
                  <a:schemeClr val="tx2"/>
                </a:solidFill>
              </a:rPr>
              <a:t>280</a:t>
            </a:r>
            <a:r>
              <a:rPr lang="sl-SI" sz="2400" dirty="0">
                <a:solidFill>
                  <a:schemeClr val="tx2"/>
                </a:solidFill>
              </a:rPr>
              <a:t>(Egipt)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C0CD0C9-9F53-4EC1-853A-EA6322BF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Kronološki razpored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2717D9EA-6A5C-4CCF-844B-5FC69D1FD8F9}"/>
              </a:ext>
            </a:extLst>
          </p:cNvPr>
          <p:cNvSpPr/>
          <p:nvPr/>
        </p:nvSpPr>
        <p:spPr>
          <a:xfrm>
            <a:off x="683568" y="6021288"/>
            <a:ext cx="7535717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rgbClr val="92D050"/>
                </a:solidFill>
              </a:rPr>
              <a:t>Vse letnice tukaj in na naslednjih straneh so p.n.š. razen če izrecno piše n.š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002479F-694B-4CD8-9B72-BEF2B92EC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313" y="2565400"/>
            <a:ext cx="3600450" cy="53657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sz="2400" b="1" i="1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" presetID="8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" presetClass="exit" presetSubtype="1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  <p:bldP spid="2" grpId="2" build="p"/>
      <p:bldP spid="2" grpId="3" build="p"/>
      <p:bldP spid="2" grpId="4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EE81B76F-C087-48E1-81A4-A47FDB977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69988"/>
            <a:ext cx="8893175" cy="5067300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Izvor seznama pripisujemo Antipatru iz Sidona, ki jih je naštel v pesnitvi okoli leta 140 pr. n. št.:</a:t>
            </a:r>
            <a:endParaRPr lang="sl-SI" sz="2000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»Videl sem že zidove veličastnega Babilona, dovolj široke, da po njih teče cesta za vozove, in kip Zevsa pri </a:t>
            </a:r>
            <a:r>
              <a:rPr lang="sl-SI" sz="20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Alfeusu</a:t>
            </a:r>
            <a:r>
              <a:rPr lang="sl-SI" sz="20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kot tudi viseče vrtove, Kolos Sonca, visoke piramide, katerih gradnja je zahtevala nepredstavljiv napor, ter orjaško grobnico </a:t>
            </a:r>
            <a:r>
              <a:rPr lang="sl-SI" sz="20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Mavzolasa</a:t>
            </a:r>
            <a:r>
              <a:rPr lang="sl-SI" sz="20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a ko sem ugledal hišo Artemide, ki se je vzpenjala v oblake, je sijaj ostalih čudes zbledel, in porekel sem, Glej, razen Olimpa Sonce še ni ugledalo česa tako mogočnega.« </a:t>
            </a:r>
            <a:endParaRPr lang="sl-SI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Ohranjene le piramide v Gizi, dvomi v obstoj visečih vrtov. Kolos stal le 56 let.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Grki so uporabili izraz </a:t>
            </a:r>
            <a:r>
              <a:rPr lang="sl-SI" sz="20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theamata</a:t>
            </a:r>
            <a:r>
              <a:rPr lang="sl-SI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kar bi primerneje kot s »čudesi« prevedli s »stvarmi, vrednimi ogleda«.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sl-SI" sz="2000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A927C95-64EC-499C-8F7F-DB4BF2C51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1453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VIR: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E457625A-1509-4797-8EFE-29CFE46D0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7052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Največje in najbolj poznane piramide so od vladarjev četrte dinastije, prvak je bil Kufu oz. Keops (2551 do 2528).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Celotna piramida je bila oblečena v snežno bel marmor, ki jo je na vrhu zaključevala štirimetrska konica iz čistega zlata.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1B37201-0443-4224-9A60-1382E51B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3116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Keopsova piramida v Gizi</a:t>
            </a:r>
            <a:endParaRPr lang="sl-SI"/>
          </a:p>
        </p:txBody>
      </p:sp>
      <p:pic>
        <p:nvPicPr>
          <p:cNvPr id="14338" name="Picture 2" descr="http://upload.wikimedia.org/wikipedia/commons/thumb/d/d6/Giza_Pyramid.jpg/200px-Giza_Pyramid.jpg">
            <a:extLst>
              <a:ext uri="{FF2B5EF4-FFF2-40B4-BE49-F238E27FC236}">
                <a16:creationId xmlns:a16="http://schemas.microsoft.com/office/drawing/2014/main" id="{CDF3968E-1FFC-4514-B608-22E34FAAC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365625"/>
            <a:ext cx="2925763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avokotnik 4">
            <a:extLst>
              <a:ext uri="{FF2B5EF4-FFF2-40B4-BE49-F238E27FC236}">
                <a16:creationId xmlns:a16="http://schemas.microsoft.com/office/drawing/2014/main" id="{A11D952B-66FD-427C-A77D-CDB63B5F9BE5}"/>
              </a:ext>
            </a:extLst>
          </p:cNvPr>
          <p:cNvSpPr/>
          <p:nvPr/>
        </p:nvSpPr>
        <p:spPr>
          <a:xfrm>
            <a:off x="468313" y="4149725"/>
            <a:ext cx="5327650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  Za </a:t>
            </a:r>
            <a:r>
              <a:rPr lang="sl-SI" sz="26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Kufujem</a:t>
            </a:r>
            <a:r>
              <a:rPr lang="sl-SI" sz="2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sta si piramido v    bližini zgradila tudi njegova potomca </a:t>
            </a:r>
            <a:r>
              <a:rPr lang="sl-SI" sz="26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Kefren</a:t>
            </a:r>
            <a:r>
              <a:rPr lang="sl-SI" sz="2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in </a:t>
            </a:r>
            <a:r>
              <a:rPr lang="sl-SI" sz="26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Mikerin</a:t>
            </a:r>
            <a:r>
              <a:rPr lang="sl-SI" sz="26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Robida\Documents\Gašper\Šola\1(0).b\kheops-pyramid.jpg">
            <a:extLst>
              <a:ext uri="{FF2B5EF4-FFF2-40B4-BE49-F238E27FC236}">
                <a16:creationId xmlns:a16="http://schemas.microsoft.com/office/drawing/2014/main" id="{68350B09-3269-4FB0-963A-CB9B7ED01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grada vsebine 10" descr="prenosrtr.jpg">
            <a:extLst>
              <a:ext uri="{FF2B5EF4-FFF2-40B4-BE49-F238E27FC236}">
                <a16:creationId xmlns:a16="http://schemas.microsoft.com/office/drawing/2014/main" id="{9755FBFD-0F93-487F-8967-049E15F02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0"/>
            <a:ext cx="3563937" cy="26352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DAC2D5BB-D70B-41B9-87A4-24C88800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29527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Nebukadnezar II 630-561 je vladal Babilonu s visečimi vrtovi ter 1000 hektarji.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Nebukadnezar II. je botanični vrt postavil zaradi žene Amitis, ki se ji je tožilo po zelenju. Bujni vrtovi so nudili hladno zavetje pred žgočim puščavskim soncem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1899 n.š. Robert </a:t>
            </a:r>
            <a:r>
              <a:rPr lang="sl-SI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Koldewey</a:t>
            </a:r>
            <a:r>
              <a:rPr lang="sl-SI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 najde prvi dokaz.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58102E8-96FD-4686-8951-6A66D046F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0"/>
            <a:ext cx="4896544" cy="155679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Viseči babilonski vrtovi</a:t>
            </a:r>
            <a:br>
              <a:rPr lang="sl-SI"/>
            </a:br>
            <a:endParaRPr lang="sl-SI"/>
          </a:p>
        </p:txBody>
      </p:sp>
      <p:sp>
        <p:nvSpPr>
          <p:cNvPr id="18436" name="AutoShape 2" descr="data:image/jpeg;base64,/9j/4AAQSkZJRgABAQAAAQABAAD/2wCEAAkGBhQSERUUEhQVFRQWGCAaGRgYFx4aHBseHhsZGh0gHx4eHiYeHhsjGhgaHy8gIygqLi0tHx4xNTAqNSYrLSkBCQoKDgwOGg8PGiwkHyQsLCwsLCksLCwsLCwsKSwsKSwsLCwsLCwsLCwsLCwsLCwsLCwsLCwsLCwsLCwpLCwsLP/AABEIALcBFAMBIgACEQEDEQH/xAAcAAACAgMBAQAAAAAAAAAAAAAFBgQHAAIDAQj/xABFEAACAgECBQMCAwYEAwYFBQEBAgMRIQQSAAUiMUEGE1EyYUJxgQcUI1KRoTNiscFy0fAVQ4Ki4fEWJGOSslNUg5PDJf/EABkBAAMBAQEAAAAAAAAAAAAAAAECAwAEBf/EAC8RAAICAgICAQIDBwUAAAAAAAABAhESIQMxQVEiEzJhcaFigZGx4fDxBBQjQlL/2gAMAwEAAhEDEQA/AIp9PL8r+vj7ffznHfgVy3l00hA2kbT1FsVXwzY8+Pm+CS69rAMT3V1s84N4P3HT+X6bR896TuVk/Tz3qzV/mPtf2e7CSU5cVZaUkr2YAgV3yc7jjvefAzxOXT3gjF5x/sR/y4gabnI3KCW+SMUe3m/vwZ+pRuoCs7uzAgivvg/143RiEeTpur3upmoKxAYE4oeT3wvmq+OIHNuQTi9k+GNFd20KKvJ3jz9gMj78SZfTejzuiIs9kYrWB27Vk9uBU/piOztl3MTn3FIBHfJF5wMV4JvGJMYgvp50Yq8kgbtYdiCO31KxBxnyaNCj2kLrdR02wKJm1DL28kKDePP533PEPWlopDGasN3XANm9w+Rk5oA3+dbQnoFKQE21QJrabzg9OP1AP58Rk2NocPTHM0B2zPbOFClh7mbII3Vd2wGf7Vw1FK7f2FD/AKriqNDieKnunUEUTjf8Dqxk1f8ArxZOq3Wf45Gf/wBrJX9/+fGjIzRIaIfA40fTr/KP6cQG3ZH7wTeRccij+xHHWLTny7N//b/veeK5go6/uKE5RT+g42Tlsf8AIv8AQcdyjAYKf+Iv/wCp40WV/Pt39g/+5/242SAc/wDs9P5F/px6dMmKUfpjiQS3wg/+7/lx57TCsD+//LgOSRjkIVv6F/pxsdEgtsKPv2Hj5/146zllR2oAgEgmgAaxZ7AXniu/VHNtQB/FVhGSu3FRPe7sQGUnsw6iNo73gc0+VS1Q3QPYEc0WDUqkkIdiQ60tbSTJgENQUPdUaPyRxYCa2KIiKGKh14jRYowUClgdu7JsZ2jz+XFSDniLJG9uxSgAPCrYoFlIC1RAo4uyCeGH/wCLDuAVA8ftXuL0wLaOGFsMcKJF+M9WScDKHx9GTJvKOdHWcu1LT9Xsz+6K3EkOJHCg56LO0fbHjhN5zzEiDSlQELF2YLe07SqC7OcbhXgGvN8FfTfMI9HpNZHIVczGNAFJ+lPc3tmh2cbe5YgiscR9L6Q1WrjQRpM6oxCfwzs2sQS27sCTR7mwO+OKXFOzbqg/D61WOLTSSEOXjDv4YsL3UMA2VPwPAJ7BM1vMJNUY4lQ0n8NAN25he1QRZG42FpV81w5Sfs6ZQkcssENLsqeQKxNl7VFsnLGx5oU2cHvTPpXS6WT3UaTVPXSIdO21TQyGBAB+CSKB/XiceSPcUM7Yq6X9n37vBNPrEKqKSNVmjPWxK27KGCorbRg39Vg1XCZqtMvvVhVJ/wCvjH59rHfi/l1TB2EWh9vcLcn2Y2ZT3tQdzf0I4B+oPRqTlpdOF3mg8e1QQdy7mX6AH2FiQ2bGMtuUx5LYjiAOW8rmaISaPRs0W54Q3uKQVBZWo2Sg3F23jNki3BoB9fyTU6Lc0mmRApUht/StFCo2N1Mm4tYIBbdRwACZ0/7PNVuS5o1VSDRLPWbYbSoBvIIsA5yMEROZcvmh1UkbJcL7vbj/AO7ZGfpUgd2Vaq7O5LDGxZj32YQZk9yRhGCRfSqgmhd0ACx7n5P3J4sX2Xi5TFHJp3thTblOA0zk4+odBu/FiuNNHzwOAMRyHuKpew+k/SQbFZ88HJuTyiCztmsdKIytWDe3NGSg+AMlKDHFRfNNusQxVCby55JPbCsIYQPpKDZYs5x0qS5Bdf5vJNmPzgJuCwrJJu3Btubau5uOma23bwThjgWOJks0Me5o8hwNhruN2WcgEXXltxB3AjzxMh1KHbIVRGdicUri7ApiBRJOFDsfpYltxHDrkcVkHVUgXy3lKxbAyH3UO6Q4ZQtla+qh0/iqgfPB7lXN9nSyKnYiVSGXazHLkENWAoYjJIsCzYWTmsaxyimYOx9zYNwGAAwZgCjG2Fgit1Wba9jzCI06l4mWjZfqoE7i53WZA20BixtKAAy3GXG5/JvYG60hs1/K0kYE3YsdwL6mIPk9iP1usVxnHTkfM1WBfdlj3GzcjrGSLIUgMQSNoGc5sXYPGcTdoxK/7CnF/wAY1eSdpvH5dvOP/fY8nUHqls+bAv75+P043bWtjJrx2/5HiDPNn7fnn+/349NC0TeayRaWNHWpmckAAhaqrskHyQKNeeECDWSIx9tpFG7t/iDNEkDINggZs1m74O+oZCwRQ20rZwLycZHbwtjgDKCbAYfbpvJIrv8AAoZ+x+OFV+TBbS+qnUEOiOfFjZ4+VFUcHsCM/kO0nqoEkiKNXHclmIA/IAG+2Ae3C48cmwm9z0O3YsB+gq7z9+JUHYn/AM1/p2P5H+vjhJOjILv6sdzWyBkOCHN4+wsgktVY/PPEHWasuwKxQx33KrTMKPbO291dgDnv3qPpzYt1pr+lhjB75GbA7ffiWERgekDaaJ23fSDYP3sC+wr44k5hoh6nVMvTtumwL7iib+T5Hb4J4tH0EBqNHuJNq7Jm7wF+STWb4rVtKjdiRRKYZqJDEEUfuP14bvQnP2gYaWlMbFmBFlwQl/hxVKPHb+nC3rQR7PJL/Ew/Ij/dSf78bLy3b/3jf+Qf6ID/AL8DdR6kUEgDsc3ZPa+wBA/U3+XGg9Q2LUWPkqQB/Ujzj/nxN/Uf+R6RPl5exaw+a8i+PU0j0AXW/n26/wB+BOr9YpEAZOkEbq/GRm6W78H7eO+OFHnP7RJveb93ZGRbCko4wdvdS46rum7964y+s9MRuMRo5h6u08St/GV2WgVUWSxJXbnANg3ZwAb7VwP0v7QE3sk8ckLrR27VegaIyCPkYqzeLOOKt1Lk97Y479/tnvZIBv5z9uNC5UUBQ8DaK7ZwQR24uoOuyWY+ep/VSzyr7M+2ioKMHjsr1AlwdhUHHV5FXXde5z6W1ZWQyIY4Uwu9lAwCBs3uCRT3gZrPYcASBtNk2wP2qh/Ugmv9+L00mn0sVMY03EWHK7z9up+2KwPAHE3BRdoZPLspfT+nJG6IVZ99ByiGYx0xIBKijdY2tRBs134cvTv7NF2Ay6eZ5LJYSSpCt3/KgeSsD6jmroXXD7qufRqwQhQzUQGdU79iAT2ryOIn/wASgjeEqMWTL7UrIoHclgKrHcWO358CUpPpFKI+j9NNACV/cdKg6iyQmRhVm98zACrJsjgJzLm8Go+nXyu8UnWkmoSFWUUXAUUrCu5yRTUCa4YoeYzalbWJXjsX9N9/AawT5yR+nClz7lK6jTFjC6EOWA9rbIANxIPXixZx/fB40V7MxBk5lIk0k2nQRKzUirukFlbFbm3diCJMEYofE3mXrTWyKqnUuAnSTvRVFirUIgIjFY74Pi8h9e22hvI3HqAUbVo2aACgnO4FcG6FcaJolezI5j7+3uVSzGhW7btYA/OQMgds11VsQZtN6tniiV1maVh0dL0pAwnTQahubICncVySvGD1tM4jcsYVCVdlie4LWx/iEsfpJWsUGrdwvTW9igaFbS1kVRq+ksNoFrnNnGSNtI3WSxlDknegjG2v+HaVCntRXBrBxwmK7DZdPp71EdRGpkGxm/wzRDEVd0TbAWCe13juC01+ULOhE8cUqkkCgHUjtdMLUmsqLrwzYPFL8s1bq6kO4W6fLFfpHYktbMQaN/kMYdJfVhWMKsrRxKq1Glo8lj6S7gUqkH6Bm1zQvhGt1+pk7PfUHoZGl/8Ak2iSraQFqWLN7yc7QGVRsXySSAOM0fNV0cM0NNqdTuYBwo9sXtUgsz3QIayygnpW9vEdGLx1EgVd97QpKgA2WOD7jANYaQnNhTXGsHJ3cGP2dWXHTZSQqBgqVIBVRk3fe80DS0jT02FgfQ6h1O2XTwNbGQCb222mwXCEXt3DAVVIFLgC+I/qPQMtvBFIkYAG5ELR7WGSl4HbYwyrWpxdBj03pmZCTJp569treSdYTW0bmzKAAlbuoD6rOAFEjS+lm3IjyaVHC2Q2qBkLbdxIFsKC1RAAA7LXGnOlpWLQnabTylAQDCtGzGCS3SSoZWZd2MksdtEmtxzHn06KygruAJQKsovIq2cndh/w9lx5JHDTOYJNYqLrFaNQz6iYWIowF2xgOWBkb3CAKNE1VkkcD+ZQ6SWRdPy1pZtTIVVZdu2NQLut3XtCm7AFAHqokGcIzb+WjMXuYa8M9ykq5AwVNgAbRhWUKNoGK+/njOLYT9mGmArdK3+axn/7lYj8r/uTxnDZRNTB0kxq7FVm/wBT+vGaVS7MEBtfraiQhxQbbdNdf+3Ge1dCh3Avt5wb8Cz4vxxM1AV4GKCVyFAUlAkYYkdKgmtx233IHx2PF5SoIjanlLqwAQvYuwChG6+697GW/wBzRI9PL5SLEcx+wUnv8jPa6P3H24ZuW8nIDAQSFVAAC7hQCGxhjkFmFkf6DiQvLWjbo00tWc9fgg+UYZKj+/E48trQWhVj5LqHO0pIv3kXYt3X1GOvgUL+w41fTlWpjbXVgqcEXYJFfSf7+KHDe0JjG72Jztzm/wAAB8xDv27/AAeAHPNARIJDvIJpWay7FY1RmPT1Xuu/JJwPKubfYUgY2mO6rA+zV3/qP6kfHHVLoAdWK7H/ANawb44TNa5YAWG/oQw/PsL/ADP6eCMOrKHyRXg/0+91i778IEnxT+dvm7FWTnNfOL+fy8zfS2ljXVwu1J3B3GhmORRfjuQOB7RWQSfJ8YYHt9iQx8j8q89AkgAFCQAZprZqJz/m6e/5HhkhSzmUL1PWwfYZyPJwBX5/24jjWxN2FD5I6fHnH9OA3IdQjaaIFXXBFbSapiD2HbHivHzxIGqgofUd2Bam2oXi8mgP/bhsJf8AoZM76/S6WahLGsm3GR/yN1k4yOFyT0RGZgxHtQn8KqHf6gK3AlSSpchip2gIMmyp0AG6V/1x/v8A6cSFiJ+mNifk9IH/AKV54FftGdPwCOZ+nNOa9iJbC/RIWAerOSpDbm3USSeyk1VcK0kUCEs8RcAK1b/ZlclvYZSNhq50kakyAQuLIL4NO5wVA/8AF28D7Zz/AMuFnmi/u+q0+pZy0PulqwxVnTcxUjJVgN/bBDfONFJebM1fgTpuXslk9qNV1eFbFGyadbFWCawQeHnmnN4tFEnusZ9R7m/22k37gyWC+1Qn12oNX3CimJ4FQvqNFErx6dWV4t0jOgZU32wVT3RVBPQO5G49weErmDPuZSHDW28m7Yn6rurJqqv7ZriialonWJZPp79pWhuQyRmETCmUIXSzYbClsEbTX5iq6ie9NerdET+5xvVltpVRtYFmAA2AhQFodW3txSG+xtHfLdibNeARfYE+LAAvFHaKRLol1JW6+nqBBWyaJXBPTRujkg2Hxpmtl4c19SroNGHHU7yvtUk9jK57XdVS32Fg4wCn+ofXyyadl0++KR3AaupigVlIBXG4sNv8NuxvxS56i/dRp4JHmed1gpKujm1aSQd6sCwK6Rai+EvT6XezEDFs1BdpArduC+LA7i9qg134RJLbDtmsUIn3di4oA2VUAg+M2VtQFFGlFA+HPS/sv1EgDI2nUMPqLO3zWwrGoIqie+fisJX2FFuwxQYD/hXzu7Cu2TkHh59Dc49iNhKzLFd0JSpFjwtBiO+Bjv5vjM3ZIj/YtKFttShABJCRuzGvAtgpJsizXcXY468k/ZAbJ1LMowVC7R+hsNnvff47Xw3cp9TaCYtslc0Nx3mUAX4G45OCarsD8cRtX6x0KyGNYGnIIFpGrrZF93YffJHg8BykHFEzQ+jNHFeGZibZnlbcTkgnaVG4EkggYPaqHEmHlWghIIj06mx1EKxvsOprN/r8cQpvVuljiMgQK9N/DEfZlYoVMiIyKbHz2o5scKHqT9qBZTGsaqpVHtWLHpniY3aJjYjCqySPHAxbM9DjyT1fFIsYUAe5NPGojUgKIi5T6RRuNUNjGeDTa+/wTH/+Nv8AeuKF0nqFtNNG8dFYNTM6rnO4Kv55WskWb4ex691kaQNII2EiIx2pnawGe+0Wf7ntXGfH6AmMvqhDLpZT7To8as6SM6psZVPVuWTcOksPg3RBHFA6hfqKImywLCWBd7aJBottJrzRrti9vUfqHURQl0ijVSAQwlRzRwAUZKzYB719rvhI9a6JzBFLIyJDIGkKhIkuRgu0nYEDO8VkMd1DcO/FIKkZlcTEbF+SWP8AoBn9H/rxaf7J106RV78SauV2BWv4mywFQFjWSpbaASbW7oVVOoFtY3EfJ7kfP9uNd7XdkEEVZOPj+/8Az4rKNqhVo+lJuWMTZlcn/hjH+qcZwvei9DqdXpEY6/UoydB2qjBulXUgtGWNI6qSSSSpPnj3jnpoa0Q+R66KZqiYF1FglSBuNqPqrd1H9O9VxL57pJzGwkaWbeAKRiaU2rbboFgDuNKBtxmyRC9FctnWMyIlFmGRQOxVYXZ+m3JFHNWfg8S+e6ltsUcjSNIz2SG7EHeFJAPTSEEjucD7K5N7GSRA0/ImkBfdt3M1XE5AC9AII8EAH9eNm5A4P+MtWSBUqgV8YIAzX6mr8wI9Bq23PHKQknUoGoUVuQ0K3jaQ3x8G/PE2PTay2uSQ4OROnyufr+N35duxyYrSMzt/2XLsK+/GSQTe6QVe7/L8lf78cuaQFomAsmNixJJZemONSF6AFBsMF/Ou1cdHj1+5trTURQ/iIfL1Q34NbfHgcSUMqgjUs43Alt3YjYqCyLJqQgihnIPCyCgH6b0CySS+6CyoCQCW7DYbtSCSQzAZrp7YB44802h9ixgU5HZj2UsbLWKsHIF5/Tg/6c07JNIrkh1QqSF/zgWMdsE/HELnKqxkAclg1gMMDsBkKM2Aoz8HiKbUg6oAeyCxXaAVVbK9Ng7vIomtvn5+b48g1A2g73AZQQCQwyVAvduO63GQaz/WSSVFEp9urb5v4x8dx/vx7NDfdT2oEEfPyCCMhTdeM146UhQ1yr1EBE0ZZelGZHPzYxtBPlrHbsbHA5tUYv3SnU+0TTE9rcg3kUNgH/h405bydDICSUrcuT3sECrzf5d/HfiDFrxLqZYH6VBIjLiiGQhSpAJGacjcbv4sVRRRnIsdebweJUvxn+mfv/z41n9Qwp7YEqMzuEADUR3tu30is+MjI4TZtNtidwu7aGbaFBJwNo+qxbFVoBjn8yB+s5iUJBiYlJGUEhlFIx3NvI2AAIekZIBNgnKKER8mxk5xzFg+oIkXaYgF8gYAtSCQSVdz2H9uIawe7yp1Zl/hodt1Y9s7lwfxFLTHz+gT9VzzUSMdr2Adw2AHpIFAgX23AU307qNEcQue8s1CFTOpDMtqNh7b2XFKFIpbtbFFc2eH+mhPqNBv1V6gZ44HV2VzGA5R8Am1fpGbJVh1eDgVkKEjl6JBJbAJ+ALrHkDBUVWwAD42lYg0se2vJDF7wwvtR7EBQpwt3VnJZXrszE1uzQzVqBXmvwk+O2eDGOGkK2pW2RWktt31Gr29+xIF4OaqvjpyDx6NM26mXuaonN9/PYnb/X5PfaRKBP0/JB72pavpvxWD+diuNo4qc+6cISDtpT8YwaF9zX4vvxSxK2NfL/TYn0MZh/jEyksED7otyoSjArkEK3WtixjvwU5D6Id59QGCq0QQbMFSSxvNZFJYHcjaO+eGf9nnM9KULRqumXc3S0u5GxRKlwGBqr3dRrN1Y68vxLrWFgTKBGQVYPSuG2/O3cbvAoflxzvbZSKsTeU+nfY1sJmVpkab2aI2sCQEHewSpv6GwASD4Dp6o5WFvaFVGhagoAHQDZwKrqUAWDZNA9Vcdf6e1OomiJWWPZGmyVVVUR4ixjNF2faSWBBPlT3XOk+h5q6RrLGsgUjpAUbaIG67FttJAXqGGJOaOyroONOiF6Di26WE9Kl9QDYqztYAfmaDijZq+2a7a3VINXqpV3o8JZmOwgMm1uoiiH20yikom7LVjvo/RMh9gPFMoT8QdVMYrbijd9MdWGpV733hc29Dax5pGQyttoI7slv1Ct3UuBe7t4Iq64VysdfB+wj6HkD6fUQy2zBnYMWLKSUV3ANKd6sSSSouztwpqqPUWpV5FCVtWFVuqsiNS1/f3LBPz2vi0uX+hdRD+7tGoRgSZVMigsaAWOlOwR28p6barJtuKl5hpqkkzgFgD3ujjsLHYdwO3FIeSM2ctSaGTk2x+k96AH9FHaxeLscPnMeuHTshLBYY0JPYFL3EE97JHf7/AH4RdbESI2ug63RINVtBOAFUEmh/c8WF6H9NPq9ENkigK7qQTkbhFtOB/wDTIo8PkkrYsex59Tx1oM+Il/sFP+vCh63RJY+X6d5AB7RmlG7siwq139wsiKSPJrzxYvN+WGeEx4AK7Tfaqr44B869EaP2Zn9nIjP/AHkhvYvTu67NUP6C7oEQjyxKtMXPTfoyNdANVqkjeWbY6+4LWKP6lGexIZnbxRA/CTwq8i9HprzqWjBRJHC6d2/ms3YF2mQP1Hxw28w5jLqE9iYj2WobBGi9K0RlQKAoYFDFX3HESPVvEI1gbYIgoXcqXSkEZI6jec5J72ccdKWhQn6F5dqF0cbwa1USbr2HTbtjACJlB99bAaI5oXk+eM4X9N6g1OkQRQNUeWplV8szE0XBNE5rtZPGcBpgpHKKPXJGHaWIBAGDGWLpA24+R5/6PD9LLFM42yncQBtGxrAv4oDuTQ/Tit9V6jjmgMaRSqWRQCArXhbBAFgVYsHF/fjx/WcqgCMhXAXc7bSxO0bugrtAJ+x/F8giDg5DZJFg6l1gKLNrWVnoIrRQqWwF/lOCSMkgXj7cdzy6WwPebFXugis977VV3/1fFP6hpZCXk3s7ZLNZP9/GcVjt+jB6e9eS6UJG2x4Ese2doNEk4ZgSCCcLhfGO/DPjaWhVP2OGum1cLBUuUELbewne3DYUH+VTn5A4j8s5zJJrVil2x1DYBTZ1OYlAIFX1LS3/ADUMkcdtH+0nSSTbGjCJ2EjqhzfYqqsVBsGycZ3VWV/1MH1PMFOhZZC0alDG6gXGW3ZJVRtePdXnBF2OFXpoa/I8BWlXomFI7KSoP1KcjqNYBHYd/t34/wDw88jsZJBsJwI8Eff6DZ7r+R73xw9MLJC2oGpVIBLOZkjOoi3VJusWjk0NqC8XTUDw0RSIwO1iQPIlDf3s8c8l8rQ6Bem0CrGsaCTaBQ6M/nhazd/H245arkKzKVO9M9xtBH/3J2N+B4HHOb1AivKpMn8JlU1sP1HGN4JwM2PyvjrFzIEkK0m7eyAdJytef1GeNUrNoS9bEE5hDp1lYxSrtNMrlS3a12gAgqgG4XTGiLsZpJIxzeVoIRqCqhl27K3hEEjjpI37jkgbr3/JPED1JAj83i2SAFnhLGRRQfpxRXabURlRnqYA1mivI9TCnPNSdtC5NgBQjcCgdgzOFWyHIA/mZcEHjpd4/uI3scW9T6hVLPpJVUAkm2oADN/wh/pxXU8Oq5pOZdsssUbUu4HIs3tqMqCSOxShYGdh4s3mmlE6BHh1AAz9CkHHYhZCGUmjtIINCweJGgeCAFY4niUmyBp5FW//AAx7QPt/QDiUKitLY72Azqha3oZWUDaEIYoBYIARowuCAb/t22q/OfUM0c7l9JMSboksCVOQL9vtVCqxRFYHFmDnunHeVF/4js//ACA4SfVvqHTtqSqzRdKgE+4ncAnywvDDPbivEt9GKk10jtIZZEcF2JAtifAFM+TRAzdjHbABvlvL4k0snvQvuayNRTqAng0Ytt5vPf5vPBPns2mmicNLGz7ekqwZgfFAPm7Iz+vBrQ8908mmEbyoLXay+6Ab7d0K9j5AAsY8E9EkIirJkBJWLcwvpejuIJHcD6ckGr2/n34yCzlXsgC1yO/i7Irt+vbvw2c+5hoxWni3yKLIjVj7bO3UdxD+4WrzmwaBFYWNQtvgCMsfAEY8VSgrQpQ3zZu+FMTNHLrtoMbTBVwu0nFWQFIBwKsDx0msjh30HqeeIKDpZmYAAybiWavJBQ/65+eAmhj1KakK80JjC0dksdFfGEx7jCjkX+WLc9FLRovH+kifA7jdj+3j44C2FHNfXupAAXRz4HZdwz+kfzngnD+0SUDOh1BP33/2uHjeOdvw9+1B1x8fi7V4/wCV8F9C0mGG7aR2A7flX/r+nE5QXoYEj9pMnnl+p/Sz/wD5cRtZ+1cxrbaOcZA6iR3Oe8ferofNDzw9Qs1fS9fc8If7ZdWw0kcZsB5CSMfhAr+7/wDvipxim6ozdAf1J+1R3EJgikieOUSHeQQwUEFStAkHfWCPJwQKrOdvcaVq++P1wLv572f1PFiftA9SRavR6SnWSdNpkUWP8SHcaBx9SEH4wOx4rgYMg+RRsCro3+Xmv/arxSXRKTJOnlb93NHAauy4sILBGRnFtg/1AY/QHrcaD3Q6syyBa/ibaK7z3IN2H7Y7eeFlJB7KAYILE9Nebvd38AH4od+H39kegeOaTUPtjhKOgLttLEFGbaCRe0J1G6U/fsrqnZl3oePTvrI60n24JEjAO+ZpAUU1dYGT+ooZNcQPUPq8fSn+C5MRJ7vvR1v7AMVIAo1+gET1B6mOpYRRsBCM5O0uNwW2ugAXNKl2cEiytK+q5kGeKOMKwEiM7qSyJ10PcKhqG5gSfvgE8CHGvuoo5EzUc2jgBZypIViqsfrIFhcdiTQvwT5yOB/LNfrNSAyaJ5Y91F495qvqq+kMARW7HbjY8uSGZ/3p017UFA3MEB3KSwkWQLtEYZerZ1VYAFlq0nPNLpdUmm0sMa+5s9xoWDqzdShF3SVZOA5INeOKOfoU25j+z6OQq3vTLag0VUEWScjwc5HzxnDLzE9Q+n6f9zxnEc37HoTvTek/dxCYBAkjRIrsEdmPSm67cA7iofAGSDfDLzSYu0YcFx3p0BOCD2cEX8EY7cK3JWCKtY+iqX4jiN181ee/DXNyyVShVWyX8hglG1yD5xkWQe/bgSbbDSNn1cjMgRnuiAu91UsCa3BGBHxYx279jEh5jKT/ABJQoINFXlHYX+KUj/yk/l34kq5aWL3N6WrA7sFQoZrsjtkZ+/34jaTTM0i7QSV7/ItGHbv/ANHhU2g0jNRHBJ9cqOf853/n9QP9vvxD5dyHR6WYSxSGwpXqlBJ3CjgL8f78GNRAw+q/1BH9L88cWYfJz/1+XD0ajnrpIpGDCdPpAIaifJ8GvI8Y+OJPK5oYw3WjbiK6VxV+L+58caJIt/Ub/PH/AF+XAv1H6hjjjaFdQU1LgBAoLEEkVuoHaCKB89QNcI0uhg1JzXRe6Im9n3XAIUwrZqyCcV3BIs58Z46oyYakzmxpl8i773deeKF1HNCzb5TI77CGcyC332uTtNdLEYN9IFjw3+kvWBhWCEx+5CASzbWJjFqTVYIS2c2PxqOnABcKEUkQ/WiEc2qIBXM0JG5Qqh29sgkVQUubINnvd7uJPKVOo57cRZEbUSnKLYWpDJhlIsixRFgMB3F8L/qsqusl9oACOWwCS4BXb3L3eQTtNiqGQK4bf2ec2E/NGllI919MxHYW+2LcaAA3MEkY0P5uLN1GyXkkycrmi0glDAe1rCoRVZd9lVBLKQa3k9NVk1XBLmeu1Gn1c6NMQnsl0O+RVTbtFqvX3ZgKJI739iPqfUJHoVCgtIWM6AAH6G91nYHHtqSLB+rpQWWHFe861Gphf2m6ppIijuXSR7ZkZjiwjb1FoSfqNeOJJtqx26GnT+qeYHRtLG7N7L1I7vGb79OwotFcWSb8fca84lDCLUiBvblSyz6NGO+zed4rJoY8GrB4A8t1xXSzh/3mOIsZCkKgBiVomSQAPsLC9qkC2IwKuxeQcuhk5VEsWxg8A6l8vVnPfcJB5yCOK50btFe6vnREJmiWMreA2mjXNrf4ycKfqqrIFY4Dn1BLvoCEq4LIxgUk92r7UDWOwAGe/EyI1FqYSN2x1cA0KJDK3f5DLd/B4EeyTDAdrEghQaBuwRQo2TtoV3v44tYprqOayPE5ZYbHS1RIDnsRSZz2H5/fgPotSYZ1cbiVJ3ZFmrwSdy3dfNfnR4k6+BW3XuyAxJ89x580cE/rxty/RB0YsQNo3bSwBvsAPkVntXjhWBsYNd6kn9xZbqNwu4yKr4wGorttQASAQDwT5x6hEW0oiSWc+7p9gqhtoqxU2M/045jQBtBGQrEbLFq2Kx9VUVB7N5Hj5n8n5cs/LYsfxFBTtdhGKr+u2u3bxwMqGJGk5zpG04kZNO0uzd7HsMBuHdVcoy14JzwY9HavSapHdtPBAUcJTSVdgNY6UoZ+M0eAXpPSIWngYWo2yLYBI3gqe4ObX48n78acv0Ig5isRp450KsGWxYDMCMUQCO/+ZhwrVhGTQ+pNM+qTTDTSozsQGEx24DG8MCBSn/14B/tg0qhYFUmwsjHfK7//AKXbcSASA35jjz1dyJdMRqIaXYRJi6wRdDsOxJ+xN8LP7RtWH18oXCFAq3X8iSd/iz2wfnvwteUBgKfV0VJFgqu458AUQT+IUD58g4xxx1enC7tpvs1XeMUcYNtdVeO/xx7qWDolXe0KSAaHjA+SBffJDHFjiw/SnohGjOr19LFYKqoNzUbBYWbRqChQo3gE4BFhyoSrIXo/9nplQTas+3pVO4AbgZc4K/yxmwAy0x7L33GX6v1hmaNoiIoIaESlI1EYoiR1vaLVab2zYxu/DRIeoPULaikACRr9CLnNVmiBgfGBirweFmHTNq9UsMTrFOhYhpDVlaNIQjMGobgKzV5rJjB/cx9LRzVTJQC+6cWHfawoNG1AggMQm27fwwp7shNqV/7IKRtNsE7bFJRQBaNbbwoULIdthn2s9EliACvPfQTpDH+7KrSMQjxqlx9SgMdz17cPSzE0WLMOrA2reg1MEMUmn1ErgykdUQSRF6xexyjswhDOSFYAuWAu93BigMExw9N+4zqC1FtgSt3TuYOVtt2drEbnFtmnZv2d8mVWOq1DNGYx7irX+IxWWyt9xStQRiG/IcL6aiDeXaWMrHINkAVgpX24qILAWCsTJT1ThbGbGGSJ1H7qz/wzGGKoaIZRBtMZIZ2I3DYuW3yWdqnhdp0xRq5j+00SPuWaDTptXassUzubUFjcfTQcso+QoPkcZxx0PrSHTKYiWgIJtBOyixhjsClY9zAnYvSLxxnD69DWMWieX20NaY2q3/8ALEmyqqM+7d1tF/lx5NEs3uGSOB3Wlv2goPQrfTny1A5wBntxA5NzCOaZI4pYiQAqgMadghBcDBEaJuS8bnd6U7VPBhtBKk5iJXe5J3bH2LtiVst46RefkjFXwr0UtBLSaiaSl905UV/CQg384NC/J81niFzCZxEx3q4sVccTKyllzhLKlT4zR+eN9JybVGUJvaNVVds0Ue5XwTVF8KaA/p2sHgnqeTe6h2yrTdti0p2nGd7YtawMZ+OJLXZrQFaApKFhqPcr7tsaHcbjq7Q9gT/68byLKBZml/TYv6dKZ/TiXoORTAOZZ1kkVSFCIkY3EbiGsNgj2+rxbeKHEWDT6p5Ig+yBMmVRJHI1VQ2Nt20WNncpPT3AocFvWg2jnH7h/HP+e7+nYcKvrr0zLLIjxRSyMy00m61XYT9XxS5skYBoEjht1+zTuWlfVGNsABYmS7JBBjQkHaCaPev6CtR6z00cm33p0CyjdYYNs2Bxt6QQfcIHayoIwGvjJyvSBJplTPpz1e31CPuwwvcgEWbF1g4seBXEnl2oWOVS5KMjk9t1kBq3jcBt3UreSpf4vht9T8o0mog36JXjqVi+62V9zBFJtiyEbsArgFhV/Vz0nL007+wAZmCxkHa3TMygsI2V03Dai1vYLSdrBBq3rZLQsyJ7wc3TijTNuoAFB1H46LbyqFvzk+i0367SCr/jIKPkbuqwflVN/wDVc+ecvk0zsHQIX8KF20TeAtqtMv09lNCiDRm/s50+7mekX4kLfltVmP6k9/04K1Fg8ll8w5OggZIHkjeXUCNdkjdKbVaTFk0qGUgY6pPuOFHmHJPbmnktiiCRo8/91p54IfAoF5N5JFYF4vFkQxgxMR398Lf2uIH/APEf04Cc05jpJNRNCxaKoJNMd2xaLyBwwO/ccoWFDzfEG1VDuNibyrlc8kOo9htkg/iKSzAsC0iSJRwAQI2ogZkHhhTbpecFI49TDpJlWWP+KsaAxM22i9ISY5EYFCSAWAIYEhSOvpMwxwyLvT3NtLVnJhijkAodSmSFSKuwV7cMXJeX7NGij+SzQ7MQN3gd2tu3djxsvCGUaRW3o3SHUazUu4AjEZDg2Msdq/UFyDZ7YxxPk9NrE3LxtbbIsQkqRq3FCWy1qLB3dq7ihg8A5ZngTVPETG6z1a7tzdzstXC0Nt5Bq/y4syWBZV0lkbQAwbwLhbaa7WCQR+XBUtsLWkVh6k9LmB51yyhLQkggjcSL6SQwrxtvjp6YjKaUspUGyDakmxQJsOASKFYx1frZD8v94agSAA7BWcAfxKBNDNAbvv4ocJcOhMOmKXZDsCQR33HJPfIF9sjivHPLsRo95Ppb5elQxEdVvagkh3GbW8fmcDxx19FxJ+5OJFnBErg+3723O0n6OkGj8A9sngPLEp5fp45U3IwmcUaIZZSgPY0AGJ7Z/Thg9CzheWttsgTPmu+Iv6fH6cSy21+I9asi+k9IG1k9SPGPaX6tos7+1SA35OOJGu0X/wD0NLtk31KwulI+hj2XaSBXziuJXoyT/wCb1BJ7xLfxfukd/wCufz405tqEfUmQUyxPuog03Sa+CMG7B8EebDSlT2Px8cp9E/1KXMbK5i27aumWgR9zj9T9uKm5yKnN2KVNvjBiTrqyvUKb6vLH8rWZIp2j6JGR8MoaWzimUAvntn7X9wOuv9MaHTTHWzWdoULF9SmRBQYbrshQgFnapFnxTJ6JSTTpin6R9Dxxw/vfMV/hj/CgIy/wWU+DZpD3Fs1Lx2536ik1DEuVVBhVulWxVDH8vdz38ADA58658+qlLuKAFBQb2juR835Pbca+BQlNFNOQYIZ5YD0SPFESQt9aoxBXdtPbwSODGP8A2kAjySiWZNP7qIJCo9wvapuOLC/cAd8E+M8Wn6X9KppY1RzFKytuSQ6ZVdbzW63bBujYoGvHEn0v6TXQCRYpJ2SQg7W2gAgEWNqrkigfHSOA/rv1xJomSNFJLgEOR8N1AWCGtRtNZG6yB0lhKWXRuuxq1Lqsbs8gVFRiz0OgUbbKkdOTkEfIPbirfWvoxIgnsyiRmJKRlgSAQFgUeFj3M5slVY7VAytHOcyPzDQQ6sEwtHZYJEGc52v7b1vAFUTYU7WBvuFJNb737qVlqOICOVaVTGqqE3P1lmS2VVk2LQAvbtHAbpAYqHXN7TQsm0zusisTtUgkKpBb8FBxZNAE5NHhm95YolG6IIQEBjdmDspRSFOze6hlQ7VJIa+4oqNaGTVhZkiQFCNwegjDa7Dp9td0SpDICWdjXSPjiQOYyKk7zxkNND7ZLBwgdmyuygVb2fa6EBwiG6JYLJZCgnVod12hDZFK5AFmh/DtRgDAJ+5Pfj3iFzDn8u87SUHelIzZJBNYuq7Y4ziiTowxco5IUcU7RsVBtVyRtF+f5ipJNfkRnhljl1Q2qNU6p2ogA14rBHci/sT3PBWHQ0qVGN20DO4H6QPqPbsCQLBxk8RzoSxsDYBYrP8AZQTRx2vijpiZM00HKvdkqbUzCLbe1dlqb+8RAWsYUVWT4HTmugCiQxSzlVW9zSkg7VrIQAePGc445891sUMN++8biwDGRvLDJ+raenG43Yvz24T+Zc01AiMcrswcDplYNKnw1X7ihhQpvqBJ2mxYxDchhHMFLxRKdSTMqtTPJ0I43iqYE/Y1XmwDY9bl9EL7sjENuJMrqSDgYVuoAgYFXRJ4UtK4xu3sSwWt6xhRjZcpDFQe/wCAURlvDbyvWqY2RjIJENMsmHG7qCsbBfzTUpwA1Ys0hW2aScrSwSoIHbdJ+pw8me+cV3491HKF27ogqPYIYFaJUV5au1jbffN3Z4IaPSzSkiCNzt+p94RRjyzE+BgV2z9+IfMYwCpl1aMQwcpFF7lhWWzuYqTQJJK3Rqjuo8L9SKdGwlJGw5eXidFRQTkAm87g5FAGx4O28E1YrgXzXSOTqSjRlSse9a3HpC7Sm3AatyUawzWTdAhzfnO1REoYe4kgLblEgJiZlAVWZAAaLC910pIB2mTJrYXhM/7rM0bRiRz7lgg0e+xRQsgEkdsXwc0Zccl0RecSM6lJtpMUmwvQXcsqko1bCASyKTfZkoUciD6BVDzLTtGAoKxirvtAS9HNUVJIvyRnjm3Nnnb3Gj9iMdLb5nX3ArFq6U3syuNwCAkEUcKSCHovTCLXwySBVREY797GrgZVVg4FM6kSBRmmArbtAnLaaLRi0tlhLIFgTca3aoeCaqXzQxhTk4Auzwr+vPT/ALkh1MALo6gyFOoAjpEg2hrA+lyBYxfY8d+dQ6fVaXTyWySGR2V9re4q733KaagNy0T1fSazRAfkfMNRpGaMSq7tsQSDYF3iwLvqbbvBYnacUT0niHxXbKX5E+Xl5f8ACAMZv9VoZ3Gx9+1cSRNLX1yJ2AqxGSDYwFAGcbGo/wAu7vwT9UPFMryRmaSUYDMNoKrtNgV7u3I/iE7mxuJFDgBJrHSMFnvuGiZAVH5gsSt9/pGduDwydrQ+/JK5jzligjaFAzSBppSS/uNuYjyaBBsqO5BvNk2XyfmtR6Dey+22nRaJF7sruuzahY2U4GSAC14p/VTBwGINEfJJpa3IQxphVt+d+AOHnlOjfUrooowWuIqzVYQLqZgd3wUUg3/TuOHxsWWixoO+pvuVB+9df+5PAHm3J92kWVACbbdgWes5us0MEef0429N+qV1R1Jb20ZmIiUsFd0G4i1JDGlKjF+T5FFlX/5Baxhj4/nb9PvxP7WL2VdqeY7IdMhFsunIA+kgzSygvu2kilUZGcnwTww+hAf3GUZ6pnI3LVikXxgduw7dsXgDz7kxj/dZP+7kgjfJuummFYWhvNE2eoAfZq9GCuX/AEnM0lYyTYHYADxj/q2VZDv7QXNHIsb+2pDOxAcOtnBAwT07SSPkmz5vgbreYgdJZqcdQNKVq0IyCLJRhRxW8kUpt30no/3FJ1DEdW8BDsKX3LGyLND/AIdoF4PC3znTctiO2GOTVzsRSrPJsBBu2ZCFoEfgBIrxWDPjydnTDnwVJDR6TmQwxSSkB3ZkhjPT9KmyLySRubIFbqOeFP1JrjLq5MlghCqM9NC/H+Yt+dC8VxL5bzWWIM/1MkDlQ4+m6ZKNYBldfnDV8Hhb5ZyKfWs6adhvhJMjSSbd5djZAVTgsjWfkj7cVisds5JPJ2bcu5fqNT1aSOSSNTUjKY1Nk7iFMpNNsqvFntk1aPpz0nDolYQ+9teiQ7BgCBjstA1g5N0MmgeO/I/TcGmtoYREzqA4WR37ZrqYg0SRuoHJ7XXBO6+R/wBfpxOU7Fo1x4JH6f8ALiJzLk0WoUiVVextJOG22CV3VuCtVEAixY4n2T5B/McLXqvVTqqyaZlKAgybSDt9uQXWw73DG43QA48qQdyoIu+q9HJy2GJNMn8DYUfNtIdpsyKGG/pBYlEU0v8AiKOniZpvSUobSPFHFAiyI8iFrYbdwYKQp9z3EJoswbPVRsDPRfrXfccokJALh1WSXpYhk+hGcg726mCAAKFDd+BvqP1A8rRSvvgMRLCIL7m/aP4tsHQA3uAV1BGCCjFgr45VYp5rJBASsu4u8xAuRj3i9xXSV1jDgsoWwBZYWxY7mVOa60zwgRgxKXMwTdv3MVC7mYhLICrRyaBJ6mJ4LeovXD6uFE7RbtzD6QxXKigcImDtJbq/EQqngLDtCLuvEYAAzjaBZ8ea8ZP3y0eOMNgBM/p6Pp9yQLIVBddygAt1CqrBQqa8EkeOPeBnqUtLNvYBrUbaDKABYAFiz272eM4CjJq8gF3aTUAooAFnatGlvoBHhbYqVfaT0h0vbZCwuYcxAG0ASFiEjj7K5tugV3UsYyWFAI6H6u6xp/VsZDe+ZGYKdoXAUqXdQW7kmQbqwvUlgbAVFxc433sb3NUyiGJEQthoEhdl+HPtrtFEi2usVRIzSH5dCLj9ypmjohmphZ27mAGBbJYBwKIparhGi5AzvM8rkRRSH3JGDFnO47jgEksQSaur8m7f9FoVjjWNE9tKzGowCSS3S4OLv7/2J81/JxNE0JZlDmztsHqcO3ZCDbXZIJFnvxrJCDyyFWjX3DQKDzmr2OlhTQcMpyPqTcCCxZiun9N60rHJHBIQsW33A6DemGUi9pqjgnNVgWKXuYc32PIISoiLMEB2ttAdKItbIK3VEiiooFLNl+j+aTfucLhjPcYLxsAG8i1vDITYokDuLT6OA260Oop9kvQ6S+X+1qHEDdTMxaMjDMc9TCitfoF8iuAuo0KibRRxyq/uzIzyqVbJSQsi7lJVViArdR69xtjahue6aLVzv/2bHKzAASx7QI1+NgamXrF7VWiQTgfV15bO0E6jUwujBmYL7rK+nanYyRW53oUJtnDAsHAYi14io1bsqvQ5/s91DtHqFkfcy6lwTn4UE962lw9VjB+5Kz6u9RzT7oTEoVJLEZFfNCQlxVg5IHlqHZuJXKddBBMJIFZS5CNUg2yNYZlKs3+IC9haQ7t+Ao6nXWcmg1ShpUN1h8o6g5rcM1/lNj5B45JOp2uh2tFZSP7styK+yPIjQGSlNDfJGA0SLtyqZO0WLsA+RyS6grHGN0UTrudzGiMQm1iwVOkKU/BkAqDuDDg/zf8AZ/IBUZXURC6RzscdjQoiNrIGejx9zwuaM/u8/somw0GZNigqBuW33DcXG4FGU3l7xZ4Z8jadf0MpNaZLk5W7CP2tsjOg9xgiuGkUAE2XVT1ENtzZKqxIIXiVDGsTM0xUR7epioj2g+2zp7XSF3r7mD1d2OGoc25pEUEhcN7fuB33UTk7/a9wncoI3Wro1UwXLbgWsaXVvH7cfuQxSB2jSoWJYigLN0FsKaFbiapr4rHj/wCO5vYKT6BMk0ySyanaxVjncept6bux6mB24cCjQIu+LL9T/s4jOmQ6RfbnUhjbtUhYAPvyV3Wb3V+ED6TgTouSnVuI9ZA6KHBUgsreAAC6ldx/ExdtwoWO/BPkv7SJNVK8L6YRsmXuRsD3FDWPbBUgG/N0R5vivG8lYu+mVlDy1k1EsckSv7P+Jt6gtMF+tWxe4qMjO3Io1NPNgnLREjbdzMpO82ADIzjb4sCMAV+L78HNHpXi02qiLQO2obcZF1UakC8ggGyD1DGOtu3kDoeQ/vGphgZ2WJ5AHZSZAHKUSlAoQzVWSR1XQXikZRb7HtpMCtqnYbhalCCpAOG2rVEYVujd3skcX/NOsmhVkIZWTcKogg2fFDzwnfs/0qQ6PVQTws8vvlJVEfugERnZ0izl1dQQCbZT54cIwdHy+L3VUmOGJHXyW2ohHej1E2eJcz2n6FXoDc8nSPRaFJBmkO/aSFCx7pBa9S7kVluiK3WDVcR/TvNJF0SSUQ8kjswVTdPLkr3sKrA1/Kp+BYz1BrJNbOqQnb/CZAp3bFDHbIz9DBB7ZZdwN5+oUBwM9Scwb/ChkO2FCHnBYf4rb26V+pH2RLGudygtddQnGnbC3joOa/mckxmhKCaWKRgiMT7cixiPdW5VJe322hAGDZBBIOfnsMWjb2WSORrjQJ9RyqiVtv8A9Mq24k9WBdVwR9DciMMrSTxl3UbY1YgtEoAd2Y9o3bftVPqouSMklW9YaUHWEgRorAM/t7nVCQC1UiljbA123Oy7gBY6IJLoUK6CVtTppViIDbYUaR3ILs8gyTRNlo6o2bYX23cWL6V5DBDDG8cUAkaOmkjJfd2umbq2kqDt8HHi+E7khTS6G43DuFaQMAYyRJtkWma9riMimBpWL1dEk96X5r7Wi0UZj6niULTAKdzNtJwaJWmOSRZ8g3OXJla9GQ3SShSA3SWNDPc0TQB74BND4PHQP8N+h4WYJRoIlOoyrSMPcRdwTdt2hrAYWQRYBAO0HuLYIpA6hlplYAqw7EHsQe2fnidDnHT8yLzTRqFPtBAT8uysxGM0FMdn/MR44SU9G6sySStK8c7Gy0LlR1LI7otUX3SiBSTWQ5AxZF6H1R7D8wmUgPJI4isX1mYhaXuQAzuQawnjg5Dz95JdLoIWYhYkOpfcS1BF6N3cMwKlmHUN1Ag7qdNIVkz0NFPLD7s0si+4EcMFh3SXGobefaLhkdCvjpEZHY8B/wBo/Ooot2mjQPI4HvuSWYjG1CWs7iO5J6QSBRdqPerfXSaZCkbxtqDgDcKTv1N+XhfJ70O9SxyK5IkJG43vosUbPUR3O4E7h3Ng2K4qn5FJGmQKyzN1omoCMq9ClGSRvxAEC1rIH3HBGLlQQ+0y+6Yo1jJb+dyZKXBIKpICSASAD+Y6ct5KwUxuUaOSXTyK6G1KLIVci6qlOVPz5vgfPI0ryOFLe4TNvGGTetpmrCq6upIAbsSwUUeKXI5tpPSGapHT1NoR7q7kkkIjA3KBVCwO+43Vdz+gGB7wK9ScynjlVVf2l2AqPcR7yba26uptxo/27DONCHJiqf8AMDaH3R+j9MD/ABIUNR9KkouVqrG0Xfm3rt8k8bQcph2kH2grYtbBB75O4pViiNxFZsVwzSR2qjsGofhomiRWMnBP6fbjDH2DXY/Nvt8A/wB+O6yLkQdBBtjRac0BYtWo9iSWJJN+ReKyeOhWjRG43jccj7E7j3/IfnnjfmEqRRtM7HaoFkJdkkKB9LH6iPxeSa45FVkLMjLcbtGzEhMoew3bQwJAo3nxxrForX1ZynZLQZPbIvctUjO+okALAEKSXC7VJsVRsrwwcn5uF0mm04v330peFh4P8QFcZshSbyD57C5PrIRNA5Z4GZKbYJ03Nt3AKQjWbEj1WVORnBA+m5713K7N1Apz5r95/rkcFO7KIaPTnp8QJETuhlYEE9gxcq20q2Fa1AEbY+DuHBnW+zqFGn18SGzSNRAv/I/dH/yk32y+Rwl+kPVOzTTfvDM8SMgUfUyh2ZaAOSooHb4o13rhxj1SSRggrPA62COvpsjF/WBVFGG4VXel4DgmtjgTmX7P2hS4XkmjySDTOLFHotY3G3zW6woK1RUNrfWcippyxZ30z794IJYVt2EE/UVu6xto2NwIcX18mkiaZH93Tqt7S918BXY2c0Pbc7u1N2XirOdSNJt1Mkm+TUNIWx22MiA7uxuyKH0hV+eJYy8lE9UW9yz13HOW2CxtZl8FtoPTRN7iVI7CiCM8LEvq5puWvqZNPFIWm2xxqt+2AoJZiOpXAVyGJGCuQDwoajRyQaD33ZXjktdOFc2rOSZWIWiCu0x0xPUcYFkDyLm0sUp9gHqUqy5KsKoFwB2VirWRivvwkeLFPYJdFq6f9nqSaWGWAxM7xq7CWOgzOodiG27kJclgCrVgYoVx5J6dk0xZZIzHZAJwVattVtO2gMeOxtRkcSv2b+oFP7xECP3eMho7OV3FrweyNsMgH4bybbho5jzqH2pHJDpGNzgL7lAVXSpu7/pk8QnxTncfYYNR2JnIpzGqyxwpLLJNqRuYkkIiM6gUaAMgVTg9zntS9o/V/t6mR9NpWl1GoJ3KZpHVtwjkFIBuJst3OBVYvh85ZpoJNvsDpIMn1tQ98HIVnQgHsB1Z+KPFecm5XNodSko1EAjZRub34R7sRKhhtaUGiV8VVGjY49CEcY0JJ27J/qrTlCv8NYix+hN+1R0lcu5G8hrwFAwKJzwJ5ZzGOOWJ36VR1c/zGmBNULJIFAWPz4auZy6Gdt+qVmbpBEUkrA70LR7dhIJaOIkAObrxfEqfkXLY22/uY3AKalmlsblDUV3kWAQDROfjiUoK7CpGmh9a6ON5ZoJpopZjukDwu6swLGwu9wp6mGD2IoY46z86l5oy6eEo6KwZ3VXRaztLb1wB3quokUMY6exphheXaQV/NFu+3cj5xniZpOYSopWP93gQ5Kww7Dfk9zR8bqv4rjSi5aaMtEuX2dEnsRANKa9yShdjIFZFjuFOFGTuJ6lP1AS3UzM60xYWxI2o9gXuA3YU1RbdtO8MQszmHNI4qjG4yvhVRGZj+VA5/wBTfAnkvp/Wzq6aiOWNC0e9mjKFo+osqmgSSKHSMeSKAYTgowA3Zt+zXXlP3iLczDaZbPbpf2yx7nKMh6u9frwJ9WzXqNYGYBg0zEhLBCJBGg+zGRaYtirNndwa9K6WJJoWaBUSBm007ttYyuFoBI1t2O8IRi8/PELm3pWbUa+RdjRrK+4SNG4Qbwrk2VBBLg9LGxdfJNoyWIuyf6qMYgm9vcohihi2lSKNlRlhZ/hOubbbdWLI4l8p9avp+XabZCziOPa30AHaW6gSbOAOwP4u1WY/MvSGoEA0cC7gAC8jEIGYyMzHBNCiAAeqvy4kaT0/rtNCx/eIYAqoCbUKdoav4jD+HgC+gWaG7uRBOLb/ADGpoLcr9VaXmCtHLcbupUqaKMMbWU9UZINEXRuhnyK9Lc1m0esOjl6ULFBR6EkyyMoywjkWuk9sdyDarzHXFmsqJpGBVjCsbBgcW20BiSpI/DYPz08bc55j7sUcyEBgF2yWN1p1RNbG9w2kAkk7dq91K8Tb/ANnDlkQ1U1yEVJKz46jewO7Wqg9mZgPJrxxz5dzaUmZ4C6CQszvlmVWLEBmVT27YAFlrPahEfMDEgZSQSHGR2EkaIzdwbpmAIzW4/Nk+T6BWZY5C4oAlSSbaqU7QvQFBXqLF/Cbd4IZpJNv+6Fs46TTPMx2KzVZJPeqJFtWTQ/X8hglqNCsViR7k8LHtG26ItirfN7FF1WRYopzeSOJjHCqe6wshUXbGrADBJsPSp4oAAkElSYGl0TRahexdSWAaNu5NK4RqZmu2AojdtBs8GPK5b6QaJKcu1OmikYyKo2b2ir8TgpGL8Ss1GlsUoyTV9J9KERJlDXtljWgSTt9oqzBnDKGV5M7wRak9jxHl14eIR5LPqVkLipDJULiz3BbfRoiwpSwaAMPUzERaeEkL7e+TeF2hg5QqQKAooBVWCN+e986i5O3+/8AKgykkiPzHVbnLMpckd2dAfyp2sV9sfn34zjwwqe6gn/MxsZJrJJrN5+eM46FSRyWy1ua+k1lVf4+oV0IeM79+xwCAQpU+D4zgDtYJbl3L441ZD/hIQIhtrbGFUUaUZ3B2NgfUMmuBPMfT0shJTXauO/wgqVGb8BW/wDN+vGsPpSxU+pmmHxhf9S5H6EcOpe2XO3MBBrX/dkZvbVGaRo2WgGpAtkMCGUydq7Hxwkes+XaPSiRUEks56i7SYQtgkqv1bzhhR23nBXiwf4WkQLHHtDEnp8mu7Ekkk1Xk/oOK09faESsdQxpiwUR/IFilwbegANw8EnvXDRuX5BBWh5TrJkWXT6dpEUlbj2kK9q7FRuBBWkXAP0gi74G6XnDxziVm/iRltrOpwaYlWFXdttAIx23AAcWR6YQ6f8AeXUpG6BZXhsiN4igb3FJvaCcgi9jbkYldpCZ6o58utmaRUjjYkKHPQwXelXV24BuycC/heNfy6CTOVNo44SYpXmkd0cRS6cqp9ssyqHDsAzbsEbhYFijxYPpz1VDqYybVcnO0WuaX3PCsx3HcOg0eqww4qvknoueeL94UoYlYgF2IL19QWla6OLJ/DQsLwyc15UwlfU6VzHOJGyfocYwR2BwL8N3OaYM4qao10WJz307Fqo9kgIOdrphlJwa8EECirWDXbAqr/XnLNXH7Yn/AIkSApHIqoqWWujsApmA7MO4wW7li9I+vQ7DTshRwDcbEYYEdMebbyfb8BTROLeRGs0ZBCvG4ogrYIPgg3f3BHHM8uN76HVPo+dtfrXMCoWYxozUl4Bdmcntizts5ugMUOO/o7XmN5hdB46JF4Cush7eKUg3gAsT2ovPrH9krVv0ORVtEzHdYs9DH6u9bWNj+Y9hXPLdDKskgWOQvGp3IEYsBYRwygWAAxDBvnPjjptTjoR2FuSenX1CuYoy23u5I2oO3UXIokgnOcH+XLzyHkcsGn1EchRVkK7WUhhe173FAwUg7Dnv3s8Z+x5wIJAQNvvjuO6qgOfmrI/rxNRJo4NFtEbySTFZ2YIhMTP1CgVsgECwC2AaFkcOn4MT4YdoHttHZ9mMhmIwsrdrAvL4Fjd83V1Nq9rz6RH3BTFCr0QGyWJIu1Bpyc8WSnM/bj1rBVB008ypEWJDCExspptx3EsSSD4urJJSpfW0DsGflsTMqhR/GcKACW+n26ybs+fN8BA8lk/u+nRNkJVaaAFtwsiClUFiD9KKRj5byTxB9QaGWSVniRmWhlGDX92UEyUMjtXgYHAT0z6vl1Myr7BEWfcYSFhYVyudijLhbAJ+cVhu5dyqaSCINKIpTbTGICW8npQyblUWRbU3ahjjBFB9b7Z2s+0qKKkPYoKaIrvRHjH5ccJ/VACVG9v2BUfiNgd9tUfGf7cWafT+nkIaSGKRwAN8iLI5CgAWzAk8TodOqfQip/wqF/0A4jLlrwMkVX6Y9LjXIza398SZG6XvaGU5BUvGV3BgfpP8p4fdZpURAzsjIKJMxQZAu+sbN3c+PJFcGWe++fzzxWXqtnk1jbCU9oBUAomsFmy3SWYrgAnaEJrdnnnzJ96GSG+PnGmUkHYm4liUG0EkgMSVAUktVkm+18El+ktE+6gSBffBPgdj+XFNTc5liLBhajsyrWe3/CbBAtcYQ1Zvht9Ec29yX2i4BZN+0UQMBjg0cgmx4FVQUXOLb7X8AjrykrsBsWck9snJ+Dd/Ob4XPXvLgYnm+uRa9vc4jjhFZarFt3N/UTtUUooieaR6zQglJYm026o2aUIy3dK28jsb8nt38cLXN+eyymN2Mcjg2sZIZVPZWIRtrNd4JG3FBiTtpDjldqgNo5aKPWIBTqQTu/iLIxOBgtsB8jsTVEA5KsN5nNKjv/AKlgTIFtlJJB32oxTKpFgHByb6eOt1LuDI0ptQf0K3Sg2zbi2avC+PhsWRNJp/osgWcgl5G6QrHyxY0TkDPhRwnJLBp0m3oTsQIuXyO4Ta5bbuqjgXg5FhdpNXXcZzlo5X6VlmdlJMTbixYGM7QaqlBLuWHdiVF3e4gjgzo+VJEWlZiZXBLyEtXdiendQAogHwFB8XwL59AJdP7gbc0aCWNx3ojORmmycHpIHbaeB/uc5VHr3+JqonSP8AuSFYtP8AnNZ6sEgtQLdzVEV3N44hSc0mlGY4WiIHQ9EVkdXUShLbuoqOzZ8cQOUeqpXYR6hGmjcZeiJAl9TAqCzCgbI7laN+c0eoVnKigoavciUFtoJa1Z26TWwg4812FOuJq3Jb9i2e6nU2SJEpW20pZpFJJJO2wAUz9wtsb6uNp3sEmiC1k/5r29zjuKNdh8DjZZEDv1EuSSS7CycXZHk7aIAvAuyLOnTvB2ncTQbuCQB8+a8kVg9+/D1RGTsjzwbjZKfHevJz28mzxnG4jia7xmqOK+1eOPeGsSi8hxgPGcZwp1GmqgWRSrdj58g+D+YvhW1XLRneBvXF12yDg+AaBIHGcZxbhbugM4xcrWQ6WRT7biIw2RuCssYYbqrfGyBlYeUdfpYdMjlxVJ4jpIkglLPp9RAMJcYWQ9QGaDna4BJ3qGX6tucZwl9jPpMEftI502m1MZhk/iRoXKBaUByB3sWG9oNXcFbBtqG3KuYR6qEyw2jZMkRGN2Dg4FZB/XxRHGcZx08X2oVgybkEeqjDKSsgZtknkdbNTeSB+hGCD44n+k/XEkc/7rrKEuFDjqDmsBtv4iOzir/FRtjnGcPJJ6ZkWXBKGFjHyOIWu9PxSSGZVRNTt2rNsDFcUCVJCuR43XXgjjzjOPNfwnSKdoAaHQatVkGqmMzhmKve7DIFGwNt2kmzVADGe54H6fRwxQaBAXdY5QY2oJR9wNbLkUCQKX9Di+M4zjv49oQ012wJqkAem9wdTX1vGVwasX0/l+vFc+mteun1CyTIkkf4lZVkNd+gMtK111WMfPHnGcFGLH5t6n0jCJFEzuYxIm0BRtZGVT1YUH3ACALF9iBwS5fpY20+nj3Fdu7YBZPU25QSKsgAZwMEffjOM4AAJB6m1k+v9uF2RI26l3BkID7AxDAfUb7ZsAkYHD/ynWSujGdFQqasHuAASaBNVfHvGcR5UhogHnfPpSD7BVFsgEgFmokEjcGVBatQKtebK4HFfa7mLrqC+oChtlXg5yKYKoB3O6Oxo4jVc54zjOPM4ZucnF9FmqVhj0/zOBtQjyghFa1NXR2pW8dz1Tjtu6lJ7G+GbmXpuCGeOZ7AjsoR3ACMuwkdVDcpU/Ar5vOM43Ivpxyj4NF29nL1FzEPp5I2IS13kkFiFRkJsCrzWNw7jvR4Sj6VkWTYjwuwJFBWViQIycMCv0yL+Ks/0zjOJ8f+q5a79hcEAebchMalnahb0KGCN1Ka84Y3VAds0vHnMeYtLFEuQqsjXiyzL00bxQBb9e52gH3jOPTh80pSOd6DvM/UAGiMgsO4MQrw3UJDddqUnHckHvkL/p7mBTfp5FO1gQO1qzIxUfcEj5wTfkjjOM4Xi4oqDVeX+hm9nBdC+1VLhdqq+ABas3a1G4kGvqJsfFVwQg06IaFrvYYGMeP07eSc2bsgZxnBcmyczpLO1gbC7DswIADEXjcfpo/HcfrxrtNkEh32kmx00SQAB4s+SDgd/nOM4Pgmdo4bshS2ctuqyMdvtVfp54zjOM4nZj//2Q==">
            <a:extLst>
              <a:ext uri="{FF2B5EF4-FFF2-40B4-BE49-F238E27FC236}">
                <a16:creationId xmlns:a16="http://schemas.microsoft.com/office/drawing/2014/main" id="{C0F4A86C-07D7-44AC-808E-AF206C94E1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37" name="AutoShape 4" descr="data:image/jpeg;base64,/9j/4AAQSkZJRgABAQAAAQABAAD/2wCEAAkGBhQSERUUEhQVFRQWGCAaGRgYFx4aHBseHhsZGh0gHx4eHiYeHhsjGhgaHy8gIygqLi0tHx4xNTAqNSYrLSkBCQoKDgwOGg8PGiwkHyQsLCwsLCksLCwsLCwsKSwsKSwsLCwsLCwsLCwsLCwsLCwsLCwsLCwsLCwsLCwpLCwsLP/AABEIALcBFAMBIgACEQEDEQH/xAAcAAACAgMBAQAAAAAAAAAAAAAFBgQHAAIDAQj/xABFEAACAgECBQMCAwYEAwYFBQEBAgMRIQQSAAUiMUEGE1EyYUJxgQcUI1KRoTNiscFy0fAVQ4Ki4fEWJGOSslNUg5PDJf/EABkBAAMBAQEAAAAAAAAAAAAAAAECAwAEBf/EAC8RAAICAgICAQIDBwUAAAAAAAABAhESIQMxQVEiEzJhcaFigZGx4fDxBBQjQlL/2gAMAwEAAhEDEQA/AIp9PL8r+vj7ffznHfgVy3l00hA2kbT1FsVXwzY8+Pm+CS69rAMT3V1s84N4P3HT+X6bR896TuVk/Tz3qzV/mPtf2e7CSU5cVZaUkr2YAgV3yc7jjvefAzxOXT3gjF5x/sR/y4gabnI3KCW+SMUe3m/vwZ+pRuoCs7uzAgivvg/143RiEeTpur3upmoKxAYE4oeT3wvmq+OIHNuQTi9k+GNFd20KKvJ3jz9gMj78SZfTejzuiIs9kYrWB27Vk9uBU/piOztl3MTn3FIBHfJF5wMV4JvGJMYgvp50Yq8kgbtYdiCO31KxBxnyaNCj2kLrdR02wKJm1DL28kKDePP533PEPWlopDGasN3XANm9w+Rk5oA3+dbQnoFKQE21QJrabzg9OP1AP58Rk2NocPTHM0B2zPbOFClh7mbII3Vd2wGf7Vw1FK7f2FD/AKriqNDieKnunUEUTjf8Dqxk1f8ArxZOq3Wf45Gf/wBrJX9/+fGjIzRIaIfA40fTr/KP6cQG3ZH7wTeRccij+xHHWLTny7N//b/veeK5go6/uKE5RT+g42Tlsf8AIv8AQcdyjAYKf+Iv/wCp40WV/Pt39g/+5/242SAc/wDs9P5F/px6dMmKUfpjiQS3wg/+7/lx57TCsD+//LgOSRjkIVv6F/pxsdEgtsKPv2Hj5/146zllR2oAgEgmgAaxZ7AXniu/VHNtQB/FVhGSu3FRPe7sQGUnsw6iNo73gc0+VS1Q3QPYEc0WDUqkkIdiQ60tbSTJgENQUPdUaPyRxYCa2KIiKGKh14jRYowUClgdu7JsZ2jz+XFSDniLJG9uxSgAPCrYoFlIC1RAo4uyCeGH/wCLDuAVA8ftXuL0wLaOGFsMcKJF+M9WScDKHx9GTJvKOdHWcu1LT9Xsz+6K3EkOJHCg56LO0fbHjhN5zzEiDSlQELF2YLe07SqC7OcbhXgGvN8FfTfMI9HpNZHIVczGNAFJ+lPc3tmh2cbe5YgiscR9L6Q1WrjQRpM6oxCfwzs2sQS27sCTR7mwO+OKXFOzbqg/D61WOLTSSEOXjDv4YsL3UMA2VPwPAJ7BM1vMJNUY4lQ0n8NAN25he1QRZG42FpV81w5Sfs6ZQkcssENLsqeQKxNl7VFsnLGx5oU2cHvTPpXS6WT3UaTVPXSIdO21TQyGBAB+CSKB/XiceSPcUM7Yq6X9n37vBNPrEKqKSNVmjPWxK27KGCorbRg39Vg1XCZqtMvvVhVJ/wCvjH59rHfi/l1TB2EWh9vcLcn2Y2ZT3tQdzf0I4B+oPRqTlpdOF3mg8e1QQdy7mX6AH2FiQ2bGMtuUx5LYjiAOW8rmaISaPRs0W54Q3uKQVBZWo2Sg3F23jNki3BoB9fyTU6Lc0mmRApUht/StFCo2N1Mm4tYIBbdRwACZ0/7PNVuS5o1VSDRLPWbYbSoBvIIsA5yMEROZcvmh1UkbJcL7vbj/AO7ZGfpUgd2Vaq7O5LDGxZj32YQZk9yRhGCRfSqgmhd0ACx7n5P3J4sX2Xi5TFHJp3thTblOA0zk4+odBu/FiuNNHzwOAMRyHuKpew+k/SQbFZ88HJuTyiCztmsdKIytWDe3NGSg+AMlKDHFRfNNusQxVCby55JPbCsIYQPpKDZYs5x0qS5Bdf5vJNmPzgJuCwrJJu3Btubau5uOma23bwThjgWOJks0Me5o8hwNhruN2WcgEXXltxB3AjzxMh1KHbIVRGdicUri7ApiBRJOFDsfpYltxHDrkcVkHVUgXy3lKxbAyH3UO6Q4ZQtla+qh0/iqgfPB7lXN9nSyKnYiVSGXazHLkENWAoYjJIsCzYWTmsaxyimYOx9zYNwGAAwZgCjG2Fgit1Wba9jzCI06l4mWjZfqoE7i53WZA20BixtKAAy3GXG5/JvYG60hs1/K0kYE3YsdwL6mIPk9iP1usVxnHTkfM1WBfdlj3GzcjrGSLIUgMQSNoGc5sXYPGcTdoxK/7CnF/wAY1eSdpvH5dvOP/fY8nUHqls+bAv75+P043bWtjJrx2/5HiDPNn7fnn+/349NC0TeayRaWNHWpmckAAhaqrskHyQKNeeECDWSIx9tpFG7t/iDNEkDINggZs1m74O+oZCwRQ20rZwLycZHbwtjgDKCbAYfbpvJIrv8AAoZ+x+OFV+TBbS+qnUEOiOfFjZ4+VFUcHsCM/kO0nqoEkiKNXHclmIA/IAG+2Ae3C48cmwm9z0O3YsB+gq7z9+JUHYn/AM1/p2P5H+vjhJOjILv6sdzWyBkOCHN4+wsgktVY/PPEHWasuwKxQx33KrTMKPbO291dgDnv3qPpzYt1pr+lhjB75GbA7ffiWERgekDaaJ23fSDYP3sC+wr44k5hoh6nVMvTtumwL7iib+T5Hb4J4tH0EBqNHuJNq7Jm7wF+STWb4rVtKjdiRRKYZqJDEEUfuP14bvQnP2gYaWlMbFmBFlwQl/hxVKPHb+nC3rQR7PJL/Ew/Ij/dSf78bLy3b/3jf+Qf6ID/AL8DdR6kUEgDsc3ZPa+wBA/U3+XGg9Q2LUWPkqQB/Ujzj/nxN/Uf+R6RPl5exaw+a8i+PU0j0AXW/n26/wB+BOr9YpEAZOkEbq/GRm6W78H7eO+OFHnP7RJveb93ZGRbCko4wdvdS46rum7964y+s9MRuMRo5h6u08St/GV2WgVUWSxJXbnANg3ZwAb7VwP0v7QE3sk8ckLrR27VegaIyCPkYqzeLOOKt1Lk97Y479/tnvZIBv5z9uNC5UUBQ8DaK7ZwQR24uoOuyWY+ep/VSzyr7M+2ioKMHjsr1AlwdhUHHV5FXXde5z6W1ZWQyIY4Uwu9lAwCBs3uCRT3gZrPYcASBtNk2wP2qh/Ugmv9+L00mn0sVMY03EWHK7z9up+2KwPAHE3BRdoZPLspfT+nJG6IVZ99ByiGYx0xIBKijdY2tRBs134cvTv7NF2Ay6eZ5LJYSSpCt3/KgeSsD6jmroXXD7qufRqwQhQzUQGdU79iAT2ryOIn/wASgjeEqMWTL7UrIoHclgKrHcWO358CUpPpFKI+j9NNACV/cdKg6iyQmRhVm98zACrJsjgJzLm8Go+nXyu8UnWkmoSFWUUXAUUrCu5yRTUCa4YoeYzalbWJXjsX9N9/AawT5yR+nClz7lK6jTFjC6EOWA9rbIANxIPXixZx/fB40V7MxBk5lIk0k2nQRKzUirukFlbFbm3diCJMEYofE3mXrTWyKqnUuAnSTvRVFirUIgIjFY74Pi8h9e22hvI3HqAUbVo2aACgnO4FcG6FcaJolezI5j7+3uVSzGhW7btYA/OQMgds11VsQZtN6tniiV1maVh0dL0pAwnTQahubICncVySvGD1tM4jcsYVCVdlie4LWx/iEsfpJWsUGrdwvTW9igaFbS1kVRq+ksNoFrnNnGSNtI3WSxlDknegjG2v+HaVCntRXBrBxwmK7DZdPp71EdRGpkGxm/wzRDEVd0TbAWCe13juC01+ULOhE8cUqkkCgHUjtdMLUmsqLrwzYPFL8s1bq6kO4W6fLFfpHYktbMQaN/kMYdJfVhWMKsrRxKq1Glo8lj6S7gUqkH6Bm1zQvhGt1+pk7PfUHoZGl/8Ak2iSraQFqWLN7yc7QGVRsXySSAOM0fNV0cM0NNqdTuYBwo9sXtUgsz3QIayygnpW9vEdGLx1EgVd97QpKgA2WOD7jANYaQnNhTXGsHJ3cGP2dWXHTZSQqBgqVIBVRk3fe80DS0jT02FgfQ6h1O2XTwNbGQCb222mwXCEXt3DAVVIFLgC+I/qPQMtvBFIkYAG5ELR7WGSl4HbYwyrWpxdBj03pmZCTJp569treSdYTW0bmzKAAlbuoD6rOAFEjS+lm3IjyaVHC2Q2qBkLbdxIFsKC1RAAA7LXGnOlpWLQnabTylAQDCtGzGCS3SSoZWZd2MksdtEmtxzHn06KygruAJQKsovIq2cndh/w9lx5JHDTOYJNYqLrFaNQz6iYWIowF2xgOWBkb3CAKNE1VkkcD+ZQ6SWRdPy1pZtTIVVZdu2NQLut3XtCm7AFAHqokGcIzb+WjMXuYa8M9ykq5AwVNgAbRhWUKNoGK+/njOLYT9mGmArdK3+axn/7lYj8r/uTxnDZRNTB0kxq7FVm/wBT+vGaVS7MEBtfraiQhxQbbdNdf+3Ge1dCh3Avt5wb8Cz4vxxM1AV4GKCVyFAUlAkYYkdKgmtx233IHx2PF5SoIjanlLqwAQvYuwChG6+697GW/wBzRI9PL5SLEcx+wUnv8jPa6P3H24ZuW8nIDAQSFVAAC7hQCGxhjkFmFkf6DiQvLWjbo00tWc9fgg+UYZKj+/E48trQWhVj5LqHO0pIv3kXYt3X1GOvgUL+w41fTlWpjbXVgqcEXYJFfSf7+KHDe0JjG72Jztzm/wAAB8xDv27/AAeAHPNARIJDvIJpWay7FY1RmPT1Xuu/JJwPKubfYUgY2mO6rA+zV3/qP6kfHHVLoAdWK7H/ANawb44TNa5YAWG/oQw/PsL/ADP6eCMOrKHyRXg/0+91i778IEnxT+dvm7FWTnNfOL+fy8zfS2ljXVwu1J3B3GhmORRfjuQOB7RWQSfJ8YYHt9iQx8j8q89AkgAFCQAZprZqJz/m6e/5HhkhSzmUL1PWwfYZyPJwBX5/24jjWxN2FD5I6fHnH9OA3IdQjaaIFXXBFbSapiD2HbHivHzxIGqgofUd2Bam2oXi8mgP/bhsJf8AoZM76/S6WahLGsm3GR/yN1k4yOFyT0RGZgxHtQn8KqHf6gK3AlSSpchip2gIMmyp0AG6V/1x/v8A6cSFiJ+mNifk9IH/AKV54FftGdPwCOZ+nNOa9iJbC/RIWAerOSpDbm3USSeyk1VcK0kUCEs8RcAK1b/ZlclvYZSNhq50kakyAQuLIL4NO5wVA/8AF28D7Zz/AMuFnmi/u+q0+pZy0PulqwxVnTcxUjJVgN/bBDfONFJebM1fgTpuXslk9qNV1eFbFGyadbFWCawQeHnmnN4tFEnusZ9R7m/22k37gyWC+1Qn12oNX3CimJ4FQvqNFErx6dWV4t0jOgZU32wVT3RVBPQO5G49weErmDPuZSHDW28m7Yn6rurJqqv7ZriialonWJZPp79pWhuQyRmETCmUIXSzYbClsEbTX5iq6ie9NerdET+5xvVltpVRtYFmAA2AhQFodW3txSG+xtHfLdibNeARfYE+LAAvFHaKRLol1JW6+nqBBWyaJXBPTRujkg2Hxpmtl4c19SroNGHHU7yvtUk9jK57XdVS32Fg4wCn+ofXyyadl0++KR3AaupigVlIBXG4sNv8NuxvxS56i/dRp4JHmed1gpKujm1aSQd6sCwK6Rai+EvT6XezEDFs1BdpArduC+LA7i9qg134RJLbDtmsUIn3di4oA2VUAg+M2VtQFFGlFA+HPS/sv1EgDI2nUMPqLO3zWwrGoIqie+fisJX2FFuwxQYD/hXzu7Cu2TkHh59Dc49iNhKzLFd0JSpFjwtBiO+Bjv5vjM3ZIj/YtKFttShABJCRuzGvAtgpJsizXcXY468k/ZAbJ1LMowVC7R+hsNnvff47Xw3cp9TaCYtslc0Nx3mUAX4G45OCarsD8cRtX6x0KyGNYGnIIFpGrrZF93YffJHg8BykHFEzQ+jNHFeGZibZnlbcTkgnaVG4EkggYPaqHEmHlWghIIj06mx1EKxvsOprN/r8cQpvVuljiMgQK9N/DEfZlYoVMiIyKbHz2o5scKHqT9qBZTGsaqpVHtWLHpniY3aJjYjCqySPHAxbM9DjyT1fFIsYUAe5NPGojUgKIi5T6RRuNUNjGeDTa+/wTH/+Nv8AeuKF0nqFtNNG8dFYNTM6rnO4Kv55WskWb4ex691kaQNII2EiIx2pnawGe+0Wf7ntXGfH6AmMvqhDLpZT7To8as6SM6psZVPVuWTcOksPg3RBHFA6hfqKImywLCWBd7aJBottJrzRrti9vUfqHURQl0ijVSAQwlRzRwAUZKzYB719rvhI9a6JzBFLIyJDIGkKhIkuRgu0nYEDO8VkMd1DcO/FIKkZlcTEbF+SWP8AoBn9H/rxaf7J106RV78SauV2BWv4mywFQFjWSpbaASbW7oVVOoFtY3EfJ7kfP9uNd7XdkEEVZOPj+/8Az4rKNqhVo+lJuWMTZlcn/hjH+qcZwvei9DqdXpEY6/UoydB2qjBulXUgtGWNI6qSSSSpPnj3jnpoa0Q+R66KZqiYF1FglSBuNqPqrd1H9O9VxL57pJzGwkaWbeAKRiaU2rbboFgDuNKBtxmyRC9FctnWMyIlFmGRQOxVYXZ+m3JFHNWfg8S+e6ltsUcjSNIz2SG7EHeFJAPTSEEjucD7K5N7GSRA0/ImkBfdt3M1XE5AC9AII8EAH9eNm5A4P+MtWSBUqgV8YIAzX6mr8wI9Bq23PHKQknUoGoUVuQ0K3jaQ3x8G/PE2PTay2uSQ4OROnyufr+N35duxyYrSMzt/2XLsK+/GSQTe6QVe7/L8lf78cuaQFomAsmNixJJZemONSF6AFBsMF/Ou1cdHj1+5trTURQ/iIfL1Q34NbfHgcSUMqgjUs43Alt3YjYqCyLJqQgihnIPCyCgH6b0CySS+6CyoCQCW7DYbtSCSQzAZrp7YB44802h9ixgU5HZj2UsbLWKsHIF5/Tg/6c07JNIrkh1QqSF/zgWMdsE/HELnKqxkAclg1gMMDsBkKM2Aoz8HiKbUg6oAeyCxXaAVVbK9Ng7vIomtvn5+b48g1A2g73AZQQCQwyVAvduO63GQaz/WSSVFEp9urb5v4x8dx/vx7NDfdT2oEEfPyCCMhTdeM146UhQ1yr1EBE0ZZelGZHPzYxtBPlrHbsbHA5tUYv3SnU+0TTE9rcg3kUNgH/h405bydDICSUrcuT3sECrzf5d/HfiDFrxLqZYH6VBIjLiiGQhSpAJGacjcbv4sVRRRnIsdebweJUvxn+mfv/z41n9Qwp7YEqMzuEADUR3tu30is+MjI4TZtNtidwu7aGbaFBJwNo+qxbFVoBjn8yB+s5iUJBiYlJGUEhlFIx3NvI2AAIekZIBNgnKKER8mxk5xzFg+oIkXaYgF8gYAtSCQSVdz2H9uIawe7yp1Zl/hodt1Y9s7lwfxFLTHz+gT9VzzUSMdr2Adw2AHpIFAgX23AU307qNEcQue8s1CFTOpDMtqNh7b2XFKFIpbtbFFc2eH+mhPqNBv1V6gZ44HV2VzGA5R8Am1fpGbJVh1eDgVkKEjl6JBJbAJ+ALrHkDBUVWwAD42lYg0se2vJDF7wwvtR7EBQpwt3VnJZXrszE1uzQzVqBXmvwk+O2eDGOGkK2pW2RWktt31Gr29+xIF4OaqvjpyDx6NM26mXuaonN9/PYnb/X5PfaRKBP0/JB72pavpvxWD+diuNo4qc+6cISDtpT8YwaF9zX4vvxSxK2NfL/TYn0MZh/jEyksED7otyoSjArkEK3WtixjvwU5D6Id59QGCq0QQbMFSSxvNZFJYHcjaO+eGf9nnM9KULRqumXc3S0u5GxRKlwGBqr3dRrN1Y68vxLrWFgTKBGQVYPSuG2/O3cbvAoflxzvbZSKsTeU+nfY1sJmVpkab2aI2sCQEHewSpv6GwASD4Dp6o5WFvaFVGhagoAHQDZwKrqUAWDZNA9Vcdf6e1OomiJWWPZGmyVVVUR4ixjNF2faSWBBPlT3XOk+h5q6RrLGsgUjpAUbaIG67FttJAXqGGJOaOyroONOiF6Di26WE9Kl9QDYqztYAfmaDijZq+2a7a3VINXqpV3o8JZmOwgMm1uoiiH20yikom7LVjvo/RMh9gPFMoT8QdVMYrbijd9MdWGpV733hc29Dax5pGQyttoI7slv1Ct3UuBe7t4Iq64VysdfB+wj6HkD6fUQy2zBnYMWLKSUV3ANKd6sSSSouztwpqqPUWpV5FCVtWFVuqsiNS1/f3LBPz2vi0uX+hdRD+7tGoRgSZVMigsaAWOlOwR28p6barJtuKl5hpqkkzgFgD3ujjsLHYdwO3FIeSM2ctSaGTk2x+k96AH9FHaxeLscPnMeuHTshLBYY0JPYFL3EE97JHf7/AH4RdbESI2ug63RINVtBOAFUEmh/c8WF6H9NPq9ENkigK7qQTkbhFtOB/wDTIo8PkkrYsex59Tx1oM+Il/sFP+vCh63RJY+X6d5AB7RmlG7siwq139wsiKSPJrzxYvN+WGeEx4AK7Tfaqr44B869EaP2Zn9nIjP/AHkhvYvTu67NUP6C7oEQjyxKtMXPTfoyNdANVqkjeWbY6+4LWKP6lGexIZnbxRA/CTwq8i9HprzqWjBRJHC6d2/ms3YF2mQP1Hxw28w5jLqE9iYj2WobBGi9K0RlQKAoYFDFX3HESPVvEI1gbYIgoXcqXSkEZI6jec5J72ccdKWhQn6F5dqF0cbwa1USbr2HTbtjACJlB99bAaI5oXk+eM4X9N6g1OkQRQNUeWplV8szE0XBNE5rtZPGcBpgpHKKPXJGHaWIBAGDGWLpA24+R5/6PD9LLFM42yncQBtGxrAv4oDuTQ/Tit9V6jjmgMaRSqWRQCArXhbBAFgVYsHF/fjx/WcqgCMhXAXc7bSxO0bugrtAJ+x/F8giDg5DZJFg6l1gKLNrWVnoIrRQqWwF/lOCSMkgXj7cdzy6WwPebFXugis977VV3/1fFP6hpZCXk3s7ZLNZP9/GcVjt+jB6e9eS6UJG2x4Ese2doNEk4ZgSCCcLhfGO/DPjaWhVP2OGum1cLBUuUELbewne3DYUH+VTn5A4j8s5zJJrVil2x1DYBTZ1OYlAIFX1LS3/ADUMkcdtH+0nSSTbGjCJ2EjqhzfYqqsVBsGycZ3VWV/1MH1PMFOhZZC0alDG6gXGW3ZJVRtePdXnBF2OFXpoa/I8BWlXomFI7KSoP1KcjqNYBHYd/t34/wDw88jsZJBsJwI8Eff6DZ7r+R73xw9MLJC2oGpVIBLOZkjOoi3VJusWjk0NqC8XTUDw0RSIwO1iQPIlDf3s8c8l8rQ6Bem0CrGsaCTaBQ6M/nhazd/H245arkKzKVO9M9xtBH/3J2N+B4HHOb1AivKpMn8JlU1sP1HGN4JwM2PyvjrFzIEkK0m7eyAdJytef1GeNUrNoS9bEE5hDp1lYxSrtNMrlS3a12gAgqgG4XTGiLsZpJIxzeVoIRqCqhl27K3hEEjjpI37jkgbr3/JPED1JAj83i2SAFnhLGRRQfpxRXabURlRnqYA1mivI9TCnPNSdtC5NgBQjcCgdgzOFWyHIA/mZcEHjpd4/uI3scW9T6hVLPpJVUAkm2oADN/wh/pxXU8Oq5pOZdsssUbUu4HIs3tqMqCSOxShYGdh4s3mmlE6BHh1AAz9CkHHYhZCGUmjtIINCweJGgeCAFY4niUmyBp5FW//AAx7QPt/QDiUKitLY72Azqha3oZWUDaEIYoBYIARowuCAb/t22q/OfUM0c7l9JMSboksCVOQL9vtVCqxRFYHFmDnunHeVF/4js//ACA4SfVvqHTtqSqzRdKgE+4ncAnywvDDPbivEt9GKk10jtIZZEcF2JAtifAFM+TRAzdjHbABvlvL4k0snvQvuayNRTqAng0Ytt5vPf5vPBPns2mmicNLGz7ekqwZgfFAPm7Iz+vBrQ8908mmEbyoLXay+6Ab7d0K9j5AAsY8E9EkIirJkBJWLcwvpejuIJHcD6ckGr2/n34yCzlXsgC1yO/i7Irt+vbvw2c+5hoxWni3yKLIjVj7bO3UdxD+4WrzmwaBFYWNQtvgCMsfAEY8VSgrQpQ3zZu+FMTNHLrtoMbTBVwu0nFWQFIBwKsDx0msjh30HqeeIKDpZmYAAybiWavJBQ/65+eAmhj1KakK80JjC0dksdFfGEx7jCjkX+WLc9FLRovH+kifA7jdj+3j44C2FHNfXupAAXRz4HZdwz+kfzngnD+0SUDOh1BP33/2uHjeOdvw9+1B1x8fi7V4/wCV8F9C0mGG7aR2A7flX/r+nE5QXoYEj9pMnnl+p/Sz/wD5cRtZ+1cxrbaOcZA6iR3Oe8ferofNDzw9Qs1fS9fc8If7ZdWw0kcZsB5CSMfhAr+7/wDvipxim6ozdAf1J+1R3EJgikieOUSHeQQwUEFStAkHfWCPJwQKrOdvcaVq++P1wLv572f1PFiftA9SRavR6SnWSdNpkUWP8SHcaBx9SEH4wOx4rgYMg+RRsCro3+Xmv/arxSXRKTJOnlb93NHAauy4sILBGRnFtg/1AY/QHrcaD3Q6syyBa/ibaK7z3IN2H7Y7eeFlJB7KAYILE9Nebvd38AH4od+H39kegeOaTUPtjhKOgLttLEFGbaCRe0J1G6U/fsrqnZl3oePTvrI60n24JEjAO+ZpAUU1dYGT+ooZNcQPUPq8fSn+C5MRJ7vvR1v7AMVIAo1+gET1B6mOpYRRsBCM5O0uNwW2ugAXNKl2cEiytK+q5kGeKOMKwEiM7qSyJ10PcKhqG5gSfvgE8CHGvuoo5EzUc2jgBZypIViqsfrIFhcdiTQvwT5yOB/LNfrNSAyaJ5Y91F495qvqq+kMARW7HbjY8uSGZ/3p017UFA3MEB3KSwkWQLtEYZerZ1VYAFlq0nPNLpdUmm0sMa+5s9xoWDqzdShF3SVZOA5INeOKOfoU25j+z6OQq3vTLag0VUEWScjwc5HzxnDLzE9Q+n6f9zxnEc37HoTvTek/dxCYBAkjRIrsEdmPSm67cA7iofAGSDfDLzSYu0YcFx3p0BOCD2cEX8EY7cK3JWCKtY+iqX4jiN181ee/DXNyyVShVWyX8hglG1yD5xkWQe/bgSbbDSNn1cjMgRnuiAu91UsCa3BGBHxYx279jEh5jKT/ABJQoINFXlHYX+KUj/yk/l34kq5aWL3N6WrA7sFQoZrsjtkZ+/34jaTTM0i7QSV7/ItGHbv/ANHhU2g0jNRHBJ9cqOf853/n9QP9vvxD5dyHR6WYSxSGwpXqlBJ3CjgL8f78GNRAw+q/1BH9L88cWYfJz/1+XD0ajnrpIpGDCdPpAIaifJ8GvI8Y+OJPK5oYw3WjbiK6VxV+L+58caJIt/Ub/PH/AF+XAv1H6hjjjaFdQU1LgBAoLEEkVuoHaCKB89QNcI0uhg1JzXRe6Im9n3XAIUwrZqyCcV3BIs58Z46oyYakzmxpl8i773deeKF1HNCzb5TI77CGcyC332uTtNdLEYN9IFjw3+kvWBhWCEx+5CASzbWJjFqTVYIS2c2PxqOnABcKEUkQ/WiEc2qIBXM0JG5Qqh29sgkVQUubINnvd7uJPKVOo57cRZEbUSnKLYWpDJhlIsixRFgMB3F8L/qsqusl9oACOWwCS4BXb3L3eQTtNiqGQK4bf2ec2E/NGllI919MxHYW+2LcaAA3MEkY0P5uLN1GyXkkycrmi0glDAe1rCoRVZd9lVBLKQa3k9NVk1XBLmeu1Gn1c6NMQnsl0O+RVTbtFqvX3ZgKJI739iPqfUJHoVCgtIWM6AAH6G91nYHHtqSLB+rpQWWHFe861Gphf2m6ppIijuXSR7ZkZjiwjb1FoSfqNeOJJtqx26GnT+qeYHRtLG7N7L1I7vGb79OwotFcWSb8fca84lDCLUiBvblSyz6NGO+zed4rJoY8GrB4A8t1xXSzh/3mOIsZCkKgBiVomSQAPsLC9qkC2IwKuxeQcuhk5VEsWxg8A6l8vVnPfcJB5yCOK50btFe6vnREJmiWMreA2mjXNrf4ycKfqqrIFY4Dn1BLvoCEq4LIxgUk92r7UDWOwAGe/EyI1FqYSN2x1cA0KJDK3f5DLd/B4EeyTDAdrEghQaBuwRQo2TtoV3v44tYprqOayPE5ZYbHS1RIDnsRSZz2H5/fgPotSYZ1cbiVJ3ZFmrwSdy3dfNfnR4k6+BW3XuyAxJ89x580cE/rxty/RB0YsQNo3bSwBvsAPkVntXjhWBsYNd6kn9xZbqNwu4yKr4wGorttQASAQDwT5x6hEW0oiSWc+7p9gqhtoqxU2M/045jQBtBGQrEbLFq2Kx9VUVB7N5Hj5n8n5cs/LYsfxFBTtdhGKr+u2u3bxwMqGJGk5zpG04kZNO0uzd7HsMBuHdVcoy14JzwY9HavSapHdtPBAUcJTSVdgNY6UoZ+M0eAXpPSIWngYWo2yLYBI3gqe4ObX48n78acv0Ig5isRp450KsGWxYDMCMUQCO/+ZhwrVhGTQ+pNM+qTTDTSozsQGEx24DG8MCBSn/14B/tg0qhYFUmwsjHfK7//AKXbcSASA35jjz1dyJdMRqIaXYRJi6wRdDsOxJ+xN8LP7RtWH18oXCFAq3X8iSd/iz2wfnvwteUBgKfV0VJFgqu458AUQT+IUD58g4xxx1enC7tpvs1XeMUcYNtdVeO/xx7qWDolXe0KSAaHjA+SBffJDHFjiw/SnohGjOr19LFYKqoNzUbBYWbRqChQo3gE4BFhyoSrIXo/9nplQTas+3pVO4AbgZc4K/yxmwAy0x7L33GX6v1hmaNoiIoIaESlI1EYoiR1vaLVab2zYxu/DRIeoPULaikACRr9CLnNVmiBgfGBirweFmHTNq9UsMTrFOhYhpDVlaNIQjMGobgKzV5rJjB/cx9LRzVTJQC+6cWHfawoNG1AggMQm27fwwp7shNqV/7IKRtNsE7bFJRQBaNbbwoULIdthn2s9EliACvPfQTpDH+7KrSMQjxqlx9SgMdz17cPSzE0WLMOrA2reg1MEMUmn1ErgykdUQSRF6xexyjswhDOSFYAuWAu93BigMExw9N+4zqC1FtgSt3TuYOVtt2drEbnFtmnZv2d8mVWOq1DNGYx7irX+IxWWyt9xStQRiG/IcL6aiDeXaWMrHINkAVgpX24qILAWCsTJT1ThbGbGGSJ1H7qz/wzGGKoaIZRBtMZIZ2I3DYuW3yWdqnhdp0xRq5j+00SPuWaDTptXassUzubUFjcfTQcso+QoPkcZxx0PrSHTKYiWgIJtBOyixhjsClY9zAnYvSLxxnD69DWMWieX20NaY2q3/8ALEmyqqM+7d1tF/lx5NEs3uGSOB3Wlv2goPQrfTny1A5wBntxA5NzCOaZI4pYiQAqgMadghBcDBEaJuS8bnd6U7VPBhtBKk5iJXe5J3bH2LtiVst46RefkjFXwr0UtBLSaiaSl905UV/CQg384NC/J81niFzCZxEx3q4sVccTKyllzhLKlT4zR+eN9JybVGUJvaNVVds0Ue5XwTVF8KaA/p2sHgnqeTe6h2yrTdti0p2nGd7YtawMZ+OJLXZrQFaApKFhqPcr7tsaHcbjq7Q9gT/68byLKBZml/TYv6dKZ/TiXoORTAOZZ1kkVSFCIkY3EbiGsNgj2+rxbeKHEWDT6p5Ig+yBMmVRJHI1VQ2Nt20WNncpPT3AocFvWg2jnH7h/HP+e7+nYcKvrr0zLLIjxRSyMy00m61XYT9XxS5skYBoEjht1+zTuWlfVGNsABYmS7JBBjQkHaCaPev6CtR6z00cm33p0CyjdYYNs2Bxt6QQfcIHayoIwGvjJyvSBJplTPpz1e31CPuwwvcgEWbF1g4seBXEnl2oWOVS5KMjk9t1kBq3jcBt3UreSpf4vht9T8o0mog36JXjqVi+62V9zBFJtiyEbsArgFhV/Vz0nL007+wAZmCxkHa3TMygsI2V03Dai1vYLSdrBBq3rZLQsyJ7wc3TijTNuoAFB1H46LbyqFvzk+i0367SCr/jIKPkbuqwflVN/wDVc+ecvk0zsHQIX8KF20TeAtqtMv09lNCiDRm/s50+7mekX4kLfltVmP6k9/04K1Fg8ll8w5OggZIHkjeXUCNdkjdKbVaTFk0qGUgY6pPuOFHmHJPbmnktiiCRo8/91p54IfAoF5N5JFYF4vFkQxgxMR398Lf2uIH/APEf04Cc05jpJNRNCxaKoJNMd2xaLyBwwO/ccoWFDzfEG1VDuNibyrlc8kOo9htkg/iKSzAsC0iSJRwAQI2ogZkHhhTbpecFI49TDpJlWWP+KsaAxM22i9ISY5EYFCSAWAIYEhSOvpMwxwyLvT3NtLVnJhijkAodSmSFSKuwV7cMXJeX7NGij+SzQ7MQN3gd2tu3djxsvCGUaRW3o3SHUazUu4AjEZDg2Msdq/UFyDZ7YxxPk9NrE3LxtbbIsQkqRq3FCWy1qLB3dq7ihg8A5ZngTVPETG6z1a7tzdzstXC0Nt5Bq/y4syWBZV0lkbQAwbwLhbaa7WCQR+XBUtsLWkVh6k9LmB51yyhLQkggjcSL6SQwrxtvjp6YjKaUspUGyDakmxQJsOASKFYx1frZD8v94agSAA7BWcAfxKBNDNAbvv4ocJcOhMOmKXZDsCQR33HJPfIF9sjivHPLsRo95Ppb5elQxEdVvagkh3GbW8fmcDxx19FxJ+5OJFnBErg+3723O0n6OkGj8A9sngPLEp5fp45U3IwmcUaIZZSgPY0AGJ7Z/Thg9CzheWttsgTPmu+Iv6fH6cSy21+I9asi+k9IG1k9SPGPaX6tos7+1SA35OOJGu0X/wD0NLtk31KwulI+hj2XaSBXziuJXoyT/wCb1BJ7xLfxfukd/wCufz405tqEfUmQUyxPuog03Sa+CMG7B8EebDSlT2Px8cp9E/1KXMbK5i27aumWgR9zj9T9uKm5yKnN2KVNvjBiTrqyvUKb6vLH8rWZIp2j6JGR8MoaWzimUAvntn7X9wOuv9MaHTTHWzWdoULF9SmRBQYbrshQgFnapFnxTJ6JSTTpin6R9Dxxw/vfMV/hj/CgIy/wWU+DZpD3Fs1Lx2536ik1DEuVVBhVulWxVDH8vdz38ADA58658+qlLuKAFBQb2juR835Pbca+BQlNFNOQYIZ5YD0SPFESQt9aoxBXdtPbwSODGP8A2kAjySiWZNP7qIJCo9wvapuOLC/cAd8E+M8Wn6X9KppY1RzFKytuSQ6ZVdbzW63bBujYoGvHEn0v6TXQCRYpJ2SQg7W2gAgEWNqrkigfHSOA/rv1xJomSNFJLgEOR8N1AWCGtRtNZG6yB0lhKWXRuuxq1Lqsbs8gVFRiz0OgUbbKkdOTkEfIPbirfWvoxIgnsyiRmJKRlgSAQFgUeFj3M5slVY7VAytHOcyPzDQQ6sEwtHZYJEGc52v7b1vAFUTYU7WBvuFJNb737qVlqOICOVaVTGqqE3P1lmS2VVk2LQAvbtHAbpAYqHXN7TQsm0zusisTtUgkKpBb8FBxZNAE5NHhm95YolG6IIQEBjdmDspRSFOze6hlQ7VJIa+4oqNaGTVhZkiQFCNwegjDa7Dp9td0SpDICWdjXSPjiQOYyKk7zxkNND7ZLBwgdmyuygVb2fa6EBwiG6JYLJZCgnVod12hDZFK5AFmh/DtRgDAJ+5Pfj3iFzDn8u87SUHelIzZJBNYuq7Y4ziiTowxco5IUcU7RsVBtVyRtF+f5ipJNfkRnhljl1Q2qNU6p2ogA14rBHci/sT3PBWHQ0qVGN20DO4H6QPqPbsCQLBxk8RzoSxsDYBYrP8AZQTRx2vijpiZM00HKvdkqbUzCLbe1dlqb+8RAWsYUVWT4HTmugCiQxSzlVW9zSkg7VrIQAePGc445891sUMN++8biwDGRvLDJ+raenG43Yvz24T+Zc01AiMcrswcDplYNKnw1X7ihhQpvqBJ2mxYxDchhHMFLxRKdSTMqtTPJ0I43iqYE/Y1XmwDY9bl9EL7sjENuJMrqSDgYVuoAgYFXRJ4UtK4xu3sSwWt6xhRjZcpDFQe/wCAURlvDbyvWqY2RjIJENMsmHG7qCsbBfzTUpwA1Ys0hW2aScrSwSoIHbdJ+pw8me+cV3491HKF27ogqPYIYFaJUV5au1jbffN3Z4IaPSzSkiCNzt+p94RRjyzE+BgV2z9+IfMYwCpl1aMQwcpFF7lhWWzuYqTQJJK3Rqjuo8L9SKdGwlJGw5eXidFRQTkAm87g5FAGx4O28E1YrgXzXSOTqSjRlSse9a3HpC7Sm3AatyUawzWTdAhzfnO1REoYe4kgLblEgJiZlAVWZAAaLC910pIB2mTJrYXhM/7rM0bRiRz7lgg0e+xRQsgEkdsXwc0Zccl0RecSM6lJtpMUmwvQXcsqko1bCASyKTfZkoUciD6BVDzLTtGAoKxirvtAS9HNUVJIvyRnjm3Nnnb3Gj9iMdLb5nX3ArFq6U3syuNwCAkEUcKSCHovTCLXwySBVREY797GrgZVVg4FM6kSBRmmArbtAnLaaLRi0tlhLIFgTca3aoeCaqXzQxhTk4Auzwr+vPT/ALkh1MALo6gyFOoAjpEg2hrA+lyBYxfY8d+dQ6fVaXTyWySGR2V9re4q733KaagNy0T1fSazRAfkfMNRpGaMSq7tsQSDYF3iwLvqbbvBYnacUT0niHxXbKX5E+Xl5f8ACAMZv9VoZ3Gx9+1cSRNLX1yJ2AqxGSDYwFAGcbGo/wAu7vwT9UPFMryRmaSUYDMNoKrtNgV7u3I/iE7mxuJFDgBJrHSMFnvuGiZAVH5gsSt9/pGduDwydrQ+/JK5jzligjaFAzSBppSS/uNuYjyaBBsqO5BvNk2XyfmtR6Dey+22nRaJF7sruuzahY2U4GSAC14p/VTBwGINEfJJpa3IQxphVt+d+AOHnlOjfUrooowWuIqzVYQLqZgd3wUUg3/TuOHxsWWixoO+pvuVB+9df+5PAHm3J92kWVACbbdgWes5us0MEef0429N+qV1R1Jb20ZmIiUsFd0G4i1JDGlKjF+T5FFlX/5Baxhj4/nb9PvxP7WL2VdqeY7IdMhFsunIA+kgzSygvu2kilUZGcnwTww+hAf3GUZ6pnI3LVikXxgduw7dsXgDz7kxj/dZP+7kgjfJuummFYWhvNE2eoAfZq9GCuX/AEnM0lYyTYHYADxj/q2VZDv7QXNHIsb+2pDOxAcOtnBAwT07SSPkmz5vgbreYgdJZqcdQNKVq0IyCLJRhRxW8kUpt30no/3FJ1DEdW8BDsKX3LGyLND/AIdoF4PC3znTctiO2GOTVzsRSrPJsBBu2ZCFoEfgBIrxWDPjydnTDnwVJDR6TmQwxSSkB3ZkhjPT9KmyLySRubIFbqOeFP1JrjLq5MlghCqM9NC/H+Yt+dC8VxL5bzWWIM/1MkDlQ4+m6ZKNYBldfnDV8Hhb5ZyKfWs6adhvhJMjSSbd5djZAVTgsjWfkj7cVisds5JPJ2bcu5fqNT1aSOSSNTUjKY1Nk7iFMpNNsqvFntk1aPpz0nDolYQ+9teiQ7BgCBjstA1g5N0MmgeO/I/TcGmtoYREzqA4WR37ZrqYg0SRuoHJ7XXBO6+R/wBfpxOU7Fo1x4JH6f8ALiJzLk0WoUiVVextJOG22CV3VuCtVEAixY4n2T5B/McLXqvVTqqyaZlKAgybSDt9uQXWw73DG43QA48qQdyoIu+q9HJy2GJNMn8DYUfNtIdpsyKGG/pBYlEU0v8AiKOniZpvSUobSPFHFAiyI8iFrYbdwYKQp9z3EJoswbPVRsDPRfrXfccokJALh1WSXpYhk+hGcg726mCAAKFDd+BvqP1A8rRSvvgMRLCIL7m/aP4tsHQA3uAV1BGCCjFgr45VYp5rJBASsu4u8xAuRj3i9xXSV1jDgsoWwBZYWxY7mVOa60zwgRgxKXMwTdv3MVC7mYhLICrRyaBJ6mJ4LeovXD6uFE7RbtzD6QxXKigcImDtJbq/EQqngLDtCLuvEYAAzjaBZ8ea8ZP3y0eOMNgBM/p6Pp9yQLIVBddygAt1CqrBQqa8EkeOPeBnqUtLNvYBrUbaDKABYAFiz272eM4CjJq8gF3aTUAooAFnatGlvoBHhbYqVfaT0h0vbZCwuYcxAG0ASFiEjj7K5tugV3UsYyWFAI6H6u6xp/VsZDe+ZGYKdoXAUqXdQW7kmQbqwvUlgbAVFxc433sb3NUyiGJEQthoEhdl+HPtrtFEi2usVRIzSH5dCLj9ypmjohmphZ27mAGBbJYBwKIparhGi5AzvM8rkRRSH3JGDFnO47jgEksQSaur8m7f9FoVjjWNE9tKzGowCSS3S4OLv7/2J81/JxNE0JZlDmztsHqcO3ZCDbXZIJFnvxrJCDyyFWjX3DQKDzmr2OlhTQcMpyPqTcCCxZiun9N60rHJHBIQsW33A6DemGUi9pqjgnNVgWKXuYc32PIISoiLMEB2ttAdKItbIK3VEiiooFLNl+j+aTfucLhjPcYLxsAG8i1vDITYokDuLT6OA260Oop9kvQ6S+X+1qHEDdTMxaMjDMc9TCitfoF8iuAuo0KibRRxyq/uzIzyqVbJSQsi7lJVViArdR69xtjahue6aLVzv/2bHKzAASx7QI1+NgamXrF7VWiQTgfV15bO0E6jUwujBmYL7rK+nanYyRW53oUJtnDAsHAYi14io1bsqvQ5/s91DtHqFkfcy6lwTn4UE962lw9VjB+5Kz6u9RzT7oTEoVJLEZFfNCQlxVg5IHlqHZuJXKddBBMJIFZS5CNUg2yNYZlKs3+IC9haQ7t+Ao6nXWcmg1ShpUN1h8o6g5rcM1/lNj5B45JOp2uh2tFZSP7styK+yPIjQGSlNDfJGA0SLtyqZO0WLsA+RyS6grHGN0UTrudzGiMQm1iwVOkKU/BkAqDuDDg/zf8AZ/IBUZXURC6RzscdjQoiNrIGejx9zwuaM/u8/somw0GZNigqBuW33DcXG4FGU3l7xZ4Z8jadf0MpNaZLk5W7CP2tsjOg9xgiuGkUAE2XVT1ENtzZKqxIIXiVDGsTM0xUR7epioj2g+2zp7XSF3r7mD1d2OGoc25pEUEhcN7fuB33UTk7/a9wncoI3Wro1UwXLbgWsaXVvH7cfuQxSB2jSoWJYigLN0FsKaFbiapr4rHj/wCO5vYKT6BMk0ySyanaxVjncept6bux6mB24cCjQIu+LL9T/s4jOmQ6RfbnUhjbtUhYAPvyV3Wb3V+ED6TgTouSnVuI9ZA6KHBUgsreAAC6ldx/ExdtwoWO/BPkv7SJNVK8L6YRsmXuRsD3FDWPbBUgG/N0R5vivG8lYu+mVlDy1k1EsckSv7P+Jt6gtMF+tWxe4qMjO3Io1NPNgnLREjbdzMpO82ADIzjb4sCMAV+L78HNHpXi02qiLQO2obcZF1UakC8ggGyD1DGOtu3kDoeQ/vGphgZ2WJ5AHZSZAHKUSlAoQzVWSR1XQXikZRb7HtpMCtqnYbhalCCpAOG2rVEYVujd3skcX/NOsmhVkIZWTcKogg2fFDzwnfs/0qQ6PVQTws8vvlJVEfugERnZ0izl1dQQCbZT54cIwdHy+L3VUmOGJHXyW2ohHej1E2eJcz2n6FXoDc8nSPRaFJBmkO/aSFCx7pBa9S7kVluiK3WDVcR/TvNJF0SSUQ8kjswVTdPLkr3sKrA1/Kp+BYz1BrJNbOqQnb/CZAp3bFDHbIz9DBB7ZZdwN5+oUBwM9Scwb/ChkO2FCHnBYf4rb26V+pH2RLGudygtddQnGnbC3joOa/mckxmhKCaWKRgiMT7cixiPdW5VJe322hAGDZBBIOfnsMWjb2WSORrjQJ9RyqiVtv8A9Mq24k9WBdVwR9DciMMrSTxl3UbY1YgtEoAd2Y9o3bftVPqouSMklW9YaUHWEgRorAM/t7nVCQC1UiljbA123Oy7gBY6IJLoUK6CVtTppViIDbYUaR3ILs8gyTRNlo6o2bYX23cWL6V5DBDDG8cUAkaOmkjJfd2umbq2kqDt8HHi+E7khTS6G43DuFaQMAYyRJtkWma9riMimBpWL1dEk96X5r7Wi0UZj6niULTAKdzNtJwaJWmOSRZ8g3OXJla9GQ3SShSA3SWNDPc0TQB74BND4PHQP8N+h4WYJRoIlOoyrSMPcRdwTdt2hrAYWQRYBAO0HuLYIpA6hlplYAqw7EHsQe2fnidDnHT8yLzTRqFPtBAT8uysxGM0FMdn/MR44SU9G6sySStK8c7Gy0LlR1LI7otUX3SiBSTWQ5AxZF6H1R7D8wmUgPJI4isX1mYhaXuQAzuQawnjg5Dz95JdLoIWYhYkOpfcS1BF6N3cMwKlmHUN1Ag7qdNIVkz0NFPLD7s0si+4EcMFh3SXGobefaLhkdCvjpEZHY8B/wBo/Ooot2mjQPI4HvuSWYjG1CWs7iO5J6QSBRdqPerfXSaZCkbxtqDgDcKTv1N+XhfJ70O9SxyK5IkJG43vosUbPUR3O4E7h3Ng2K4qn5FJGmQKyzN1omoCMq9ClGSRvxAEC1rIH3HBGLlQQ+0y+6Yo1jJb+dyZKXBIKpICSASAD+Y6ct5KwUxuUaOSXTyK6G1KLIVci6qlOVPz5vgfPI0ryOFLe4TNvGGTetpmrCq6upIAbsSwUUeKXI5tpPSGapHT1NoR7q7kkkIjA3KBVCwO+43Vdz+gGB7wK9ScynjlVVf2l2AqPcR7yba26uptxo/27DONCHJiqf8AMDaH3R+j9MD/ABIUNR9KkouVqrG0Xfm3rt8k8bQcph2kH2grYtbBB75O4pViiNxFZsVwzSR2qjsGofhomiRWMnBP6fbjDH2DXY/Nvt8A/wB+O6yLkQdBBtjRac0BYtWo9iSWJJN+ReKyeOhWjRG43jccj7E7j3/IfnnjfmEqRRtM7HaoFkJdkkKB9LH6iPxeSa45FVkLMjLcbtGzEhMoew3bQwJAo3nxxrForX1ZynZLQZPbIvctUjO+okALAEKSXC7VJsVRsrwwcn5uF0mm04v330peFh4P8QFcZshSbyD57C5PrIRNA5Z4GZKbYJ03Nt3AKQjWbEj1WVORnBA+m5713K7N1Apz5r95/rkcFO7KIaPTnp8QJETuhlYEE9gxcq20q2Fa1AEbY+DuHBnW+zqFGn18SGzSNRAv/I/dH/yk32y+Rwl+kPVOzTTfvDM8SMgUfUyh2ZaAOSooHb4o13rhxj1SSRggrPA62COvpsjF/WBVFGG4VXel4DgmtjgTmX7P2hS4XkmjySDTOLFHotY3G3zW6woK1RUNrfWcippyxZ30z794IJYVt2EE/UVu6xto2NwIcX18mkiaZH93Tqt7S918BXY2c0Pbc7u1N2XirOdSNJt1Mkm+TUNIWx22MiA7uxuyKH0hV+eJYy8lE9UW9yz13HOW2CxtZl8FtoPTRN7iVI7CiCM8LEvq5puWvqZNPFIWm2xxqt+2AoJZiOpXAVyGJGCuQDwoajRyQaD33ZXjktdOFc2rOSZWIWiCu0x0xPUcYFkDyLm0sUp9gHqUqy5KsKoFwB2VirWRivvwkeLFPYJdFq6f9nqSaWGWAxM7xq7CWOgzOodiG27kJclgCrVgYoVx5J6dk0xZZIzHZAJwVattVtO2gMeOxtRkcSv2b+oFP7xECP3eMho7OV3FrweyNsMgH4bybbho5jzqH2pHJDpGNzgL7lAVXSpu7/pk8QnxTncfYYNR2JnIpzGqyxwpLLJNqRuYkkIiM6gUaAMgVTg9zntS9o/V/t6mR9NpWl1GoJ3KZpHVtwjkFIBuJst3OBVYvh85ZpoJNvsDpIMn1tQ98HIVnQgHsB1Z+KPFecm5XNodSko1EAjZRub34R7sRKhhtaUGiV8VVGjY49CEcY0JJ27J/qrTlCv8NYix+hN+1R0lcu5G8hrwFAwKJzwJ5ZzGOOWJ36VR1c/zGmBNULJIFAWPz4auZy6Gdt+qVmbpBEUkrA70LR7dhIJaOIkAObrxfEqfkXLY22/uY3AKalmlsblDUV3kWAQDROfjiUoK7CpGmh9a6ON5ZoJpopZjukDwu6swLGwu9wp6mGD2IoY46z86l5oy6eEo6KwZ3VXRaztLb1wB3quokUMY6exphheXaQV/NFu+3cj5xniZpOYSopWP93gQ5Kww7Dfk9zR8bqv4rjSi5aaMtEuX2dEnsRANKa9yShdjIFZFjuFOFGTuJ6lP1AS3UzM60xYWxI2o9gXuA3YU1RbdtO8MQszmHNI4qjG4yvhVRGZj+VA5/wBTfAnkvp/Wzq6aiOWNC0e9mjKFo+osqmgSSKHSMeSKAYTgowA3Zt+zXXlP3iLczDaZbPbpf2yx7nKMh6u9frwJ9WzXqNYGYBg0zEhLBCJBGg+zGRaYtirNndwa9K6WJJoWaBUSBm007ttYyuFoBI1t2O8IRi8/PELm3pWbUa+RdjRrK+4SNG4Qbwrk2VBBLg9LGxdfJNoyWIuyf6qMYgm9vcohihi2lSKNlRlhZ/hOubbbdWLI4l8p9avp+XabZCziOPa30AHaW6gSbOAOwP4u1WY/MvSGoEA0cC7gAC8jEIGYyMzHBNCiAAeqvy4kaT0/rtNCx/eIYAqoCbUKdoav4jD+HgC+gWaG7uRBOLb/ADGpoLcr9VaXmCtHLcbupUqaKMMbWU9UZINEXRuhnyK9Lc1m0esOjl6ULFBR6EkyyMoywjkWuk9sdyDarzHXFmsqJpGBVjCsbBgcW20BiSpI/DYPz08bc55j7sUcyEBgF2yWN1p1RNbG9w2kAkk7dq91K8Tb/ANnDlkQ1U1yEVJKz46jewO7Wqg9mZgPJrxxz5dzaUmZ4C6CQszvlmVWLEBmVT27YAFlrPahEfMDEgZSQSHGR2EkaIzdwbpmAIzW4/Nk+T6BWZY5C4oAlSSbaqU7QvQFBXqLF/Cbd4IZpJNv+6Fs46TTPMx2KzVZJPeqJFtWTQ/X8hglqNCsViR7k8LHtG26ItirfN7FF1WRYopzeSOJjHCqe6wshUXbGrADBJsPSp4oAAkElSYGl0TRahexdSWAaNu5NK4RqZmu2AojdtBs8GPK5b6QaJKcu1OmikYyKo2b2ir8TgpGL8Ss1GlsUoyTV9J9KERJlDXtljWgSTt9oqzBnDKGV5M7wRak9jxHl14eIR5LPqVkLipDJULiz3BbfRoiwpSwaAMPUzERaeEkL7e+TeF2hg5QqQKAooBVWCN+e986i5O3+/8AKgykkiPzHVbnLMpckd2dAfyp2sV9sfn34zjwwqe6gn/MxsZJrJJrN5+eM46FSRyWy1ua+k1lVf4+oV0IeM79+xwCAQpU+D4zgDtYJbl3L441ZD/hIQIhtrbGFUUaUZ3B2NgfUMmuBPMfT0shJTXauO/wgqVGb8BW/wDN+vGsPpSxU+pmmHxhf9S5H6EcOpe2XO3MBBrX/dkZvbVGaRo2WgGpAtkMCGUydq7Hxwkes+XaPSiRUEks56i7SYQtgkqv1bzhhR23nBXiwf4WkQLHHtDEnp8mu7Ekkk1Xk/oOK09faESsdQxpiwUR/IFilwbegANw8EnvXDRuX5BBWh5TrJkWXT6dpEUlbj2kK9q7FRuBBWkXAP0gi74G6XnDxziVm/iRltrOpwaYlWFXdttAIx23AAcWR6YQ6f8AeXUpG6BZXhsiN4igb3FJvaCcgi9jbkYldpCZ6o58utmaRUjjYkKHPQwXelXV24BuycC/heNfy6CTOVNo44SYpXmkd0cRS6cqp9ssyqHDsAzbsEbhYFijxYPpz1VDqYybVcnO0WuaX3PCsx3HcOg0eqww4qvknoueeL94UoYlYgF2IL19QWla6OLJ/DQsLwyc15UwlfU6VzHOJGyfocYwR2BwL8N3OaYM4qao10WJz307Fqo9kgIOdrphlJwa8EECirWDXbAqr/XnLNXH7Yn/AIkSApHIqoqWWujsApmA7MO4wW7li9I+vQ7DTshRwDcbEYYEdMebbyfb8BTROLeRGs0ZBCvG4ogrYIPgg3f3BHHM8uN76HVPo+dtfrXMCoWYxozUl4Bdmcntizts5ugMUOO/o7XmN5hdB46JF4Cush7eKUg3gAsT2ovPrH9krVv0ORVtEzHdYs9DH6u9bWNj+Y9hXPLdDKskgWOQvGp3IEYsBYRwygWAAxDBvnPjjptTjoR2FuSenX1CuYoy23u5I2oO3UXIokgnOcH+XLzyHkcsGn1EchRVkK7WUhhe173FAwUg7Dnv3s8Z+x5wIJAQNvvjuO6qgOfmrI/rxNRJo4NFtEbySTFZ2YIhMTP1CgVsgECwC2AaFkcOn4MT4YdoHttHZ9mMhmIwsrdrAvL4Fjd83V1Nq9rz6RH3BTFCr0QGyWJIu1Bpyc8WSnM/bj1rBVB008ypEWJDCExspptx3EsSSD4urJJSpfW0DsGflsTMqhR/GcKACW+n26ybs+fN8BA8lk/u+nRNkJVaaAFtwsiClUFiD9KKRj5byTxB9QaGWSVniRmWhlGDX92UEyUMjtXgYHAT0z6vl1Myr7BEWfcYSFhYVyudijLhbAJ+cVhu5dyqaSCINKIpTbTGICW8npQyblUWRbU3ahjjBFB9b7Z2s+0qKKkPYoKaIrvRHjH5ccJ/VACVG9v2BUfiNgd9tUfGf7cWafT+nkIaSGKRwAN8iLI5CgAWzAk8TodOqfQip/wqF/0A4jLlrwMkVX6Y9LjXIza398SZG6XvaGU5BUvGV3BgfpP8p4fdZpURAzsjIKJMxQZAu+sbN3c+PJFcGWe++fzzxWXqtnk1jbCU9oBUAomsFmy3SWYrgAnaEJrdnnnzJ96GSG+PnGmUkHYm4liUG0EkgMSVAUktVkm+18El+ktE+6gSBffBPgdj+XFNTc5liLBhajsyrWe3/CbBAtcYQ1Zvht9Ec29yX2i4BZN+0UQMBjg0cgmx4FVQUXOLb7X8AjrykrsBsWck9snJ+Dd/Ob4XPXvLgYnm+uRa9vc4jjhFZarFt3N/UTtUUooieaR6zQglJYm026o2aUIy3dK28jsb8nt38cLXN+eyymN2Mcjg2sZIZVPZWIRtrNd4JG3FBiTtpDjldqgNo5aKPWIBTqQTu/iLIxOBgtsB8jsTVEA5KsN5nNKjv/AKlgTIFtlJJB32oxTKpFgHByb6eOt1LuDI0ptQf0K3Sg2zbi2avC+PhsWRNJp/osgWcgl5G6QrHyxY0TkDPhRwnJLBp0m3oTsQIuXyO4Ta5bbuqjgXg5FhdpNXXcZzlo5X6VlmdlJMTbixYGM7QaqlBLuWHdiVF3e4gjgzo+VJEWlZiZXBLyEtXdiendQAogHwFB8XwL59AJdP7gbc0aCWNx3ojORmmycHpIHbaeB/uc5VHr3+JqonSP8AuSFYtP8AnNZ6sEgtQLdzVEV3N44hSc0mlGY4WiIHQ9EVkdXUShLbuoqOzZ8cQOUeqpXYR6hGmjcZeiJAl9TAqCzCgbI7laN+c0eoVnKigoavciUFtoJa1Z26TWwg4812FOuJq3Jb9i2e6nU2SJEpW20pZpFJJJO2wAUz9wtsb6uNp3sEmiC1k/5r29zjuKNdh8DjZZEDv1EuSSS7CycXZHk7aIAvAuyLOnTvB2ncTQbuCQB8+a8kVg9+/D1RGTsjzwbjZKfHevJz28mzxnG4jia7xmqOK+1eOPeGsSi8hxgPGcZwp1GmqgWRSrdj58g+D+YvhW1XLRneBvXF12yDg+AaBIHGcZxbhbugM4xcrWQ6WRT7biIw2RuCssYYbqrfGyBlYeUdfpYdMjlxVJ4jpIkglLPp9RAMJcYWQ9QGaDna4BJ3qGX6tucZwl9jPpMEftI502m1MZhk/iRoXKBaUByB3sWG9oNXcFbBtqG3KuYR6qEyw2jZMkRGN2Dg4FZB/XxRHGcZx08X2oVgybkEeqjDKSsgZtknkdbNTeSB+hGCD44n+k/XEkc/7rrKEuFDjqDmsBtv4iOzir/FRtjnGcPJJ6ZkWXBKGFjHyOIWu9PxSSGZVRNTt2rNsDFcUCVJCuR43XXgjjzjOPNfwnSKdoAaHQatVkGqmMzhmKve7DIFGwNt2kmzVADGe54H6fRwxQaBAXdY5QY2oJR9wNbLkUCQKX9Di+M4zjv49oQ012wJqkAem9wdTX1vGVwasX0/l+vFc+mteun1CyTIkkf4lZVkNd+gMtK111WMfPHnGcFGLH5t6n0jCJFEzuYxIm0BRtZGVT1YUH3ACALF9iBwS5fpY20+nj3Fdu7YBZPU25QSKsgAZwMEffjOM4AAJB6m1k+v9uF2RI26l3BkID7AxDAfUb7ZsAkYHD/ynWSujGdFQqasHuAASaBNVfHvGcR5UhogHnfPpSD7BVFsgEgFmokEjcGVBatQKtebK4HFfa7mLrqC+oChtlXg5yKYKoB3O6Oxo4jVc54zjOPM4ZucnF9FmqVhj0/zOBtQjyghFa1NXR2pW8dz1Tjtu6lJ7G+GbmXpuCGeOZ7AjsoR3ACMuwkdVDcpU/Ar5vOM43Ivpxyj4NF29nL1FzEPp5I2IS13kkFiFRkJsCrzWNw7jvR4Sj6VkWTYjwuwJFBWViQIycMCv0yL+Ks/0zjOJ8f+q5a79hcEAebchMalnahb0KGCN1Ka84Y3VAds0vHnMeYtLFEuQqsjXiyzL00bxQBb9e52gH3jOPTh80pSOd6DvM/UAGiMgsO4MQrw3UJDddqUnHckHvkL/p7mBTfp5FO1gQO1qzIxUfcEj5wTfkjjOM4Xi4oqDVeX+hm9nBdC+1VLhdqq+ABas3a1G4kGvqJsfFVwQg06IaFrvYYGMeP07eSc2bsgZxnBcmyczpLO1gbC7DswIADEXjcfpo/HcfrxrtNkEh32kmx00SQAB4s+SDgd/nOM4Pgmdo4bshS2ctuqyMdvtVfp54zjOM4nZj//2Q==">
            <a:extLst>
              <a:ext uri="{FF2B5EF4-FFF2-40B4-BE49-F238E27FC236}">
                <a16:creationId xmlns:a16="http://schemas.microsoft.com/office/drawing/2014/main" id="{BEBAEB71-2B7E-4C7E-A4C5-11E589706A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38" name="AutoShape 6" descr="data:image/jpeg;base64,/9j/4AAQSkZJRgABAQAAAQABAAD/2wCEAAkGBhQSERUUEhQVFRQWGCAaGRgYFx4aHBseHhsZGh0gHx4eHiYeHhsjGhgaHy8gIygqLi0tHx4xNTAqNSYrLSkBCQoKDgwOGg8PGiwkHyQsLCwsLCksLCwsLCwsKSwsKSwsLCwsLCwsLCwsLCwsLCwsLCwsLCwsLCwsLCwpLCwsLP/AABEIALcBFAMBIgACEQEDEQH/xAAcAAACAgMBAQAAAAAAAAAAAAAFBgQHAAIDAQj/xABFEAACAgECBQMCAwYEAwYFBQEBAgMRIQQSAAUiMUEGE1EyYUJxgQcUI1KRoTNiscFy0fAVQ4Ki4fEWJGOSslNUg5PDJf/EABkBAAMBAQEAAAAAAAAAAAAAAAECAwAEBf/EAC8RAAICAgICAQIDBwUAAAAAAAABAhESIQMxQVEiEzJhcaFigZGx4fDxBBQjQlL/2gAMAwEAAhEDEQA/AIp9PL8r+vj7ffznHfgVy3l00hA2kbT1FsVXwzY8+Pm+CS69rAMT3V1s84N4P3HT+X6bR896TuVk/Tz3qzV/mPtf2e7CSU5cVZaUkr2YAgV3yc7jjvefAzxOXT3gjF5x/sR/y4gabnI3KCW+SMUe3m/vwZ+pRuoCs7uzAgivvg/143RiEeTpur3upmoKxAYE4oeT3wvmq+OIHNuQTi9k+GNFd20KKvJ3jz9gMj78SZfTejzuiIs9kYrWB27Vk9uBU/piOztl3MTn3FIBHfJF5wMV4JvGJMYgvp50Yq8kgbtYdiCO31KxBxnyaNCj2kLrdR02wKJm1DL28kKDePP533PEPWlopDGasN3XANm9w+Rk5oA3+dbQnoFKQE21QJrabzg9OP1AP58Rk2NocPTHM0B2zPbOFClh7mbII3Vd2wGf7Vw1FK7f2FD/AKriqNDieKnunUEUTjf8Dqxk1f8ArxZOq3Wf45Gf/wBrJX9/+fGjIzRIaIfA40fTr/KP6cQG3ZH7wTeRccij+xHHWLTny7N//b/veeK5go6/uKE5RT+g42Tlsf8AIv8AQcdyjAYKf+Iv/wCp40WV/Pt39g/+5/242SAc/wDs9P5F/px6dMmKUfpjiQS3wg/+7/lx57TCsD+//LgOSRjkIVv6F/pxsdEgtsKPv2Hj5/146zllR2oAgEgmgAaxZ7AXniu/VHNtQB/FVhGSu3FRPe7sQGUnsw6iNo73gc0+VS1Q3QPYEc0WDUqkkIdiQ60tbSTJgENQUPdUaPyRxYCa2KIiKGKh14jRYowUClgdu7JsZ2jz+XFSDniLJG9uxSgAPCrYoFlIC1RAo4uyCeGH/wCLDuAVA8ftXuL0wLaOGFsMcKJF+M9WScDKHx9GTJvKOdHWcu1LT9Xsz+6K3EkOJHCg56LO0fbHjhN5zzEiDSlQELF2YLe07SqC7OcbhXgGvN8FfTfMI9HpNZHIVczGNAFJ+lPc3tmh2cbe5YgiscR9L6Q1WrjQRpM6oxCfwzs2sQS27sCTR7mwO+OKXFOzbqg/D61WOLTSSEOXjDv4YsL3UMA2VPwPAJ7BM1vMJNUY4lQ0n8NAN25he1QRZG42FpV81w5Sfs6ZQkcssENLsqeQKxNl7VFsnLGx5oU2cHvTPpXS6WT3UaTVPXSIdO21TQyGBAB+CSKB/XiceSPcUM7Yq6X9n37vBNPrEKqKSNVmjPWxK27KGCorbRg39Vg1XCZqtMvvVhVJ/wCvjH59rHfi/l1TB2EWh9vcLcn2Y2ZT3tQdzf0I4B+oPRqTlpdOF3mg8e1QQdy7mX6AH2FiQ2bGMtuUx5LYjiAOW8rmaISaPRs0W54Q3uKQVBZWo2Sg3F23jNki3BoB9fyTU6Lc0mmRApUht/StFCo2N1Mm4tYIBbdRwACZ0/7PNVuS5o1VSDRLPWbYbSoBvIIsA5yMEROZcvmh1UkbJcL7vbj/AO7ZGfpUgd2Vaq7O5LDGxZj32YQZk9yRhGCRfSqgmhd0ACx7n5P3J4sX2Xi5TFHJp3thTblOA0zk4+odBu/FiuNNHzwOAMRyHuKpew+k/SQbFZ88HJuTyiCztmsdKIytWDe3NGSg+AMlKDHFRfNNusQxVCby55JPbCsIYQPpKDZYs5x0qS5Bdf5vJNmPzgJuCwrJJu3Btubau5uOma23bwThjgWOJks0Me5o8hwNhruN2WcgEXXltxB3AjzxMh1KHbIVRGdicUri7ApiBRJOFDsfpYltxHDrkcVkHVUgXy3lKxbAyH3UO6Q4ZQtla+qh0/iqgfPB7lXN9nSyKnYiVSGXazHLkENWAoYjJIsCzYWTmsaxyimYOx9zYNwGAAwZgCjG2Fgit1Wba9jzCI06l4mWjZfqoE7i53WZA20BixtKAAy3GXG5/JvYG60hs1/K0kYE3YsdwL6mIPk9iP1usVxnHTkfM1WBfdlj3GzcjrGSLIUgMQSNoGc5sXYPGcTdoxK/7CnF/wAY1eSdpvH5dvOP/fY8nUHqls+bAv75+P043bWtjJrx2/5HiDPNn7fnn+/349NC0TeayRaWNHWpmckAAhaqrskHyQKNeeECDWSIx9tpFG7t/iDNEkDINggZs1m74O+oZCwRQ20rZwLycZHbwtjgDKCbAYfbpvJIrv8AAoZ+x+OFV+TBbS+qnUEOiOfFjZ4+VFUcHsCM/kO0nqoEkiKNXHclmIA/IAG+2Ae3C48cmwm9z0O3YsB+gq7z9+JUHYn/AM1/p2P5H+vjhJOjILv6sdzWyBkOCHN4+wsgktVY/PPEHWasuwKxQx33KrTMKPbO291dgDnv3qPpzYt1pr+lhjB75GbA7ffiWERgekDaaJ23fSDYP3sC+wr44k5hoh6nVMvTtumwL7iib+T5Hb4J4tH0EBqNHuJNq7Jm7wF+STWb4rVtKjdiRRKYZqJDEEUfuP14bvQnP2gYaWlMbFmBFlwQl/hxVKPHb+nC3rQR7PJL/Ew/Ij/dSf78bLy3b/3jf+Qf6ID/AL8DdR6kUEgDsc3ZPa+wBA/U3+XGg9Q2LUWPkqQB/Ujzj/nxN/Uf+R6RPl5exaw+a8i+PU0j0AXW/n26/wB+BOr9YpEAZOkEbq/GRm6W78H7eO+OFHnP7RJveb93ZGRbCko4wdvdS46rum7964y+s9MRuMRo5h6u08St/GV2WgVUWSxJXbnANg3ZwAb7VwP0v7QE3sk8ckLrR27VegaIyCPkYqzeLOOKt1Lk97Y479/tnvZIBv5z9uNC5UUBQ8DaK7ZwQR24uoOuyWY+ep/VSzyr7M+2ioKMHjsr1AlwdhUHHV5FXXde5z6W1ZWQyIY4Uwu9lAwCBs3uCRT3gZrPYcASBtNk2wP2qh/Ugmv9+L00mn0sVMY03EWHK7z9up+2KwPAHE3BRdoZPLspfT+nJG6IVZ99ByiGYx0xIBKijdY2tRBs134cvTv7NF2Ay6eZ5LJYSSpCt3/KgeSsD6jmroXXD7qufRqwQhQzUQGdU79iAT2ryOIn/wASgjeEqMWTL7UrIoHclgKrHcWO358CUpPpFKI+j9NNACV/cdKg6iyQmRhVm98zACrJsjgJzLm8Go+nXyu8UnWkmoSFWUUXAUUrCu5yRTUCa4YoeYzalbWJXjsX9N9/AawT5yR+nClz7lK6jTFjC6EOWA9rbIANxIPXixZx/fB40V7MxBk5lIk0k2nQRKzUirukFlbFbm3diCJMEYofE3mXrTWyKqnUuAnSTvRVFirUIgIjFY74Pi8h9e22hvI3HqAUbVo2aACgnO4FcG6FcaJolezI5j7+3uVSzGhW7btYA/OQMgds11VsQZtN6tniiV1maVh0dL0pAwnTQahubICncVySvGD1tM4jcsYVCVdlie4LWx/iEsfpJWsUGrdwvTW9igaFbS1kVRq+ksNoFrnNnGSNtI3WSxlDknegjG2v+HaVCntRXBrBxwmK7DZdPp71EdRGpkGxm/wzRDEVd0TbAWCe13juC01+ULOhE8cUqkkCgHUjtdMLUmsqLrwzYPFL8s1bq6kO4W6fLFfpHYktbMQaN/kMYdJfVhWMKsrRxKq1Glo8lj6S7gUqkH6Bm1zQvhGt1+pk7PfUHoZGl/8Ak2iSraQFqWLN7yc7QGVRsXySSAOM0fNV0cM0NNqdTuYBwo9sXtUgsz3QIayygnpW9vEdGLx1EgVd97QpKgA2WOD7jANYaQnNhTXGsHJ3cGP2dWXHTZSQqBgqVIBVRk3fe80DS0jT02FgfQ6h1O2XTwNbGQCb222mwXCEXt3DAVVIFLgC+I/qPQMtvBFIkYAG5ELR7WGSl4HbYwyrWpxdBj03pmZCTJp569treSdYTW0bmzKAAlbuoD6rOAFEjS+lm3IjyaVHC2Q2qBkLbdxIFsKC1RAAA7LXGnOlpWLQnabTylAQDCtGzGCS3SSoZWZd2MksdtEmtxzHn06KygruAJQKsovIq2cndh/w9lx5JHDTOYJNYqLrFaNQz6iYWIowF2xgOWBkb3CAKNE1VkkcD+ZQ6SWRdPy1pZtTIVVZdu2NQLut3XtCm7AFAHqokGcIzb+WjMXuYa8M9ykq5AwVNgAbRhWUKNoGK+/njOLYT9mGmArdK3+axn/7lYj8r/uTxnDZRNTB0kxq7FVm/wBT+vGaVS7MEBtfraiQhxQbbdNdf+3Ge1dCh3Avt5wb8Cz4vxxM1AV4GKCVyFAUlAkYYkdKgmtx233IHx2PF5SoIjanlLqwAQvYuwChG6+697GW/wBzRI9PL5SLEcx+wUnv8jPa6P3H24ZuW8nIDAQSFVAAC7hQCGxhjkFmFkf6DiQvLWjbo00tWc9fgg+UYZKj+/E48trQWhVj5LqHO0pIv3kXYt3X1GOvgUL+w41fTlWpjbXVgqcEXYJFfSf7+KHDe0JjG72Jztzm/wAAB8xDv27/AAeAHPNARIJDvIJpWay7FY1RmPT1Xuu/JJwPKubfYUgY2mO6rA+zV3/qP6kfHHVLoAdWK7H/ANawb44TNa5YAWG/oQw/PsL/ADP6eCMOrKHyRXg/0+91i778IEnxT+dvm7FWTnNfOL+fy8zfS2ljXVwu1J3B3GhmORRfjuQOB7RWQSfJ8YYHt9iQx8j8q89AkgAFCQAZprZqJz/m6e/5HhkhSzmUL1PWwfYZyPJwBX5/24jjWxN2FD5I6fHnH9OA3IdQjaaIFXXBFbSapiD2HbHivHzxIGqgofUd2Bam2oXi8mgP/bhsJf8AoZM76/S6WahLGsm3GR/yN1k4yOFyT0RGZgxHtQn8KqHf6gK3AlSSpchip2gIMmyp0AG6V/1x/v8A6cSFiJ+mNifk9IH/AKV54FftGdPwCOZ+nNOa9iJbC/RIWAerOSpDbm3USSeyk1VcK0kUCEs8RcAK1b/ZlclvYZSNhq50kakyAQuLIL4NO5wVA/8AF28D7Zz/AMuFnmi/u+q0+pZy0PulqwxVnTcxUjJVgN/bBDfONFJebM1fgTpuXslk9qNV1eFbFGyadbFWCawQeHnmnN4tFEnusZ9R7m/22k37gyWC+1Qn12oNX3CimJ4FQvqNFErx6dWV4t0jOgZU32wVT3RVBPQO5G49weErmDPuZSHDW28m7Yn6rurJqqv7ZriialonWJZPp79pWhuQyRmETCmUIXSzYbClsEbTX5iq6ie9NerdET+5xvVltpVRtYFmAA2AhQFodW3txSG+xtHfLdibNeARfYE+LAAvFHaKRLol1JW6+nqBBWyaJXBPTRujkg2Hxpmtl4c19SroNGHHU7yvtUk9jK57XdVS32Fg4wCn+ofXyyadl0++KR3AaupigVlIBXG4sNv8NuxvxS56i/dRp4JHmed1gpKujm1aSQd6sCwK6Rai+EvT6XezEDFs1BdpArduC+LA7i9qg134RJLbDtmsUIn3di4oA2VUAg+M2VtQFFGlFA+HPS/sv1EgDI2nUMPqLO3zWwrGoIqie+fisJX2FFuwxQYD/hXzu7Cu2TkHh59Dc49iNhKzLFd0JSpFjwtBiO+Bjv5vjM3ZIj/YtKFttShABJCRuzGvAtgpJsizXcXY468k/ZAbJ1LMowVC7R+hsNnvff47Xw3cp9TaCYtslc0Nx3mUAX4G45OCarsD8cRtX6x0KyGNYGnIIFpGrrZF93YffJHg8BykHFEzQ+jNHFeGZibZnlbcTkgnaVG4EkggYPaqHEmHlWghIIj06mx1EKxvsOprN/r8cQpvVuljiMgQK9N/DEfZlYoVMiIyKbHz2o5scKHqT9qBZTGsaqpVHtWLHpniY3aJjYjCqySPHAxbM9DjyT1fFIsYUAe5NPGojUgKIi5T6RRuNUNjGeDTa+/wTH/+Nv8AeuKF0nqFtNNG8dFYNTM6rnO4Kv55WskWb4ex691kaQNII2EiIx2pnawGe+0Wf7ntXGfH6AmMvqhDLpZT7To8as6SM6psZVPVuWTcOksPg3RBHFA6hfqKImywLCWBd7aJBottJrzRrti9vUfqHURQl0ijVSAQwlRzRwAUZKzYB719rvhI9a6JzBFLIyJDIGkKhIkuRgu0nYEDO8VkMd1DcO/FIKkZlcTEbF+SWP8AoBn9H/rxaf7J106RV78SauV2BWv4mywFQFjWSpbaASbW7oVVOoFtY3EfJ7kfP9uNd7XdkEEVZOPj+/8Az4rKNqhVo+lJuWMTZlcn/hjH+qcZwvei9DqdXpEY6/UoydB2qjBulXUgtGWNI6qSSSSpPnj3jnpoa0Q+R66KZqiYF1FglSBuNqPqrd1H9O9VxL57pJzGwkaWbeAKRiaU2rbboFgDuNKBtxmyRC9FctnWMyIlFmGRQOxVYXZ+m3JFHNWfg8S+e6ltsUcjSNIz2SG7EHeFJAPTSEEjucD7K5N7GSRA0/ImkBfdt3M1XE5AC9AII8EAH9eNm5A4P+MtWSBUqgV8YIAzX6mr8wI9Bq23PHKQknUoGoUVuQ0K3jaQ3x8G/PE2PTay2uSQ4OROnyufr+N35duxyYrSMzt/2XLsK+/GSQTe6QVe7/L8lf78cuaQFomAsmNixJJZemONSF6AFBsMF/Ou1cdHj1+5trTURQ/iIfL1Q34NbfHgcSUMqgjUs43Alt3YjYqCyLJqQgihnIPCyCgH6b0CySS+6CyoCQCW7DYbtSCSQzAZrp7YB44802h9ixgU5HZj2UsbLWKsHIF5/Tg/6c07JNIrkh1QqSF/zgWMdsE/HELnKqxkAclg1gMMDsBkKM2Aoz8HiKbUg6oAeyCxXaAVVbK9Ng7vIomtvn5+b48g1A2g73AZQQCQwyVAvduO63GQaz/WSSVFEp9urb5v4x8dx/vx7NDfdT2oEEfPyCCMhTdeM146UhQ1yr1EBE0ZZelGZHPzYxtBPlrHbsbHA5tUYv3SnU+0TTE9rcg3kUNgH/h405bydDICSUrcuT3sECrzf5d/HfiDFrxLqZYH6VBIjLiiGQhSpAJGacjcbv4sVRRRnIsdebweJUvxn+mfv/z41n9Qwp7YEqMzuEADUR3tu30is+MjI4TZtNtidwu7aGbaFBJwNo+qxbFVoBjn8yB+s5iUJBiYlJGUEhlFIx3NvI2AAIekZIBNgnKKER8mxk5xzFg+oIkXaYgF8gYAtSCQSVdz2H9uIawe7yp1Zl/hodt1Y9s7lwfxFLTHz+gT9VzzUSMdr2Adw2AHpIFAgX23AU307qNEcQue8s1CFTOpDMtqNh7b2XFKFIpbtbFFc2eH+mhPqNBv1V6gZ44HV2VzGA5R8Am1fpGbJVh1eDgVkKEjl6JBJbAJ+ALrHkDBUVWwAD42lYg0se2vJDF7wwvtR7EBQpwt3VnJZXrszE1uzQzVqBXmvwk+O2eDGOGkK2pW2RWktt31Gr29+xIF4OaqvjpyDx6NM26mXuaonN9/PYnb/X5PfaRKBP0/JB72pavpvxWD+diuNo4qc+6cISDtpT8YwaF9zX4vvxSxK2NfL/TYn0MZh/jEyksED7otyoSjArkEK3WtixjvwU5D6Id59QGCq0QQbMFSSxvNZFJYHcjaO+eGf9nnM9KULRqumXc3S0u5GxRKlwGBqr3dRrN1Y68vxLrWFgTKBGQVYPSuG2/O3cbvAoflxzvbZSKsTeU+nfY1sJmVpkab2aI2sCQEHewSpv6GwASD4Dp6o5WFvaFVGhagoAHQDZwKrqUAWDZNA9Vcdf6e1OomiJWWPZGmyVVVUR4ixjNF2faSWBBPlT3XOk+h5q6RrLGsgUjpAUbaIG67FttJAXqGGJOaOyroONOiF6Di26WE9Kl9QDYqztYAfmaDijZq+2a7a3VINXqpV3o8JZmOwgMm1uoiiH20yikom7LVjvo/RMh9gPFMoT8QdVMYrbijd9MdWGpV733hc29Dax5pGQyttoI7slv1Ct3UuBe7t4Iq64VysdfB+wj6HkD6fUQy2zBnYMWLKSUV3ANKd6sSSSouztwpqqPUWpV5FCVtWFVuqsiNS1/f3LBPz2vi0uX+hdRD+7tGoRgSZVMigsaAWOlOwR28p6barJtuKl5hpqkkzgFgD3ujjsLHYdwO3FIeSM2ctSaGTk2x+k96AH9FHaxeLscPnMeuHTshLBYY0JPYFL3EE97JHf7/AH4RdbESI2ug63RINVtBOAFUEmh/c8WF6H9NPq9ENkigK7qQTkbhFtOB/wDTIo8PkkrYsex59Tx1oM+Il/sFP+vCh63RJY+X6d5AB7RmlG7siwq139wsiKSPJrzxYvN+WGeEx4AK7Tfaqr44B869EaP2Zn9nIjP/AHkhvYvTu67NUP6C7oEQjyxKtMXPTfoyNdANVqkjeWbY6+4LWKP6lGexIZnbxRA/CTwq8i9HprzqWjBRJHC6d2/ms3YF2mQP1Hxw28w5jLqE9iYj2WobBGi9K0RlQKAoYFDFX3HESPVvEI1gbYIgoXcqXSkEZI6jec5J72ccdKWhQn6F5dqF0cbwa1USbr2HTbtjACJlB99bAaI5oXk+eM4X9N6g1OkQRQNUeWplV8szE0XBNE5rtZPGcBpgpHKKPXJGHaWIBAGDGWLpA24+R5/6PD9LLFM42yncQBtGxrAv4oDuTQ/Tit9V6jjmgMaRSqWRQCArXhbBAFgVYsHF/fjx/WcqgCMhXAXc7bSxO0bugrtAJ+x/F8giDg5DZJFg6l1gKLNrWVnoIrRQqWwF/lOCSMkgXj7cdzy6WwPebFXugis977VV3/1fFP6hpZCXk3s7ZLNZP9/GcVjt+jB6e9eS6UJG2x4Ese2doNEk4ZgSCCcLhfGO/DPjaWhVP2OGum1cLBUuUELbewne3DYUH+VTn5A4j8s5zJJrVil2x1DYBTZ1OYlAIFX1LS3/ADUMkcdtH+0nSSTbGjCJ2EjqhzfYqqsVBsGycZ3VWV/1MH1PMFOhZZC0alDG6gXGW3ZJVRtePdXnBF2OFXpoa/I8BWlXomFI7KSoP1KcjqNYBHYd/t34/wDw88jsZJBsJwI8Eff6DZ7r+R73xw9MLJC2oGpVIBLOZkjOoi3VJusWjk0NqC8XTUDw0RSIwO1iQPIlDf3s8c8l8rQ6Bem0CrGsaCTaBQ6M/nhazd/H245arkKzKVO9M9xtBH/3J2N+B4HHOb1AivKpMn8JlU1sP1HGN4JwM2PyvjrFzIEkK0m7eyAdJytef1GeNUrNoS9bEE5hDp1lYxSrtNMrlS3a12gAgqgG4XTGiLsZpJIxzeVoIRqCqhl27K3hEEjjpI37jkgbr3/JPED1JAj83i2SAFnhLGRRQfpxRXabURlRnqYA1mivI9TCnPNSdtC5NgBQjcCgdgzOFWyHIA/mZcEHjpd4/uI3scW9T6hVLPpJVUAkm2oADN/wh/pxXU8Oq5pOZdsssUbUu4HIs3tqMqCSOxShYGdh4s3mmlE6BHh1AAz9CkHHYhZCGUmjtIINCweJGgeCAFY4niUmyBp5FW//AAx7QPt/QDiUKitLY72Azqha3oZWUDaEIYoBYIARowuCAb/t22q/OfUM0c7l9JMSboksCVOQL9vtVCqxRFYHFmDnunHeVF/4js//ACA4SfVvqHTtqSqzRdKgE+4ncAnywvDDPbivEt9GKk10jtIZZEcF2JAtifAFM+TRAzdjHbABvlvL4k0snvQvuayNRTqAng0Ytt5vPf5vPBPns2mmicNLGz7ekqwZgfFAPm7Iz+vBrQ8908mmEbyoLXay+6Ab7d0K9j5AAsY8E9EkIirJkBJWLcwvpejuIJHcD6ckGr2/n34yCzlXsgC1yO/i7Irt+vbvw2c+5hoxWni3yKLIjVj7bO3UdxD+4WrzmwaBFYWNQtvgCMsfAEY8VSgrQpQ3zZu+FMTNHLrtoMbTBVwu0nFWQFIBwKsDx0msjh30HqeeIKDpZmYAAybiWavJBQ/65+eAmhj1KakK80JjC0dksdFfGEx7jCjkX+WLc9FLRovH+kifA7jdj+3j44C2FHNfXupAAXRz4HZdwz+kfzngnD+0SUDOh1BP33/2uHjeOdvw9+1B1x8fi7V4/wCV8F9C0mGG7aR2A7flX/r+nE5QXoYEj9pMnnl+p/Sz/wD5cRtZ+1cxrbaOcZA6iR3Oe8ferofNDzw9Qs1fS9fc8If7ZdWw0kcZsB5CSMfhAr+7/wDvipxim6ozdAf1J+1R3EJgikieOUSHeQQwUEFStAkHfWCPJwQKrOdvcaVq++P1wLv572f1PFiftA9SRavR6SnWSdNpkUWP8SHcaBx9SEH4wOx4rgYMg+RRsCro3+Xmv/arxSXRKTJOnlb93NHAauy4sILBGRnFtg/1AY/QHrcaD3Q6syyBa/ibaK7z3IN2H7Y7eeFlJB7KAYILE9Nebvd38AH4od+H39kegeOaTUPtjhKOgLttLEFGbaCRe0J1G6U/fsrqnZl3oePTvrI60n24JEjAO+ZpAUU1dYGT+ooZNcQPUPq8fSn+C5MRJ7vvR1v7AMVIAo1+gET1B6mOpYRRsBCM5O0uNwW2ugAXNKl2cEiytK+q5kGeKOMKwEiM7qSyJ10PcKhqG5gSfvgE8CHGvuoo5EzUc2jgBZypIViqsfrIFhcdiTQvwT5yOB/LNfrNSAyaJ5Y91F495qvqq+kMARW7HbjY8uSGZ/3p017UFA3MEB3KSwkWQLtEYZerZ1VYAFlq0nPNLpdUmm0sMa+5s9xoWDqzdShF3SVZOA5INeOKOfoU25j+z6OQq3vTLag0VUEWScjwc5HzxnDLzE9Q+n6f9zxnEc37HoTvTek/dxCYBAkjRIrsEdmPSm67cA7iofAGSDfDLzSYu0YcFx3p0BOCD2cEX8EY7cK3JWCKtY+iqX4jiN181ee/DXNyyVShVWyX8hglG1yD5xkWQe/bgSbbDSNn1cjMgRnuiAu91UsCa3BGBHxYx279jEh5jKT/ABJQoINFXlHYX+KUj/yk/l34kq5aWL3N6WrA7sFQoZrsjtkZ+/34jaTTM0i7QSV7/ItGHbv/ANHhU2g0jNRHBJ9cqOf853/n9QP9vvxD5dyHR6WYSxSGwpXqlBJ3CjgL8f78GNRAw+q/1BH9L88cWYfJz/1+XD0ajnrpIpGDCdPpAIaifJ8GvI8Y+OJPK5oYw3WjbiK6VxV+L+58caJIt/Ub/PH/AF+XAv1H6hjjjaFdQU1LgBAoLEEkVuoHaCKB89QNcI0uhg1JzXRe6Im9n3XAIUwrZqyCcV3BIs58Z46oyYakzmxpl8i773deeKF1HNCzb5TI77CGcyC332uTtNdLEYN9IFjw3+kvWBhWCEx+5CASzbWJjFqTVYIS2c2PxqOnABcKEUkQ/WiEc2qIBXM0JG5Qqh29sgkVQUubINnvd7uJPKVOo57cRZEbUSnKLYWpDJhlIsixRFgMB3F8L/qsqusl9oACOWwCS4BXb3L3eQTtNiqGQK4bf2ec2E/NGllI919MxHYW+2LcaAA3MEkY0P5uLN1GyXkkycrmi0glDAe1rCoRVZd9lVBLKQa3k9NVk1XBLmeu1Gn1c6NMQnsl0O+RVTbtFqvX3ZgKJI739iPqfUJHoVCgtIWM6AAH6G91nYHHtqSLB+rpQWWHFe861Gphf2m6ppIijuXSR7ZkZjiwjb1FoSfqNeOJJtqx26GnT+qeYHRtLG7N7L1I7vGb79OwotFcWSb8fca84lDCLUiBvblSyz6NGO+zed4rJoY8GrB4A8t1xXSzh/3mOIsZCkKgBiVomSQAPsLC9qkC2IwKuxeQcuhk5VEsWxg8A6l8vVnPfcJB5yCOK50btFe6vnREJmiWMreA2mjXNrf4ycKfqqrIFY4Dn1BLvoCEq4LIxgUk92r7UDWOwAGe/EyI1FqYSN2x1cA0KJDK3f5DLd/B4EeyTDAdrEghQaBuwRQo2TtoV3v44tYprqOayPE5ZYbHS1RIDnsRSZz2H5/fgPotSYZ1cbiVJ3ZFmrwSdy3dfNfnR4k6+BW3XuyAxJ89x580cE/rxty/RB0YsQNo3bSwBvsAPkVntXjhWBsYNd6kn9xZbqNwu4yKr4wGorttQASAQDwT5x6hEW0oiSWc+7p9gqhtoqxU2M/045jQBtBGQrEbLFq2Kx9VUVB7N5Hj5n8n5cs/LYsfxFBTtdhGKr+u2u3bxwMqGJGk5zpG04kZNO0uzd7HsMBuHdVcoy14JzwY9HavSapHdtPBAUcJTSVdgNY6UoZ+M0eAXpPSIWngYWo2yLYBI3gqe4ObX48n78acv0Ig5isRp450KsGWxYDMCMUQCO/+ZhwrVhGTQ+pNM+qTTDTSozsQGEx24DG8MCBSn/14B/tg0qhYFUmwsjHfK7//AKXbcSASA35jjz1dyJdMRqIaXYRJi6wRdDsOxJ+xN8LP7RtWH18oXCFAq3X8iSd/iz2wfnvwteUBgKfV0VJFgqu458AUQT+IUD58g4xxx1enC7tpvs1XeMUcYNtdVeO/xx7qWDolXe0KSAaHjA+SBffJDHFjiw/SnohGjOr19LFYKqoNzUbBYWbRqChQo3gE4BFhyoSrIXo/9nplQTas+3pVO4AbgZc4K/yxmwAy0x7L33GX6v1hmaNoiIoIaESlI1EYoiR1vaLVab2zYxu/DRIeoPULaikACRr9CLnNVmiBgfGBirweFmHTNq9UsMTrFOhYhpDVlaNIQjMGobgKzV5rJjB/cx9LRzVTJQC+6cWHfawoNG1AggMQm27fwwp7shNqV/7IKRtNsE7bFJRQBaNbbwoULIdthn2s9EliACvPfQTpDH+7KrSMQjxqlx9SgMdz17cPSzE0WLMOrA2reg1MEMUmn1ErgykdUQSRF6xexyjswhDOSFYAuWAu93BigMExw9N+4zqC1FtgSt3TuYOVtt2drEbnFtmnZv2d8mVWOq1DNGYx7irX+IxWWyt9xStQRiG/IcL6aiDeXaWMrHINkAVgpX24qILAWCsTJT1ThbGbGGSJ1H7qz/wzGGKoaIZRBtMZIZ2I3DYuW3yWdqnhdp0xRq5j+00SPuWaDTptXassUzubUFjcfTQcso+QoPkcZxx0PrSHTKYiWgIJtBOyixhjsClY9zAnYvSLxxnD69DWMWieX20NaY2q3/8ALEmyqqM+7d1tF/lx5NEs3uGSOB3Wlv2goPQrfTny1A5wBntxA5NzCOaZI4pYiQAqgMadghBcDBEaJuS8bnd6U7VPBhtBKk5iJXe5J3bH2LtiVst46RefkjFXwr0UtBLSaiaSl905UV/CQg384NC/J81niFzCZxEx3q4sVccTKyllzhLKlT4zR+eN9JybVGUJvaNVVds0Ue5XwTVF8KaA/p2sHgnqeTe6h2yrTdti0p2nGd7YtawMZ+OJLXZrQFaApKFhqPcr7tsaHcbjq7Q9gT/68byLKBZml/TYv6dKZ/TiXoORTAOZZ1kkVSFCIkY3EbiGsNgj2+rxbeKHEWDT6p5Ig+yBMmVRJHI1VQ2Nt20WNncpPT3AocFvWg2jnH7h/HP+e7+nYcKvrr0zLLIjxRSyMy00m61XYT9XxS5skYBoEjht1+zTuWlfVGNsABYmS7JBBjQkHaCaPev6CtR6z00cm33p0CyjdYYNs2Bxt6QQfcIHayoIwGvjJyvSBJplTPpz1e31CPuwwvcgEWbF1g4seBXEnl2oWOVS5KMjk9t1kBq3jcBt3UreSpf4vht9T8o0mog36JXjqVi+62V9zBFJtiyEbsArgFhV/Vz0nL007+wAZmCxkHa3TMygsI2V03Dai1vYLSdrBBq3rZLQsyJ7wc3TijTNuoAFB1H46LbyqFvzk+i0367SCr/jIKPkbuqwflVN/wDVc+ecvk0zsHQIX8KF20TeAtqtMv09lNCiDRm/s50+7mekX4kLfltVmP6k9/04K1Fg8ll8w5OggZIHkjeXUCNdkjdKbVaTFk0qGUgY6pPuOFHmHJPbmnktiiCRo8/91p54IfAoF5N5JFYF4vFkQxgxMR398Lf2uIH/APEf04Cc05jpJNRNCxaKoJNMd2xaLyBwwO/ccoWFDzfEG1VDuNibyrlc8kOo9htkg/iKSzAsC0iSJRwAQI2ogZkHhhTbpecFI49TDpJlWWP+KsaAxM22i9ISY5EYFCSAWAIYEhSOvpMwxwyLvT3NtLVnJhijkAodSmSFSKuwV7cMXJeX7NGij+SzQ7MQN3gd2tu3djxsvCGUaRW3o3SHUazUu4AjEZDg2Msdq/UFyDZ7YxxPk9NrE3LxtbbIsQkqRq3FCWy1qLB3dq7ihg8A5ZngTVPETG6z1a7tzdzstXC0Nt5Bq/y4syWBZV0lkbQAwbwLhbaa7WCQR+XBUtsLWkVh6k9LmB51yyhLQkggjcSL6SQwrxtvjp6YjKaUspUGyDakmxQJsOASKFYx1frZD8v94agSAA7BWcAfxKBNDNAbvv4ocJcOhMOmKXZDsCQR33HJPfIF9sjivHPLsRo95Ppb5elQxEdVvagkh3GbW8fmcDxx19FxJ+5OJFnBErg+3723O0n6OkGj8A9sngPLEp5fp45U3IwmcUaIZZSgPY0AGJ7Z/Thg9CzheWttsgTPmu+Iv6fH6cSy21+I9asi+k9IG1k9SPGPaX6tos7+1SA35OOJGu0X/wD0NLtk31KwulI+hj2XaSBXziuJXoyT/wCb1BJ7xLfxfukd/wCufz405tqEfUmQUyxPuog03Sa+CMG7B8EebDSlT2Px8cp9E/1KXMbK5i27aumWgR9zj9T9uKm5yKnN2KVNvjBiTrqyvUKb6vLH8rWZIp2j6JGR8MoaWzimUAvntn7X9wOuv9MaHTTHWzWdoULF9SmRBQYbrshQgFnapFnxTJ6JSTTpin6R9Dxxw/vfMV/hj/CgIy/wWU+DZpD3Fs1Lx2536ik1DEuVVBhVulWxVDH8vdz38ADA58658+qlLuKAFBQb2juR835Pbca+BQlNFNOQYIZ5YD0SPFESQt9aoxBXdtPbwSODGP8A2kAjySiWZNP7qIJCo9wvapuOLC/cAd8E+M8Wn6X9KppY1RzFKytuSQ6ZVdbzW63bBujYoGvHEn0v6TXQCRYpJ2SQg7W2gAgEWNqrkigfHSOA/rv1xJomSNFJLgEOR8N1AWCGtRtNZG6yB0lhKWXRuuxq1Lqsbs8gVFRiz0OgUbbKkdOTkEfIPbirfWvoxIgnsyiRmJKRlgSAQFgUeFj3M5slVY7VAytHOcyPzDQQ6sEwtHZYJEGc52v7b1vAFUTYU7WBvuFJNb737qVlqOICOVaVTGqqE3P1lmS2VVk2LQAvbtHAbpAYqHXN7TQsm0zusisTtUgkKpBb8FBxZNAE5NHhm95YolG6IIQEBjdmDspRSFOze6hlQ7VJIa+4oqNaGTVhZkiQFCNwegjDa7Dp9td0SpDICWdjXSPjiQOYyKk7zxkNND7ZLBwgdmyuygVb2fa6EBwiG6JYLJZCgnVod12hDZFK5AFmh/DtRgDAJ+5Pfj3iFzDn8u87SUHelIzZJBNYuq7Y4ziiTowxco5IUcU7RsVBtVyRtF+f5ipJNfkRnhljl1Q2qNU6p2ogA14rBHci/sT3PBWHQ0qVGN20DO4H6QPqPbsCQLBxk8RzoSxsDYBYrP8AZQTRx2vijpiZM00HKvdkqbUzCLbe1dlqb+8RAWsYUVWT4HTmugCiQxSzlVW9zSkg7VrIQAePGc445891sUMN++8biwDGRvLDJ+raenG43Yvz24T+Zc01AiMcrswcDplYNKnw1X7ihhQpvqBJ2mxYxDchhHMFLxRKdSTMqtTPJ0I43iqYE/Y1XmwDY9bl9EL7sjENuJMrqSDgYVuoAgYFXRJ4UtK4xu3sSwWt6xhRjZcpDFQe/wCAURlvDbyvWqY2RjIJENMsmHG7qCsbBfzTUpwA1Ys0hW2aScrSwSoIHbdJ+pw8me+cV3491HKF27ogqPYIYFaJUV5au1jbffN3Z4IaPSzSkiCNzt+p94RRjyzE+BgV2z9+IfMYwCpl1aMQwcpFF7lhWWzuYqTQJJK3Rqjuo8L9SKdGwlJGw5eXidFRQTkAm87g5FAGx4O28E1YrgXzXSOTqSjRlSse9a3HpC7Sm3AatyUawzWTdAhzfnO1REoYe4kgLblEgJiZlAVWZAAaLC910pIB2mTJrYXhM/7rM0bRiRz7lgg0e+xRQsgEkdsXwc0Zccl0RecSM6lJtpMUmwvQXcsqko1bCASyKTfZkoUciD6BVDzLTtGAoKxirvtAS9HNUVJIvyRnjm3Nnnb3Gj9iMdLb5nX3ArFq6U3syuNwCAkEUcKSCHovTCLXwySBVREY797GrgZVVg4FM6kSBRmmArbtAnLaaLRi0tlhLIFgTca3aoeCaqXzQxhTk4Auzwr+vPT/ALkh1MALo6gyFOoAjpEg2hrA+lyBYxfY8d+dQ6fVaXTyWySGR2V9re4q733KaagNy0T1fSazRAfkfMNRpGaMSq7tsQSDYF3iwLvqbbvBYnacUT0niHxXbKX5E+Xl5f8ACAMZv9VoZ3Gx9+1cSRNLX1yJ2AqxGSDYwFAGcbGo/wAu7vwT9UPFMryRmaSUYDMNoKrtNgV7u3I/iE7mxuJFDgBJrHSMFnvuGiZAVH5gsSt9/pGduDwydrQ+/JK5jzligjaFAzSBppSS/uNuYjyaBBsqO5BvNk2XyfmtR6Dey+22nRaJF7sruuzahY2U4GSAC14p/VTBwGINEfJJpa3IQxphVt+d+AOHnlOjfUrooowWuIqzVYQLqZgd3wUUg3/TuOHxsWWixoO+pvuVB+9df+5PAHm3J92kWVACbbdgWes5us0MEef0429N+qV1R1Jb20ZmIiUsFd0G4i1JDGlKjF+T5FFlX/5Baxhj4/nb9PvxP7WL2VdqeY7IdMhFsunIA+kgzSygvu2kilUZGcnwTww+hAf3GUZ6pnI3LVikXxgduw7dsXgDz7kxj/dZP+7kgjfJuummFYWhvNE2eoAfZq9GCuX/AEnM0lYyTYHYADxj/q2VZDv7QXNHIsb+2pDOxAcOtnBAwT07SSPkmz5vgbreYgdJZqcdQNKVq0IyCLJRhRxW8kUpt30no/3FJ1DEdW8BDsKX3LGyLND/AIdoF4PC3znTctiO2GOTVzsRSrPJsBBu2ZCFoEfgBIrxWDPjydnTDnwVJDR6TmQwxSSkB3ZkhjPT9KmyLySRubIFbqOeFP1JrjLq5MlghCqM9NC/H+Yt+dC8VxL5bzWWIM/1MkDlQ4+m6ZKNYBldfnDV8Hhb5ZyKfWs6adhvhJMjSSbd5djZAVTgsjWfkj7cVisds5JPJ2bcu5fqNT1aSOSSNTUjKY1Nk7iFMpNNsqvFntk1aPpz0nDolYQ+9teiQ7BgCBjstA1g5N0MmgeO/I/TcGmtoYREzqA4WR37ZrqYg0SRuoHJ7XXBO6+R/wBfpxOU7Fo1x4JH6f8ALiJzLk0WoUiVVextJOG22CV3VuCtVEAixY4n2T5B/McLXqvVTqqyaZlKAgybSDt9uQXWw73DG43QA48qQdyoIu+q9HJy2GJNMn8DYUfNtIdpsyKGG/pBYlEU0v8AiKOniZpvSUobSPFHFAiyI8iFrYbdwYKQp9z3EJoswbPVRsDPRfrXfccokJALh1WSXpYhk+hGcg726mCAAKFDd+BvqP1A8rRSvvgMRLCIL7m/aP4tsHQA3uAV1BGCCjFgr45VYp5rJBASsu4u8xAuRj3i9xXSV1jDgsoWwBZYWxY7mVOa60zwgRgxKXMwTdv3MVC7mYhLICrRyaBJ6mJ4LeovXD6uFE7RbtzD6QxXKigcImDtJbq/EQqngLDtCLuvEYAAzjaBZ8ea8ZP3y0eOMNgBM/p6Pp9yQLIVBddygAt1CqrBQqa8EkeOPeBnqUtLNvYBrUbaDKABYAFiz272eM4CjJq8gF3aTUAooAFnatGlvoBHhbYqVfaT0h0vbZCwuYcxAG0ASFiEjj7K5tugV3UsYyWFAI6H6u6xp/VsZDe+ZGYKdoXAUqXdQW7kmQbqwvUlgbAVFxc433sb3NUyiGJEQthoEhdl+HPtrtFEi2usVRIzSH5dCLj9ypmjohmphZ27mAGBbJYBwKIparhGi5AzvM8rkRRSH3JGDFnO47jgEksQSaur8m7f9FoVjjWNE9tKzGowCSS3S4OLv7/2J81/JxNE0JZlDmztsHqcO3ZCDbXZIJFnvxrJCDyyFWjX3DQKDzmr2OlhTQcMpyPqTcCCxZiun9N60rHJHBIQsW33A6DemGUi9pqjgnNVgWKXuYc32PIISoiLMEB2ttAdKItbIK3VEiiooFLNl+j+aTfucLhjPcYLxsAG8i1vDITYokDuLT6OA260Oop9kvQ6S+X+1qHEDdTMxaMjDMc9TCitfoF8iuAuo0KibRRxyq/uzIzyqVbJSQsi7lJVViArdR69xtjahue6aLVzv/2bHKzAASx7QI1+NgamXrF7VWiQTgfV15bO0E6jUwujBmYL7rK+nanYyRW53oUJtnDAsHAYi14io1bsqvQ5/s91DtHqFkfcy6lwTn4UE962lw9VjB+5Kz6u9RzT7oTEoVJLEZFfNCQlxVg5IHlqHZuJXKddBBMJIFZS5CNUg2yNYZlKs3+IC9haQ7t+Ao6nXWcmg1ShpUN1h8o6g5rcM1/lNj5B45JOp2uh2tFZSP7styK+yPIjQGSlNDfJGA0SLtyqZO0WLsA+RyS6grHGN0UTrudzGiMQm1iwVOkKU/BkAqDuDDg/zf8AZ/IBUZXURC6RzscdjQoiNrIGejx9zwuaM/u8/somw0GZNigqBuW33DcXG4FGU3l7xZ4Z8jadf0MpNaZLk5W7CP2tsjOg9xgiuGkUAE2XVT1ENtzZKqxIIXiVDGsTM0xUR7epioj2g+2zp7XSF3r7mD1d2OGoc25pEUEhcN7fuB33UTk7/a9wncoI3Wro1UwXLbgWsaXVvH7cfuQxSB2jSoWJYigLN0FsKaFbiapr4rHj/wCO5vYKT6BMk0ySyanaxVjncept6bux6mB24cCjQIu+LL9T/s4jOmQ6RfbnUhjbtUhYAPvyV3Wb3V+ED6TgTouSnVuI9ZA6KHBUgsreAAC6ldx/ExdtwoWO/BPkv7SJNVK8L6YRsmXuRsD3FDWPbBUgG/N0R5vivG8lYu+mVlDy1k1EsckSv7P+Jt6gtMF+tWxe4qMjO3Io1NPNgnLREjbdzMpO82ADIzjb4sCMAV+L78HNHpXi02qiLQO2obcZF1UakC8ggGyD1DGOtu3kDoeQ/vGphgZ2WJ5AHZSZAHKUSlAoQzVWSR1XQXikZRb7HtpMCtqnYbhalCCpAOG2rVEYVujd3skcX/NOsmhVkIZWTcKogg2fFDzwnfs/0qQ6PVQTws8vvlJVEfugERnZ0izl1dQQCbZT54cIwdHy+L3VUmOGJHXyW2ohHej1E2eJcz2n6FXoDc8nSPRaFJBmkO/aSFCx7pBa9S7kVluiK3WDVcR/TvNJF0SSUQ8kjswVTdPLkr3sKrA1/Kp+BYz1BrJNbOqQnb/CZAp3bFDHbIz9DBB7ZZdwN5+oUBwM9Scwb/ChkO2FCHnBYf4rb26V+pH2RLGudygtddQnGnbC3joOa/mckxmhKCaWKRgiMT7cixiPdW5VJe322hAGDZBBIOfnsMWjb2WSORrjQJ9RyqiVtv8A9Mq24k9WBdVwR9DciMMrSTxl3UbY1YgtEoAd2Y9o3bftVPqouSMklW9YaUHWEgRorAM/t7nVCQC1UiljbA123Oy7gBY6IJLoUK6CVtTppViIDbYUaR3ILs8gyTRNlo6o2bYX23cWL6V5DBDDG8cUAkaOmkjJfd2umbq2kqDt8HHi+E7khTS6G43DuFaQMAYyRJtkWma9riMimBpWL1dEk96X5r7Wi0UZj6niULTAKdzNtJwaJWmOSRZ8g3OXJla9GQ3SShSA3SWNDPc0TQB74BND4PHQP8N+h4WYJRoIlOoyrSMPcRdwTdt2hrAYWQRYBAO0HuLYIpA6hlplYAqw7EHsQe2fnidDnHT8yLzTRqFPtBAT8uysxGM0FMdn/MR44SU9G6sySStK8c7Gy0LlR1LI7otUX3SiBSTWQ5AxZF6H1R7D8wmUgPJI4isX1mYhaXuQAzuQawnjg5Dz95JdLoIWYhYkOpfcS1BF6N3cMwKlmHUN1Ag7qdNIVkz0NFPLD7s0si+4EcMFh3SXGobefaLhkdCvjpEZHY8B/wBo/Ooot2mjQPI4HvuSWYjG1CWs7iO5J6QSBRdqPerfXSaZCkbxtqDgDcKTv1N+XhfJ70O9SxyK5IkJG43vosUbPUR3O4E7h3Ng2K4qn5FJGmQKyzN1omoCMq9ClGSRvxAEC1rIH3HBGLlQQ+0y+6Yo1jJb+dyZKXBIKpICSASAD+Y6ct5KwUxuUaOSXTyK6G1KLIVci6qlOVPz5vgfPI0ryOFLe4TNvGGTetpmrCq6upIAbsSwUUeKXI5tpPSGapHT1NoR7q7kkkIjA3KBVCwO+43Vdz+gGB7wK9ScynjlVVf2l2AqPcR7yba26uptxo/27DONCHJiqf8AMDaH3R+j9MD/ABIUNR9KkouVqrG0Xfm3rt8k8bQcph2kH2grYtbBB75O4pViiNxFZsVwzSR2qjsGofhomiRWMnBP6fbjDH2DXY/Nvt8A/wB+O6yLkQdBBtjRac0BYtWo9iSWJJN+ReKyeOhWjRG43jccj7E7j3/IfnnjfmEqRRtM7HaoFkJdkkKB9LH6iPxeSa45FVkLMjLcbtGzEhMoew3bQwJAo3nxxrForX1ZynZLQZPbIvctUjO+okALAEKSXC7VJsVRsrwwcn5uF0mm04v330peFh4P8QFcZshSbyD57C5PrIRNA5Z4GZKbYJ03Nt3AKQjWbEj1WVORnBA+m5713K7N1Apz5r95/rkcFO7KIaPTnp8QJETuhlYEE9gxcq20q2Fa1AEbY+DuHBnW+zqFGn18SGzSNRAv/I/dH/yk32y+Rwl+kPVOzTTfvDM8SMgUfUyh2ZaAOSooHb4o13rhxj1SSRggrPA62COvpsjF/WBVFGG4VXel4DgmtjgTmX7P2hS4XkmjySDTOLFHotY3G3zW6woK1RUNrfWcippyxZ30z794IJYVt2EE/UVu6xto2NwIcX18mkiaZH93Tqt7S918BXY2c0Pbc7u1N2XirOdSNJt1Mkm+TUNIWx22MiA7uxuyKH0hV+eJYy8lE9UW9yz13HOW2CxtZl8FtoPTRN7iVI7CiCM8LEvq5puWvqZNPFIWm2xxqt+2AoJZiOpXAVyGJGCuQDwoajRyQaD33ZXjktdOFc2rOSZWIWiCu0x0xPUcYFkDyLm0sUp9gHqUqy5KsKoFwB2VirWRivvwkeLFPYJdFq6f9nqSaWGWAxM7xq7CWOgzOodiG27kJclgCrVgYoVx5J6dk0xZZIzHZAJwVattVtO2gMeOxtRkcSv2b+oFP7xECP3eMho7OV3FrweyNsMgH4bybbho5jzqH2pHJDpGNzgL7lAVXSpu7/pk8QnxTncfYYNR2JnIpzGqyxwpLLJNqRuYkkIiM6gUaAMgVTg9zntS9o/V/t6mR9NpWl1GoJ3KZpHVtwjkFIBuJst3OBVYvh85ZpoJNvsDpIMn1tQ98HIVnQgHsB1Z+KPFecm5XNodSko1EAjZRub34R7sRKhhtaUGiV8VVGjY49CEcY0JJ27J/qrTlCv8NYix+hN+1R0lcu5G8hrwFAwKJzwJ5ZzGOOWJ36VR1c/zGmBNULJIFAWPz4auZy6Gdt+qVmbpBEUkrA70LR7dhIJaOIkAObrxfEqfkXLY22/uY3AKalmlsblDUV3kWAQDROfjiUoK7CpGmh9a6ON5ZoJpopZjukDwu6swLGwu9wp6mGD2IoY46z86l5oy6eEo6KwZ3VXRaztLb1wB3quokUMY6exphheXaQV/NFu+3cj5xniZpOYSopWP93gQ5Kww7Dfk9zR8bqv4rjSi5aaMtEuX2dEnsRANKa9yShdjIFZFjuFOFGTuJ6lP1AS3UzM60xYWxI2o9gXuA3YU1RbdtO8MQszmHNI4qjG4yvhVRGZj+VA5/wBTfAnkvp/Wzq6aiOWNC0e9mjKFo+osqmgSSKHSMeSKAYTgowA3Zt+zXXlP3iLczDaZbPbpf2yx7nKMh6u9frwJ9WzXqNYGYBg0zEhLBCJBGg+zGRaYtirNndwa9K6WJJoWaBUSBm007ttYyuFoBI1t2O8IRi8/PELm3pWbUa+RdjRrK+4SNG4Qbwrk2VBBLg9LGxdfJNoyWIuyf6qMYgm9vcohihi2lSKNlRlhZ/hOubbbdWLI4l8p9avp+XabZCziOPa30AHaW6gSbOAOwP4u1WY/MvSGoEA0cC7gAC8jEIGYyMzHBNCiAAeqvy4kaT0/rtNCx/eIYAqoCbUKdoav4jD+HgC+gWaG7uRBOLb/ADGpoLcr9VaXmCtHLcbupUqaKMMbWU9UZINEXRuhnyK9Lc1m0esOjl6ULFBR6EkyyMoywjkWuk9sdyDarzHXFmsqJpGBVjCsbBgcW20BiSpI/DYPz08bc55j7sUcyEBgF2yWN1p1RNbG9w2kAkk7dq91K8Tb/ANnDlkQ1U1yEVJKz46jewO7Wqg9mZgPJrxxz5dzaUmZ4C6CQszvlmVWLEBmVT27YAFlrPahEfMDEgZSQSHGR2EkaIzdwbpmAIzW4/Nk+T6BWZY5C4oAlSSbaqU7QvQFBXqLF/Cbd4IZpJNv+6Fs46TTPMx2KzVZJPeqJFtWTQ/X8hglqNCsViR7k8LHtG26ItirfN7FF1WRYopzeSOJjHCqe6wshUXbGrADBJsPSp4oAAkElSYGl0TRahexdSWAaNu5NK4RqZmu2AojdtBs8GPK5b6QaJKcu1OmikYyKo2b2ir8TgpGL8Ss1GlsUoyTV9J9KERJlDXtljWgSTt9oqzBnDKGV5M7wRak9jxHl14eIR5LPqVkLipDJULiz3BbfRoiwpSwaAMPUzERaeEkL7e+TeF2hg5QqQKAooBVWCN+e986i5O3+/8AKgykkiPzHVbnLMpckd2dAfyp2sV9sfn34zjwwqe6gn/MxsZJrJJrN5+eM46FSRyWy1ua+k1lVf4+oV0IeM79+xwCAQpU+D4zgDtYJbl3L441ZD/hIQIhtrbGFUUaUZ3B2NgfUMmuBPMfT0shJTXauO/wgqVGb8BW/wDN+vGsPpSxU+pmmHxhf9S5H6EcOpe2XO3MBBrX/dkZvbVGaRo2WgGpAtkMCGUydq7Hxwkes+XaPSiRUEks56i7SYQtgkqv1bzhhR23nBXiwf4WkQLHHtDEnp8mu7Ekkk1Xk/oOK09faESsdQxpiwUR/IFilwbegANw8EnvXDRuX5BBWh5TrJkWXT6dpEUlbj2kK9q7FRuBBWkXAP0gi74G6XnDxziVm/iRltrOpwaYlWFXdttAIx23AAcWR6YQ6f8AeXUpG6BZXhsiN4igb3FJvaCcgi9jbkYldpCZ6o58utmaRUjjYkKHPQwXelXV24BuycC/heNfy6CTOVNo44SYpXmkd0cRS6cqp9ssyqHDsAzbsEbhYFijxYPpz1VDqYybVcnO0WuaX3PCsx3HcOg0eqww4qvknoueeL94UoYlYgF2IL19QWla6OLJ/DQsLwyc15UwlfU6VzHOJGyfocYwR2BwL8N3OaYM4qao10WJz307Fqo9kgIOdrphlJwa8EECirWDXbAqr/XnLNXH7Yn/AIkSApHIqoqWWujsApmA7MO4wW7li9I+vQ7DTshRwDcbEYYEdMebbyfb8BTROLeRGs0ZBCvG4ogrYIPgg3f3BHHM8uN76HVPo+dtfrXMCoWYxozUl4Bdmcntizts5ugMUOO/o7XmN5hdB46JF4Cush7eKUg3gAsT2ovPrH9krVv0ORVtEzHdYs9DH6u9bWNj+Y9hXPLdDKskgWOQvGp3IEYsBYRwygWAAxDBvnPjjptTjoR2FuSenX1CuYoy23u5I2oO3UXIokgnOcH+XLzyHkcsGn1EchRVkK7WUhhe173FAwUg7Dnv3s8Z+x5wIJAQNvvjuO6qgOfmrI/rxNRJo4NFtEbySTFZ2YIhMTP1CgVsgECwC2AaFkcOn4MT4YdoHttHZ9mMhmIwsrdrAvL4Fjd83V1Nq9rz6RH3BTFCr0QGyWJIu1Bpyc8WSnM/bj1rBVB008ypEWJDCExspptx3EsSSD4urJJSpfW0DsGflsTMqhR/GcKACW+n26ybs+fN8BA8lk/u+nRNkJVaaAFtwsiClUFiD9KKRj5byTxB9QaGWSVniRmWhlGDX92UEyUMjtXgYHAT0z6vl1Myr7BEWfcYSFhYVyudijLhbAJ+cVhu5dyqaSCINKIpTbTGICW8npQyblUWRbU3ahjjBFB9b7Z2s+0qKKkPYoKaIrvRHjH5ccJ/VACVG9v2BUfiNgd9tUfGf7cWafT+nkIaSGKRwAN8iLI5CgAWzAk8TodOqfQip/wqF/0A4jLlrwMkVX6Y9LjXIza398SZG6XvaGU5BUvGV3BgfpP8p4fdZpURAzsjIKJMxQZAu+sbN3c+PJFcGWe++fzzxWXqtnk1jbCU9oBUAomsFmy3SWYrgAnaEJrdnnnzJ96GSG+PnGmUkHYm4liUG0EkgMSVAUktVkm+18El+ktE+6gSBffBPgdj+XFNTc5liLBhajsyrWe3/CbBAtcYQ1Zvht9Ec29yX2i4BZN+0UQMBjg0cgmx4FVQUXOLb7X8AjrykrsBsWck9snJ+Dd/Ob4XPXvLgYnm+uRa9vc4jjhFZarFt3N/UTtUUooieaR6zQglJYm026o2aUIy3dK28jsb8nt38cLXN+eyymN2Mcjg2sZIZVPZWIRtrNd4JG3FBiTtpDjldqgNo5aKPWIBTqQTu/iLIxOBgtsB8jsTVEA5KsN5nNKjv/AKlgTIFtlJJB32oxTKpFgHByb6eOt1LuDI0ptQf0K3Sg2zbi2avC+PhsWRNJp/osgWcgl5G6QrHyxY0TkDPhRwnJLBp0m3oTsQIuXyO4Ta5bbuqjgXg5FhdpNXXcZzlo5X6VlmdlJMTbixYGM7QaqlBLuWHdiVF3e4gjgzo+VJEWlZiZXBLyEtXdiendQAogHwFB8XwL59AJdP7gbc0aCWNx3ojORmmycHpIHbaeB/uc5VHr3+JqonSP8AuSFYtP8AnNZ6sEgtQLdzVEV3N44hSc0mlGY4WiIHQ9EVkdXUShLbuoqOzZ8cQOUeqpXYR6hGmjcZeiJAl9TAqCzCgbI7laN+c0eoVnKigoavciUFtoJa1Z26TWwg4812FOuJq3Jb9i2e6nU2SJEpW20pZpFJJJO2wAUz9wtsb6uNp3sEmiC1k/5r29zjuKNdh8DjZZEDv1EuSSS7CycXZHk7aIAvAuyLOnTvB2ncTQbuCQB8+a8kVg9+/D1RGTsjzwbjZKfHevJz28mzxnG4jia7xmqOK+1eOPeGsSi8hxgPGcZwp1GmqgWRSrdj58g+D+YvhW1XLRneBvXF12yDg+AaBIHGcZxbhbugM4xcrWQ6WRT7biIw2RuCssYYbqrfGyBlYeUdfpYdMjlxVJ4jpIkglLPp9RAMJcYWQ9QGaDna4BJ3qGX6tucZwl9jPpMEftI502m1MZhk/iRoXKBaUByB3sWG9oNXcFbBtqG3KuYR6qEyw2jZMkRGN2Dg4FZB/XxRHGcZx08X2oVgybkEeqjDKSsgZtknkdbNTeSB+hGCD44n+k/XEkc/7rrKEuFDjqDmsBtv4iOzir/FRtjnGcPJJ6ZkWXBKGFjHyOIWu9PxSSGZVRNTt2rNsDFcUCVJCuR43XXgjjzjOPNfwnSKdoAaHQatVkGqmMzhmKve7DIFGwNt2kmzVADGe54H6fRwxQaBAXdY5QY2oJR9wNbLkUCQKX9Di+M4zjv49oQ012wJqkAem9wdTX1vGVwasX0/l+vFc+mteun1CyTIkkf4lZVkNd+gMtK111WMfPHnGcFGLH5t6n0jCJFEzuYxIm0BRtZGVT1YUH3ACALF9iBwS5fpY20+nj3Fdu7YBZPU25QSKsgAZwMEffjOM4AAJB6m1k+v9uF2RI26l3BkID7AxDAfUb7ZsAkYHD/ynWSujGdFQqasHuAASaBNVfHvGcR5UhogHnfPpSD7BVFsgEgFmokEjcGVBatQKtebK4HFfa7mLrqC+oChtlXg5yKYKoB3O6Oxo4jVc54zjOPM4ZucnF9FmqVhj0/zOBtQjyghFa1NXR2pW8dz1Tjtu6lJ7G+GbmXpuCGeOZ7AjsoR3ACMuwkdVDcpU/Ar5vOM43Ivpxyj4NF29nL1FzEPp5I2IS13kkFiFRkJsCrzWNw7jvR4Sj6VkWTYjwuwJFBWViQIycMCv0yL+Ks/0zjOJ8f+q5a79hcEAebchMalnahb0KGCN1Ka84Y3VAds0vHnMeYtLFEuQqsjXiyzL00bxQBb9e52gH3jOPTh80pSOd6DvM/UAGiMgsO4MQrw3UJDddqUnHckHvkL/p7mBTfp5FO1gQO1qzIxUfcEj5wTfkjjOM4Xi4oqDVeX+hm9nBdC+1VLhdqq+ABas3a1G4kGvqJsfFVwQg06IaFrvYYGMeP07eSc2bsgZxnBcmyczpLO1gbC7DswIADEXjcfpo/HcfrxrtNkEh32kmx00SQAB4s+SDgd/nOM4Pgmdo4bshS2ctuqyMdvtVfp54zjOM4nZj//2Q==">
            <a:extLst>
              <a:ext uri="{FF2B5EF4-FFF2-40B4-BE49-F238E27FC236}">
                <a16:creationId xmlns:a16="http://schemas.microsoft.com/office/drawing/2014/main" id="{8B663AD2-C7C7-4554-96C4-15E7C3A93B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39" name="AutoShape 8" descr="data:image/jpeg;base64,/9j/4AAQSkZJRgABAQAAAQABAAD/2wCEAAkGBhQSERUUExQWFBUVFxsaFhcWGBwaHRofFxUVGBgXGhofHCYeFxkjGhgVHy8gJCcpLCwsGB4xNTAqNSYrLSkBCQoKDgwOGg8PGiwkHyQsLCwsKSwsMCwsLCwsLCwsLCwsLCwsLCwsLCksLCksLCwqLCwsLCwsLCwsLCwsLCwsKf/AABEIAL0BCwMBIgACEQEDEQH/xAAcAAACAwADAQAAAAAAAAAAAAAEBQIDBgABBwj/xABFEAACAQIEBAQDAwkHAwMFAAABAhEDIQAEEjEFIkFRBhNhcTKBkUKhsQcUI1JiwdHh8BVDU3KCkvEkM6IWNMJjc5Ojsv/EABkBAAMBAQEAAAAAAAAAAAAAAAECAwQABf/EADERAAICAQMBBAsAAQUAAAAAAAABAhEDEiExQQQTUZEUIjJhcYGhsdHh8AUjQsHS8f/aAAwDAQACEQMRAD8A9Gznh5kHKdY7Rf6dflhJmaBUwylT6gjGzq8ZWLCTGFGazusEOoYdto9QemNsJ5OqPPnjx/7WK+F580WYhdUiCJjYzMwfXDb+3RUDLoInrIPt9/rhGMsfbBWXpRh3jjLdiLJKOyDFxBt8Tp0y3wgn2wbS4GxEnlPbf/jE8jSKY02BIR1wVSRT1xY3DNJH34OTJqoB06vY/wAcZXOfQ0KEepPKrYYNAxWW0rIEemK2zk/CCTgJNoraQTGB6+ZgxjqjmSTBEYXVq0sTh4xtiTnS2GdKtOLxhTQfDHL1ZF8CUaDCVl2OY5jmEKEXScB1KZBwdiDpIxmz4FkVrkaMqAccnEnSMRjHkPUtmX2OscAx3BxbToTiuOOSbpCukEU0gY4aw74jVFsU6ce3FJKjO2XtUBGB3Ttjs44GwWhbKfLOJAYtIxwJhdUjqRETi1RjtaeJhMC2NSIg44TienHNODbOKiMQxf5eOFBgXI6kZSZxJMozbD54NXhTExEevT69cNsrl9Agme09PQY3TypeyYoYW/aEtPgbnsPrivM8PNPe/Y/yw4fiYUkMpBHrOBM5mBViBEd8LHJO9+BpY4VtyD5MCbnT/XTDZM0NlMx1wk8vBeSo37YOSKe4Mc2thuiT1xzyzB5r9xGO/MAG+BBmiW3gYzJNmptIsWqikgzPUnHDnRNhPri+qVjmiPXAObzCqsJBM4KViybQYmYB9MDvkVJkfTC1c7e+CxxFemKd3JcCd5GXJEoFNsF0MBvXnE6daMFp0CLSY0U4lgOhUxetTEWi6lZbjmOpxQ+YvGAlYW6JugOIGkMQNfFyODhJYovdo5SIrSxaq47GO8copcBOYgwxPEThgMhpxAoMXYgwxzZ1FUY7GOFccAwvJxcMSGIYkMFHEscxzHMEJzEDiU4jGCAHGbnaIxRWJJnHWVoRM2xZXdEEs4UDcsYAna5xTZPYlu1uDsL33xEZQ7xb2xOrncvrFI1F8ztN9kN+w50jvqEYN8g9GOO7xdAaAAZS22LEU9sFoW2Me+LQARP34DmxljQvY4nRQHF70ZxKlQAwHPY5Q3O9NiIm31xm81TZTcEen9b41LWwkzXHssavks6l9QESLF1JW89bbfrL3wcU9HIMsNXAto0Wcwon+vW2JLQcTINt7bY0VDKqg5RGLSQBfbrizz+CIrs/izPIxxfTacRzPiKkkqia+8coM9iRe34jviNPiFFvh1DoRBMHtIEff1GIrteKTq15jdzJBtJ8EU3OKKAU3Bkf1a+CVZVkkgAXk2jufTDNp7oaKYUxtgMre+M7mfyiUTHlEEippeSCNIBMqQYOqwHabxGHmTzIqIryp1CeVtQ+sXxGE03SKSotIGJ0V7YjUTC3MeIhTkAAxO7CJ+snvbfByZIwjcmCMW3RoBjk4wmY8dGmy3Yz3iCTcfI+kQOmHWQ8YU3HNAb0MwBuT29r7jEY5YyVorwaHVjotiulV1AGCJEwd/njsnD7nEpxEjHJx1OFkFESuOxiWItiadBJBsSGKZxNXxVCssx0Tjk46nD2A7Jx1qxzVistgoAKlTGQ/KpnnXK6KZvUnWumZRQC5JkaAJUdSSVHU41KvGPKvykflArLXqZWmVRUNMltOpjyq8GSRp1EdJlRh8myJR32MrwriNSg4cllMRSa1irQo5gwtDWMG1jaMPMz+UHMa+fMEm5CwD02gLbpeAfqcZalxMup183RmciWn3O+/Q98LM3w4oNaKeUgkzq7aelu25xgUJN9UPS4Gv8A6hzNaperVq6pW5JkMbgjeCd7fz0fGPyj5sUkompckksFCGIK6QFgaYJ/8fnleCNyiLMCCQDBuZA6xYm/b6YfZtDVQLUoqYvIqED5CLfXHPvNXqptdTtr3dE0/KFmhVSoKvwGQk8q2KhY2C6TEX2ne+PVPDXj+nUVUqM5YWaq6LTXUZMQCdKdAT2EmTjxp+EU4M0FAH/1HP4dcG8L4ujjRT0SIt5lQQJ9LRP4+owJPLH2V51+TlS6nsnEPGKgxSTzIMFphfWOp97d79fHFohM+5K1fK1SQvxb7K02uQATcAgxgmjUJkqKBJ6ksxNonUWB2A+g7DFHEuLtRKq5pSxgBaZtNty0DErzuT1VXgUvG1R7BR8UUUoqKStKhQKbKdUCB1tYdzvPzx3GfFlQo7rqBMqVaRYg2a/KIO0gfvyjZgQWZ1AG58oWiRO8/wDOKMnxRWe0QIE+XTFzMg2jYC/qfn01myVdbeDoNwrl+Q1Txe9VXYAKd56zYkGfn9dsHcE43rEs0KBEuR9m3Vp2nvNsBZnMimms1No2SmdzG2nv+GJ5TiWu61zMbci/L4PuxJ9nemlBef6BcOdT8v2TyfjqqtbWG00zbQoFxzQxkSWuD02iRNtfk/HtKos2BG6klSN73ERYCxO4nGazXE/JpGpUqOABa6/JQAtyfQ4HyPjGm6g66xn9vSAb2+G564vjfaMapKNfF/8AU6Sxvq/L9kM5w0eZ5gqNUZtR1MbkhVKzB5TM9Y5fZSZl+J5hKNQSSQAEuSVBqq3LBmIJ6MbdJEsMt4py5qGk1aupETqZgLxae4n7sUHxPl1YqXrmD+sQevupG/b9+KRWXrXn+gNQrr5D3M+Jm5oaJmFKkgT3gCbdD9MIOO5hqtMga3Y7wCbACBZeY7RMeuHuQahXgK9SSJALvtOmZ23t03GBeMVstliFqu8nYeYx+7UPT6jE32WcmnKd0xlOPRMztHgTlBIOoFbBGuAygxy/FEm+8j5tstwhxVmGVRcFab9CYhQJjZr9++CswuXp0vNJYrAiGYm8RbVvfAGTz9GqYRak3Jm+wn9a/X6Y0Ls8uso/3zJvJDwY2o8UzVIwFc0lHQFYkgmNQ1AW7EiW+Wky/jCkxCkwdidgD1kmOXYz2ntjPZQ05kFbMCT2gzeDI98MDwVBVFUIeWG02v8AWym3SB15TvbupQ5diqerj6ms0Ejp8sdCmffFPD+JpWBAkFd1NiMFlBgUmUIY7YDEguO4x2lINsr04604tgY60Y5+44rC45GLNGOGngbs4hvjnl+uJrTxKMMnI6kZrjWeFCg9TllRyhmCgsbKCx2kwMeBORmcy9WujM1VizMtr226C1o+/Hq35ZuJrTytOirDzHqqxUG4VVeWgXgkgY8s4IS/ly7AN5mqGI2K6bf7sLncpbJk4pRVshxHggcKikyp9DYiYHKDO2/ywwy/D6yL5ajVTiPgLFevMQYN4taO2GP9lKFYy3uxPyk7kT74CzTKiiJJ6FXbTb7hN7R/LI4ya3kjozV8A3D/AA/WpPLF3k76Wi0gCCs39LCfTFvD/DWYNQiGgGb6m0ybASBJEnoNumFvFs24KstkNpmb73BHKb974nkqjVG5gQo9D+73wayPdS+n7GuPLT/vkOx4eqywqAldoBF5tNydvUYjQ8JGmWSnq0EfEWQMZBFwKnr9xwjrVGWq4IgD4VI6XncAnpf1+pGWzBWtNZJpAAxoAECFYkxMywuT1GEksiv1/p9tx04dIvz/AEPMnwFqEgLq5pF0IH/lO3vvGK+K8ESokbOAIZyouDdT+kusdYkED1I6y3EUer5a0kBCgj9EpLSJ6CJgHaO+O+J8RbL1aRp010KtUuPLsWVGKzIJFwOvfEoJuXtV8v2FOC30vz/RxMggp1KY0vqJhnKkgSIAMnoJJ/CZHacFSeV0QAGAWG5iJG3U/Qe2Jjj2YqU6VYREQY0hdXxXHYhdvbDfhfj5JrCsEVaNFCSABLktK7xJ5YHpPfF44rb/ANT6fsLmmvY+v6AqXh0MrDz6IBmC1XaepkXiNo6+2A18NVab6lzWXv1VgLGxAAUD7r4c5HxpSqARSKz9hyfeQsHV74tzPi1Kav5VG/rAEkxLQbL7G9tsK1K6U/p+SalC/ZF1XJk0zSarQYFYuVmBsfgJna/pjr+xQb+dSG1gTFosAFEWt7HDHh3H/MXVUpgk/q6VM3hQZErb4hbv1wTneOlaTsqrrXcEryzF/i5rEbDqMTeLffJ9EMpRlxG/mC0eB2aatKWKkmT9hdI+yI9/fA+U8EgNfNU/eHk+hI29/TE6P5QKipzqhmy6fQXsCSbkGTboPQzi/j3ylpMEfnXVpWOpIuwbuCALExcC2L48Mes2/L8AlJ3WkoocGajULGqpHLzKCQwtMllGnm0m56TeIwyzdDLuQX0VI+HUlRojptBEegm3acDN4zYVgqpZovBJYHSVHNEH4uw5h2u74vxT9JRZWCsusGCpgkLMrM2g4D7qLrW0GGp3URP+cipRamK6KslQPJaFAZuUXMDaDuNI2wo/NhTqAI+uZh1kA2grcC97j13OCOC8Uh8vTYEBWrs8W1GAoHrBJ3/HDri6KVLUxrYFWBBB2tYDpcTHe+HisUE3q3/vAE3PJtRfkHkDzGjpZSWNxYkMC1gOp3PYHA/FfPZ1elVYin9kKVYQJLBTIYd4k+mAlz7JVWkWgecogEtygMIte/LjS5GtAOlTBEwvNJVgJIs0id5nviz7pezP4cUTiprZxF/C/ENVnDABWAjVaGtMMs/hHpF5Y5bxxVWVq0wxU3K2F9v6+uEme4LdDlwdN5Gu6mRvMxF7g+m+91HIm6Vbz8JBkxcb7Hc39Y7gZ5d7CVFU01ZvuH8UWsmpD7jqPQ4LnGI4Dm2y7aJVlZ11Enp1j1utvUnoRjU8Dz3nUKdQkEsilo7lQSPTfGmDbW/IA0JiwYr83eLnETXMiRGKUC0X45gCrmY2Jv8Ad7YpNY9zh1BsR5ENccwtTMHviRzTYDi0HWj5w4nxf85r1KzEg1G1QFYgel2mNvp0FsTyiCkVKlhAbTZhGqC0cxuR6YUZbLuaiuBqA+JdyANzEz640a5d6rgQFMmx9bg2kxAJ2xjn3d02dJy6FXEq2pCyNU1LeNIItEn9m2F1Cq1RbghGO4PsTNzNwO9/bBXDMtV89hXbRvpToRIkrB2HLt0OB81wzy6qFI06/hnYOrENYkLERHc4nJY47RYY6nsabI8CCBKvxEkMqtbUJlgZ0ggAfZO/1xfXpBizhAgMTJpqvWNNoi5MC22+M9ms35lMKhgK0FdtRj4oknad++wx1nMyxpIIjTJYA+tjuRcQZnc/PCLHFqrsXXKO1DnN5U1CNZQsQQDrpgxeQp03xKjwnzHKtSaYBIJpXE22EEdwPnjOcN4pWWoyOvIBsYIBkGQGOkk79SI98Psvx9yGKpp1FruLm1jpDGPwgbYDhBOn5ja5LognyKamxUMBAPnUZ7bnffrjpVDqV109LAgg16Vw1jMEm/ffCJMsxpFijHSBF1GqwuOgF+vY47GTK1EmQJQhpG5dbR7XnbD+jRfT6lVk/qNGeAoqrTZVECFU1lFibR1Nye++I/2MefTSFQnlqaa6ydNgpEXi1rYZ8Yc0KZNCjUEVvLYVl0o6MrHzVM6KixEWDbi+BctxYaWDVE0wVCqFgRsVXqCCJEjaBqjE5xjDad38WztbfFeQBU4QirL0wkdGzEERsIZY/cfXCivT0MBrUhriHWRPQkACZxCvkKzaqpzBe400gSJlahgAxAGkLt9q/rz8yfl1I4DC5Jstphuv07Yv3G37JuSfP2NLwzhSssIaDNY6RXUPpAuCb6BIFh03wxPC3VhFFabEalUVtJOmdu5Fz7E4Q+EAVqMzBwBTcspCuYSGshB1E6bAFTtfB3ivKFmSopJWrTR1PPBUzAKsC1O0cuojvE4LwwS9dOvG/ucp6PZr5oGfP0vzhaRoq7M06lqGpcC9l+I22kzhnTziUlA1ujIoCv5EkEGzX63Noi874zvCamvN0FekUCVJZ2BC6QrAiY68vzw646gqroWpqZWs1gpE33bUfnbtAxGMEls2unN/eyjyN8xXl+A05mk+moQ0AyT5VRVYxFyDa8GRMEbb4LR6TMAFCl/hDVWAPXlbTBBg/wDOI8O4sKdBNZVqumAVAECBANiBa1x1GKc4UadCjSfjpE2M9aZAmm0STsLRBnEnix2rd+7j7V/eAyyt7NV/e8KPCYczTp616eeSwnty2Jj+OChUFtVBagBt+mc37jlsfURhBSyrVaoqyxExp06W0gC36oIMgGApjptivi/EK9ZtOlyoNoSO03CDUf47d9cI9nXMX5snN5X1XkaDM5qikE5emo6BqzkTvIBSzXO3fFOV4xTadNFZvB1sTO5iVkxYwO3pjNpljV0oSV3gtO3YjtMdNp32xcMq6QVS4aI6QZk26esdRieSWHVcI/V/kEFkS5+ho8zwgag9NmgiyMw635XiHmdmg3O+J5XOzTIrHQRckmTtf/V0I3vcRGB8tnhRAUjzFfoq2WTH2gB8v54pzHGctVqeTzxtq2/0g7wbiCCPbfFFWm1uvB8oCTT8H9BjlOHqrGqCXR9yNvn2Fx0A9rDBlLzMuoNAzT1SV3KygT5gACx6gbxhR59TLIGptqoi7egIKkkCY39RI3tGDsvxBGhqFTVpEugBAgkXg3gW+sjrhoy2931QWjYrxymqIajBdayDeIid9Igx0IGLK+kgMDMz17fzxi83lKddQ16bD4ksDediQImCYMddt8MMj4hU1RlwrAqAASpUWF/WdrR3vEE6McnyycvAcE44GxFsdAY19DN1LdeOteJpQkYtTIkjEHNWW07HiDZRkDMRlljfVQYxPoWt9MB5Xi7VFlDQIvH/AE28XgANGI1+CVHTSzoCREyp2mBEiDf+ukMvwerRVVSoilT8RdBM7nv63v8AdPk97ja6WV0y8S1OKOTBenJ6Civv1a+CGzbkkBksJJCqPWR364Br8JWuxLPBJAYqRe5mBqgt22nuepKcA8olUqB6RNtTKriDcbQR0mBcHpgd5i8F8AqORv1WdZPirVCf0ukA3hFE/wCq0nb69cMaNMVVlSzgSTAWesdL/WffCv8A9LhgQH0k9dSnqT2Ftvphjk/C2ZWnpFSk0m7B9J9pgmOu+F1wfFfChtM27YHxXIDyW0EFxB0gCwm88ouNjtiPA6ZYLC6gVBMnsYIYjvBtHTpgPMcBzdANVqGkyqpjS4MTKgQIJnVc9pwv4fxpqbqz00KrJ0i1vcz19OvXFVBSXivcdJNrcfZBEFalS0nmRmPMbadMReIM/cMMeE5FatdkZRFOuiAy0myNJv8AtYEylWa9BlAAOXaATAGp6JA/dAw48OZFvzqtzlD+crBWD9il0IIN+mN62Zm3G/iRPzd6SJXqKuliVNSwPKoibizN164yObzHk8ztpv8AGZvMkQbAzB698aL8oWVZDRNNiGUuHh9baQFIDTcarG+0YylTgn5xpV0Om51ElQpI3np8PXfGfJ62Wmi8E4wu9ieY4kuYpyDrUMPtEwZsZHW/34lkKCv5soAKblRc3hFa995bEs3wnL0Wyy5YOFdVZy7SzOrsDqEwDC7CwBXBPCMmIzTdRVqfQIu/cTjTg32rYjm2fIw8CcLFdlcA0z5SsxR2BGuCNMGekX7nD/M5JlqVddWo4XSJ8xV+yG5rAk85MntGKfyboRTowYBoJIj0XrNoIwh8S5OvXzIr0tJRmnnqXEBQLAfsx93ckZ8mOEUp9Q44zk7gOKufoKTTGZbWB8PmTv6QfpviqnTVv7yox/Wkdp+ErI+/GMo8EzdJ3YLRJqGSNYAne23r/LDF6GbpQ1TTo2GhrXPXS0gkx33x5143L1VGvkaW88dm2iXHeNHL1UpqXYneWWbnliNtm3HUdsEcM8TPoqOazKFXuBJ6ASIEn8fQ4F4pwN6wptpGpRPPaRMGJibgWg779u6fCiEZCCC3xBWt9dVunT5jAeTCknSv5ArJOt2xrwvx69V3mtXWmq2l1liehEQNjtPvcY7zXjp1d1V6rREE1CNwNxokXJt2vPZFlvDjzCwoO8sPrP8AH+eHPC/ANZmZ6oTSwkFXSRcbiYt74ssuOb2SfkCWOcebJJ47ZnKk1CBswYTbva9/xwS3iIqFYvUOoba9iIm8X3wnz/BhReGg6pOpWBLX633vvPX1x0/GUZBSghgw0SBABMFbNt1HqD3s+PJGTpQVeNIWUZp8vzY6y/i8SQwZgQQQxBsYtcdwPpji5KlXU1EmgwO4hhaDzAXUSd7Aes4StQY9R/tP8cPvB1RlNTlSoBpkElTckCGusz3+uLy7Opb8fBUBZa9/xJ8QyWYSlysNLEy1grAiIDSRB2gkEnv0S8LzLU25GZSgsZ0kbyPa0xfc9saXxFxbyV1ZdWSrJ8ym6arCCWi4cDqSTY+2A8rWp1gGPlJIG8KCZBKgTYnV9mPY4z5U4VG/h7vIMafGwxyueWpIqkLeA5sfYi19j/Qxbw3KGlVL+cSrfCbsrG9j2G3qIxXma8yatBTIu6MQDAgWgjUbAWGwtYYNy2QKBmoEVVMaqTdbW+K4JEX623iMLCT4Tv7/ADX4D8RlwviwqsUZdDibbgx+Fr+o69MM4xmV4gutKYRhUZm005kjRBJV7FWKyQGjY+xe5DPhzpPxKNyNJN4Mr0Itta4jsNmKcqqW/vJygkG01uBhjgWkt8E4etxos8AbM5Um1RJ7QZ+kYrbOZcXLp81b+GKMyKlPswsAUBFrRIN4G3bAtTMmAAA2pgoB2vN/SP44y4v8fiyK4zbEfa8idUNclxTLiqCw5Rf4CdRHSIkjY+mn1w3zfGMmQSGpWGwSGt2EA4y/D6RAAcglRBA5ZkgwJmcZ3iucbzjBKkNEAMQJEWJYzI6AAHDZv8ZiST1P4FMXa520kj0DKZzLM267TzL0PW640FFKAkMFBFjCEx9Fx5xwbiPllVJUQAAe0EcsHvp9p98aLL+LBSqCmdbEtqYg2Gq+o7HVA+Ik2t7+bPsGKUval5/ot6ZJrdIYeL6mV/NavlFS1vsEfbHXSMeYZisNJG9seieJc6GyNSD0WYIvcdBuJDD0jbv5klBnVyIAQcxJjchR7mSMehixxivVJ95q3Z6bwHLgGgTEnLCJI6hLD1sfpg7h3I9ci0VVgC3RMV8MzFqbinAFIIAS21r2Qwbd9sF5HTrqMWgM0wJN4gi6DpgvNiTtv7k1jm9kgynRDMTcljJJ6/db29sNMtwiL7fX9344T8LrtSYFnB5YMMwEh2YGD+yY+WHR43IJlSO2pQ3TpMnDelQa9UfuXe4k8RZp6dSiu+p4EyfskdbWnCnh2X5MydpqVNgOirad4wd4gzS1alF1KxTclgXQTIG173HXvhLlckwrtU1E02FXkWoH0B4GuC/MNy1hFtxikM8K5JzwTt7Gw8CppWl/9lY+g69euM+2dyelVY09QUAxAMgX+/3wblM/Xy+ay9FaYNFhTXW4KWiSQSSHlRaBFwL74K4opNIAxqZG2mP+01577HEe1dmWdLdqvApgzPC3tyJKP5rE6kHuVwfTr5ZgR+hgjppE4bUsuyiWYMTZdxJub7wY6jtiip5gOlo7jSfc9htHb1mceY/8frftNGmXa76IjlPzT7bUj3LFSSfU98Mqud4eiEKaBYgwdK7x0kYFRwwCqpDLdoGxIjfqSdr3nrgrKZgwSW16dnJJjtygcx9r3742YuwqMNGrfxIPPvdGdGXoE/HT+q/yw34Ycstn8mDIklf6GCcpejuZ1LsI/u12O4n1JvY9cZniudelVYUyVAMcwmb9ZE9rehw0P8dGNNzY0+2uVrSi7xVSo/ozT8qJYchU9BG2MPn301ZHQg/SDh3xfPM1NJJ1sST1AC2BWe+rrtpPeyriuSKqjtbVupNxBIv7gTh4444Wsad/1k+918mmr0CvTeCD6HB/hyqC1RIkPTO/UoRUH3K2COE0jUy1Jy4IZB8WncW06j7HHdDLilWVogBhIJmxsb9tLHHpRVmOToYcZRaqgOGaSjCGIjXS0kr2OsbRF8Ic/wCEvNUeVVnSBCVOQiAq2e6kQALkY0Fan+jTuA6d/wDtt5i+9yMY/N5rMUqzhXqiCYKM0aSxjTew/hjB2nFPvdUeDZhnB46fJdkKNfJP+kVkkGxMKRbYwVO26na0rhvl/ElHSCx8mo50hlMC0EyRYDpEdRfsk4Px+oK6ipUqlC3MCSw2InSQRM9xjT1+BUMzDKKbQZ5CEO36sMh9hp2xkzZY4pLX8nx9R44290/kEZfPawVqnzJuHWNQELB0j4xPaem++CqlbUy1DD6GUh0+IQRKt3tO8HCZPC9SkUZH1aN1qroMEnrOhhZrhvUYvXPgVNL0yjwf0oI9bavtgWEkEXM2xaL9/wCX/wAP6MR/D8G7pVJgjqMGg4Q+HnJTSSDogKQAAVPwxBi0EWPQYeqLY3MnE+YE8QaSANXQhGWxkj0kTtYgfXBVTiK183T0qUV6tNQSoUKIRdTEQPiaSexG1hj3etwauWk1UYjYtSSf/wCCfvxA8NzQ/v1/2KO37HoPoMYceWOGTlFFHiUlufPKVDTr1FYsGDm4JIADECCN7RB2NsF8R4lQKidQrBaizECSiCm0m5aRv2j2x7vVyGYA3pH/AEL0iPs+g+mBavCKziYyxJkEmkhJB6THv9cJ6QtesPco8ErZmkDOo61IJUD0eb7W5Lep7YhV4urgmQGAtJ33IMX973v7Y94ThOZmNGXIIi9JSIvaJtMn6nvirP8ABXpo9R6GRgAn/wBupJI1HYXJu31OKQcZqxXio8l8M5ynXAo1QX1GCFPPE80Aj5gz/DAtbgXl0c6s8y1KSpMiwq1JmwvAXHqnhV6uYapqyOTotTbrQGog7NytI+I/U+uHdXgTaj/0uTbV8X6N4MHruJxfHDQ3K/kTrojyXLedVGlS+gAQgOxWFNthsR859cMTxb82XQWapV1WAYnSIIKk/aII2iebGso+Hq4zNRko01XUHIGpFjoqHSbyCSI6dJGL6/AA2qeH5eWBllq1A19zPlb+vcDHnNNybfHT3l4pvcSUOJNWA0o6iNXxCd49tz3wWlfQFNTzKeoW81SAfUNcYK4dwBqYZXy/mqwiGq7AyGFqSzIte3pjt+FD4fzN5H6mZZbdwNh6wN8UxulvyHRfIozGaRdUEALBqGYHMoYGdiYPfCpfGWXJg6+U8p0n/cpF1I+vvtg1/BytVzANDMga0GlKyGJpI51ErzmTIPS3XAGa8EEBhSp19QUFA3l3Oq4MPBBFrKDfr116qjRF497RoOFcSpV6bJKvSIO5AG8nf4Gm+mwJki84hmc0UTQ7akXUA5nWoKMgU9TBI3uPW2Mt4do6qoleZLgSea06SAQQGsPn6Y2zZCjUMmlmUN7A0VUSZhV1GFFwASYk4XDm0tp8f3H9+AU8qvqEDiESQw06eWL6uzAg8w3sMQoVBpZiDqtEb9vii9yPa21sSocOSkpCNm4bcAU2A2vEEA73He+2JaUK6ZzKiCLUE677LP8AxikMkNRzxyoFzqlwRRPOQQtQCANR0gzFubqLgau903GuOKvD9LsPNWqq1EsWLLULGBHMOUdPsnth3VT81y+lJdUvR1bkeYKRpsBcNLK225n0xlPHeU8uqpIUmsNTECYZWA1iwglWEnYket7TdR1I7HHVPQ/kafwnxTz8sxKu2moRBN5AUQTq6Tf0INzgXh2dp55KjRBpVFRe+lnA5rdbkT9MZnIZs0kqrlm0CrAEsZBBCu6jZzo12ibAgTjngyo9B9JMh0sJPNoqVWWATIgJ7w4x2PJroObD3bkn5mn8S5NKi1LctIfoihuDFPUOxu20fZGPOs6WaJPQE/QY36+Tpq/9YinMHW8oRpLQWCgsANus7DC1OC5WWH5zSYML64vttDzuD/PEcs7epI6ENJVwKg1TKUqi8wp1TTKzF2dArDpPOAT7euNhmuHEIoMSVItt1EYTcEopl6bU0r0SrVFe5/VKn9frpWfni3Moz1jV/OF5osGOkAACBz7Wn3JwYZY45d5u3VCTwuSpD8UQELAxGhoWyw6hjC7AyQLYymdkOJmbrf8AYMW9JJw9XNEU4L0vhglTB5TqBAO5FwBttbFmc8LVKiiHpbyDJHSI2674efaMVbs5YppmPVhTzNJx0qKTH+YT90423iDjeUy5UVRqZlJACLqFyNQYDUDPeR7YTVPye5g/3lE/6iO3pvv9RhhxbwbmKriovl69Kgy9jAj9XvOJLLFqkyjh1aGOR4xRUK9OqdFVOUOSV5CdYN5U9hJ974X1cxTepSVJmuGdOnwbg9JuY32wvzPgjOCmIRWIctCOvVQCRtflXp0wRxDwnmjTyp0MWpebqgrP6Uct531Wj1xGeLHk9VrjhrYeGScH6o94dlqmXcOrKAxVWDyJDMBa0SCZsY3xsVqehx5Twbh+coyHoZjQxGtQJU2IcxcliTMyJ+/Gi8P8YzOWy60Wy1ZyheW8upeajNO3Y4fs7io0r+f9wCbblb+hrjxSl+uuOv7QpH+8X5mPxwt4Nm6ObFXywf0VV6RkgyUMahBNiZj2OKW4YlR2WnUp6hdlABO8EyCDvuMaXjxy5J6proOgUInWsd5H8YxElIsy/wC4YUjw695Kx2gwflOBanhpgDKoR+yB/DCejY0d3s/A0lGn7ehF8L/ENKaY/wBU+2gzGMlmeCQJBk/qxHra98co8LpX11ajCLaZUjuCpbb/AIw0cKjsgPL4my4CU8rknSWMTc/PB1SkCDtff54xSZin5rkVswktIVNQWe5BXSPvHrgvzqrfBWi1jqafnLET64s8bk2xFkjFJGgqUgJjAzg4WBc2Pt6v9h+/TiOZytd1Ks6kMCGUimQQRBVhIkEE4zS7PZVZUNPLJ/r+oxwUFKzqA0zzWMRIaehFjI9O4t5HnPB/EstXqjKI75dwJErA7qoLsYFwN4BItfHM9S4kKXknLVvLgh1lyGDGSAKYG5kmZmcTWPSyl2j0jw/xSjUr5kJUpszMrAI4bUBRpqWWDzLIiehscG5zPUqWYoIxh6usLC2IUKWJYC0cm/c48cyVJcuwrJlswHR4UkVQFUodZkDmYEsBtv0wbmvyhg1FcklqZqLTNQNJSoqjv1gSD+p1JEParc7TvsehZfKDI5WjSqAFuZeUfG0VKh+UK2/YYNyjJVprUpwyOAykDcG4x5bxfxnSzCUy6163lOzLUC6YLCpyNUM2UMYA/VHbGl4E1SnlqVNS6U1pgBEenaea7qQ5PQ7de+IPDfAdVI0+f41Rywio6hyJCSoJG15ICi+7EDCTOceSoOavRCmeRKq/RmkMw3sAB74TeJuVKujl/QJMW/7mYJIJG5Plfxxi38UFcscv5VIhvtFea7Bj1jpG22Jwi7aXiO2uT1HIZigY/wDbkHblpyZiI+6MYX8p1cfnYpoFC0aYB0gDmcFyTHXSaf0wg4Nmgr02YvoVgWVXK2DCQLgCQO4wz4/Uy1euXp+YgZROuoWZiNydTt00jf7PTGrQ1sDHNRmpPoLcrUU0qdPTqZqoMSRKgMpE+urfpjWeGKFA1qC6FYMr8zEnUpEgwTCwdI/zah0wH4c4FlnhqmcWk1Nh5YdVgzeSdSgibfvxRwmulFkamoqBGbmLXZWgaSpUhYibHct3w6VxpPf/AN4fkTyO52eiZbg9N0oaQFJQzHWFp7ifUn54JbgdJbims94kz39/44z9bjj0Vp5o0lRXUKoVlYtJJB0wpn5ncYFbxBkyBrB1XJY0QCSzSdyZuTa+2McYSS8Slo0VXKgfZ+7A2Yyoiyr/ALRgUcZp03EFKQcqIqUKiAlZtq5UuPwxGkKX2jRYlbldMiSST73N98BxfIU0GUuGKIlVk/sj+GNBw/h9J6VNmpqSUWZHXSJPvOM+tEav0QpraCL3IPoYmMFjJ2WGKwTq0s4BBJMABhEC2A1Zw+HCaI/uk94xbU4PSI/7af7Rb9+E1BmplCpZip5g9WpDLDiDJYTdTt9nE89n6lQzLUwBAFOo28kljyr6Drg6VV2wbjkcGoDakn0xZ/ZVH/CT/aMZsZl/8St/+Rj+OI5/xBUFNEEo5C6qmpDsOaAQbkjtsThNW+31DRqRwqj/AISfTHP7Ho/4SfQYzeQz9UgE1qkT2p3/AP1HEczx3Nq5FNTUQfCzeSCffnXrbYbYfHkUudgOLR5f4ez1dsuwpKELsENTWw1ajq+EQpi5LOWAuYGPQuB5E5amFEkn4qmqS/r/AJew2HbBS5JaaE+SlM6SssrAKrHUwg6VkmOb0G8YnwnKEGEIcb2ZY+sm3tOPQxw0u2ZpztUiVSet57kn+OC8mtZbU1YT6W+8RhtmaIpUKjABXWmzAgTBCE2kXvifhzNtVymXqOZZ6NNmMRJampJjpcnFHk6CxxdbFOaOYgaxH7QVZ+o2+UYHbJFllxJOxIn78ayoB2nA7BSIIw0ZpdASx31Mg1E7QbdMUuhG4+uNQMreIwPnqKLuhf54spKzO4OjNpWM2ket/wAcEjOPG+r0cyPlODEzFKfgIB7mcSbhaNemfli0muqIpPoy7hXEad/MWmsdYj78N6dCjUkroadypBn6YzNXLFMD1MmpNwAYOkklYPTmFxucQljvdMvHLWzRpv7F0kmmwWehEj8cZnivg46mLIlVWMkB3U+tmYg/ywXkKOeRhclZuGOu37JgkfXGjoU2cfpEHvtibVbumVVPZWjzrM8FoMoozUowfgdmKDewGqFud7ffg/h/h56ZJFSmZ6uk/cRGNBxDwflyCQTSN76rSb3BtjP8Jo1KebFLzVemPjIOpIhiBc8rSAIB69cFaHvQrU06bBfGfA6nMfMpDXlmYhKUCcq4ZD8U3NdgY9O2PHKwdSZUNf7Jx6d418SpWWrdqQAehRRWHOvmDzamoA6pakoCjbQZ+LHmlbMGnvzKe+4+mPOi1KcmjdVJAhz3SCPljgrjuPw/HHeYqi5U39MUEzuJxaxQ6lmW7n5E/wAcMKfESQLkR/Xa2ES0h/RxJgw2Y/X+hg2caajxIRzMYBkDUSARNwNpwO3EBJHQbR06zt0xnxmG9/l/DEvzo9R9+CtgUafjPimtmlVaukhTIgRJIi8WsPQb4o4DxFKFdXemKiAEFbdRANwRY3whXOYkM1g+rWkFO7NLxbi2qu1WiPJUwFCcuygGQpiZnDvwp4j1OUzWZqU00yjaoEzsTBAsbYwq5sYtTM9sTcVVDG/4l42ajmKi0n8+kI0sSs/CC0FVANyR8vqXwHxRUzFXQgBYqWhzA5Ym4v17Y83Fc9cWZfPvTYNTYqw2KsVPrcHCuCaCmem8R8WDLVfLrqswCTTLNAMxuok22nFuX8WZeoDe3Zmpj12LjHl2c4i1ZtdQl3tzMZJjaT1GOUcwB6T/AFPphe5VB1M9iy/FaSDaoBczodgOu6ggDFp43Q/xU+/+GMbmvyivXoPRNMAuACwckQGUtYr1AI364SCoe/0wndLqHUz2epQzEcmYDqRtURWBHqVicCVc1mAIfL0KsfqkLb0Dg41DZQTvis8OHfGTu80XsPcWY/O0w4Mrm8sCukikwKEEEXQEg/Ie+DeE5tKFKnRXMPppoqjzVAsoAmDTEf7saA8OG0n3xyjwtVEXbuW5ifr+7Fscsr5FkolGXzLNdKlOp7T+4n8MXnzP1Pow/fpx1mOC0nsyKfl+/fFA4HpP6OrVT0Dkj6GRjXGUlyScUyVWow6FfcH9wI+/AlWX+2p9Awn6b4lnqNZD/wB7V/npj8VKnCkcQY1AjAGTEiR9xJxZZnHhE3iT6jJuEzeMdjIsu1sdfmcbNp/yyPwIxPS8R5rQfY/eQT9+D6U3yL6PFcAT1JMbnHVXIOdB0sQZ1aYYgdLT1+6Os45neEtGrWthto3/APLfE+B8IDgOGKkHoB0jF++jLhke6knuhjw9EpCxcd/MRh89ow2R9SypB9dxinNhjpUNpncje249JxZQygTbEG73Zpiq2Rm/E/h168EUwxXaKhX3kSBjNvwbMZdCWp6UJFgyNE22JudsenxgPiHD6dVSHWbdyPvBth45WhJ4U+D5r4vUPl0lM/asRvB0aoNjtFgNoDGAAheDaPkGIH0ItjZ+NOEqjU73ZTMCBzK9QwO0g99/TGap5LV1+4n/AOUfdjBif3f3NUgHKIeokHrGLKiAGTtjlB4BH6p/GTinz9mImZiDEe2NFCFxYnZY/wA38InFRnpB9jf6GDibZebz06j36iDiukuv5d7/AMx9cccQ8wgwbYlpntipq8f82+hnHdR9DXvMbcsSJ9RjjiNZr4r14LzVCI6z8v8AnAbU4OORx2DiQqnvirHNWCcEjMt3xIZs4HXHJwKODkzw7YJXPKev3YU47nHUcOqVYdIn3w6oPKi+MZOLA574DRx//9k=">
            <a:extLst>
              <a:ext uri="{FF2B5EF4-FFF2-40B4-BE49-F238E27FC236}">
                <a16:creationId xmlns:a16="http://schemas.microsoft.com/office/drawing/2014/main" id="{364B30CC-8A8D-4EE5-98C7-2C0170D919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40" name="AutoShape 10" descr="data:image/jpeg;base64,/9j/4AAQSkZJRgABAQAAAQABAAD/2wCEAAkGBhQSERUUExQWFBUVFxsaFhcWGBwaHRofFxUVGBgXGhofHCYeFxkjGhgVHy8gJCcpLCwsGB4xNTAqNSYrLSkBCQoKDgwOGg8PGiwkHyQsLCwsKSwsMCwsLCwsLCwsLCwsLCwsLCwsLCksLCksLCwqLCwsLCwsLCwsLCwsLCwsKf/AABEIAL0BCwMBIgACEQEDEQH/xAAcAAACAwADAQAAAAAAAAAAAAAEBQIDBgABBwj/xABFEAACAQIEBAQDAwkHAwMFAAABAhEDIQAEEjEFIkFRBhNhcTKBkUKhsQcUI1JiwdHh8BVDU3KCkvEkM6IWNMJjc5Ojsv/EABkBAAMBAQEAAAAAAAAAAAAAAAECAwQABf/EADERAAICAQMBBAsAAQUAAAAAAAABAhEDEiExQQQTUZEUIjJhcYGhsdHh8AUjQsHS8f/aAAwDAQACEQMRAD8A9Gznh5kHKdY7Rf6dflhJmaBUwylT6gjGzq8ZWLCTGFGazusEOoYdto9QemNsJ5OqPPnjx/7WK+F580WYhdUiCJjYzMwfXDb+3RUDLoInrIPt9/rhGMsfbBWXpRh3jjLdiLJKOyDFxBt8Tp0y3wgn2wbS4GxEnlPbf/jE8jSKY02BIR1wVSRT1xY3DNJH34OTJqoB06vY/wAcZXOfQ0KEepPKrYYNAxWW0rIEemK2zk/CCTgJNoraQTGB6+ZgxjqjmSTBEYXVq0sTh4xtiTnS2GdKtOLxhTQfDHL1ZF8CUaDCVl2OY5jmEKEXScB1KZBwdiDpIxmz4FkVrkaMqAccnEnSMRjHkPUtmX2OscAx3BxbToTiuOOSbpCukEU0gY4aw74jVFsU6ce3FJKjO2XtUBGB3Ttjs44GwWhbKfLOJAYtIxwJhdUjqRETi1RjtaeJhMC2NSIg44TienHNODbOKiMQxf5eOFBgXI6kZSZxJMozbD54NXhTExEevT69cNsrl9Agme09PQY3TypeyYoYW/aEtPgbnsPrivM8PNPe/Y/yw4fiYUkMpBHrOBM5mBViBEd8LHJO9+BpY4VtyD5MCbnT/XTDZM0NlMx1wk8vBeSo37YOSKe4Mc2thuiT1xzyzB5r9xGO/MAG+BBmiW3gYzJNmptIsWqikgzPUnHDnRNhPri+qVjmiPXAObzCqsJBM4KViybQYmYB9MDvkVJkfTC1c7e+CxxFemKd3JcCd5GXJEoFNsF0MBvXnE6daMFp0CLSY0U4lgOhUxetTEWi6lZbjmOpxQ+YvGAlYW6JugOIGkMQNfFyODhJYovdo5SIrSxaq47GO8copcBOYgwxPEThgMhpxAoMXYgwxzZ1FUY7GOFccAwvJxcMSGIYkMFHEscxzHMEJzEDiU4jGCAHGbnaIxRWJJnHWVoRM2xZXdEEs4UDcsYAna5xTZPYlu1uDsL33xEZQ7xb2xOrncvrFI1F8ztN9kN+w50jvqEYN8g9GOO7xdAaAAZS22LEU9sFoW2Me+LQARP34DmxljQvY4nRQHF70ZxKlQAwHPY5Q3O9NiIm31xm81TZTcEen9b41LWwkzXHssavks6l9QESLF1JW89bbfrL3wcU9HIMsNXAto0Wcwon+vW2JLQcTINt7bY0VDKqg5RGLSQBfbrizz+CIrs/izPIxxfTacRzPiKkkqia+8coM9iRe34jviNPiFFvh1DoRBMHtIEff1GIrteKTq15jdzJBtJ8EU3OKKAU3Bkf1a+CVZVkkgAXk2jufTDNp7oaKYUxtgMre+M7mfyiUTHlEEippeSCNIBMqQYOqwHabxGHmTzIqIryp1CeVtQ+sXxGE03SKSotIGJ0V7YjUTC3MeIhTkAAxO7CJ+snvbfByZIwjcmCMW3RoBjk4wmY8dGmy3Yz3iCTcfI+kQOmHWQ8YU3HNAb0MwBuT29r7jEY5YyVorwaHVjotiulV1AGCJEwd/njsnD7nEpxEjHJx1OFkFESuOxiWItiadBJBsSGKZxNXxVCssx0Tjk46nD2A7Jx1qxzVistgoAKlTGQ/KpnnXK6KZvUnWumZRQC5JkaAJUdSSVHU41KvGPKvykflArLXqZWmVRUNMltOpjyq8GSRp1EdJlRh8myJR32MrwriNSg4cllMRSa1irQo5gwtDWMG1jaMPMz+UHMa+fMEm5CwD02gLbpeAfqcZalxMup183RmciWn3O+/Q98LM3w4oNaKeUgkzq7aelu25xgUJN9UPS4Gv8A6hzNaperVq6pW5JkMbgjeCd7fz0fGPyj5sUkompckksFCGIK6QFgaYJ/8fnleCNyiLMCCQDBuZA6xYm/b6YfZtDVQLUoqYvIqED5CLfXHPvNXqptdTtr3dE0/KFmhVSoKvwGQk8q2KhY2C6TEX2ne+PVPDXj+nUVUqM5YWaq6LTXUZMQCdKdAT2EmTjxp+EU4M0FAH/1HP4dcG8L4ujjRT0SIt5lQQJ9LRP4+owJPLH2V51+TlS6nsnEPGKgxSTzIMFphfWOp97d79fHFohM+5K1fK1SQvxb7K02uQATcAgxgmjUJkqKBJ6ksxNonUWB2A+g7DFHEuLtRKq5pSxgBaZtNty0DErzuT1VXgUvG1R7BR8UUUoqKStKhQKbKdUCB1tYdzvPzx3GfFlQo7rqBMqVaRYg2a/KIO0gfvyjZgQWZ1AG58oWiRO8/wDOKMnxRWe0QIE+XTFzMg2jYC/qfn01myVdbeDoNwrl+Q1Txe9VXYAKd56zYkGfn9dsHcE43rEs0KBEuR9m3Vp2nvNsBZnMimms1No2SmdzG2nv+GJ5TiWu61zMbci/L4PuxJ9nemlBef6BcOdT8v2TyfjqqtbWG00zbQoFxzQxkSWuD02iRNtfk/HtKos2BG6klSN73ERYCxO4nGazXE/JpGpUqOABa6/JQAtyfQ4HyPjGm6g66xn9vSAb2+G564vjfaMapKNfF/8AU6Sxvq/L9kM5w0eZ5gqNUZtR1MbkhVKzB5TM9Y5fZSZl+J5hKNQSSQAEuSVBqq3LBmIJ6MbdJEsMt4py5qGk1aupETqZgLxae4n7sUHxPl1YqXrmD+sQevupG/b9+KRWXrXn+gNQrr5D3M+Jm5oaJmFKkgT3gCbdD9MIOO5hqtMga3Y7wCbACBZeY7RMeuHuQahXgK9SSJALvtOmZ23t03GBeMVstliFqu8nYeYx+7UPT6jE32WcmnKd0xlOPRMztHgTlBIOoFbBGuAygxy/FEm+8j5tstwhxVmGVRcFab9CYhQJjZr9++CswuXp0vNJYrAiGYm8RbVvfAGTz9GqYRak3Jm+wn9a/X6Y0Ls8uso/3zJvJDwY2o8UzVIwFc0lHQFYkgmNQ1AW7EiW+Wky/jCkxCkwdidgD1kmOXYz2ntjPZQ05kFbMCT2gzeDI98MDwVBVFUIeWG02v8AWym3SB15TvbupQ5diqerj6ms0Ejp8sdCmffFPD+JpWBAkFd1NiMFlBgUmUIY7YDEguO4x2lINsr04604tgY60Y5+44rC45GLNGOGngbs4hvjnl+uJrTxKMMnI6kZrjWeFCg9TllRyhmCgsbKCx2kwMeBORmcy9WujM1VizMtr226C1o+/Hq35ZuJrTytOirDzHqqxUG4VVeWgXgkgY8s4IS/ly7AN5mqGI2K6bf7sLncpbJk4pRVshxHggcKikyp9DYiYHKDO2/ywwy/D6yL5ajVTiPgLFevMQYN4taO2GP9lKFYy3uxPyk7kT74CzTKiiJJ6FXbTb7hN7R/LI4ya3kjozV8A3D/AA/WpPLF3k76Wi0gCCs39LCfTFvD/DWYNQiGgGb6m0ybASBJEnoNumFvFs24KstkNpmb73BHKb974nkqjVG5gQo9D+73wayPdS+n7GuPLT/vkOx4eqywqAldoBF5tNydvUYjQ8JGmWSnq0EfEWQMZBFwKnr9xwjrVGWq4IgD4VI6XncAnpf1+pGWzBWtNZJpAAxoAECFYkxMywuT1GEksiv1/p9tx04dIvz/AEPMnwFqEgLq5pF0IH/lO3vvGK+K8ESokbOAIZyouDdT+kusdYkED1I6y3EUer5a0kBCgj9EpLSJ6CJgHaO+O+J8RbL1aRp010KtUuPLsWVGKzIJFwOvfEoJuXtV8v2FOC30vz/RxMggp1KY0vqJhnKkgSIAMnoJJ/CZHacFSeV0QAGAWG5iJG3U/Qe2Jjj2YqU6VYREQY0hdXxXHYhdvbDfhfj5JrCsEVaNFCSABLktK7xJ5YHpPfF44rb/ANT6fsLmmvY+v6AqXh0MrDz6IBmC1XaepkXiNo6+2A18NVab6lzWXv1VgLGxAAUD7r4c5HxpSqARSKz9hyfeQsHV74tzPi1Kav5VG/rAEkxLQbL7G9tsK1K6U/p+SalC/ZF1XJk0zSarQYFYuVmBsfgJna/pjr+xQb+dSG1gTFosAFEWt7HDHh3H/MXVUpgk/q6VM3hQZErb4hbv1wTneOlaTsqrrXcEryzF/i5rEbDqMTeLffJ9EMpRlxG/mC0eB2aatKWKkmT9hdI+yI9/fA+U8EgNfNU/eHk+hI29/TE6P5QKipzqhmy6fQXsCSbkGTboPQzi/j3ylpMEfnXVpWOpIuwbuCALExcC2L48Mes2/L8AlJ3WkoocGajULGqpHLzKCQwtMllGnm0m56TeIwyzdDLuQX0VI+HUlRojptBEegm3acDN4zYVgqpZovBJYHSVHNEH4uw5h2u74vxT9JRZWCsusGCpgkLMrM2g4D7qLrW0GGp3URP+cipRamK6KslQPJaFAZuUXMDaDuNI2wo/NhTqAI+uZh1kA2grcC97j13OCOC8Uh8vTYEBWrs8W1GAoHrBJ3/HDri6KVLUxrYFWBBB2tYDpcTHe+HisUE3q3/vAE3PJtRfkHkDzGjpZSWNxYkMC1gOp3PYHA/FfPZ1elVYin9kKVYQJLBTIYd4k+mAlz7JVWkWgecogEtygMIte/LjS5GtAOlTBEwvNJVgJIs0id5nviz7pezP4cUTiprZxF/C/ENVnDABWAjVaGtMMs/hHpF5Y5bxxVWVq0wxU3K2F9v6+uEme4LdDlwdN5Gu6mRvMxF7g+m+91HIm6Vbz8JBkxcb7Hc39Y7gZ5d7CVFU01ZvuH8UWsmpD7jqPQ4LnGI4Dm2y7aJVlZ11Enp1j1utvUnoRjU8Dz3nUKdQkEsilo7lQSPTfGmDbW/IA0JiwYr83eLnETXMiRGKUC0X45gCrmY2Jv8Ad7YpNY9zh1BsR5ENccwtTMHviRzTYDi0HWj5w4nxf85r1KzEg1G1QFYgel2mNvp0FsTyiCkVKlhAbTZhGqC0cxuR6YUZbLuaiuBqA+JdyANzEz640a5d6rgQFMmx9bg2kxAJ2xjn3d02dJy6FXEq2pCyNU1LeNIItEn9m2F1Cq1RbghGO4PsTNzNwO9/bBXDMtV89hXbRvpToRIkrB2HLt0OB81wzy6qFI06/hnYOrENYkLERHc4nJY47RYY6nsabI8CCBKvxEkMqtbUJlgZ0ggAfZO/1xfXpBizhAgMTJpqvWNNoi5MC22+M9ms35lMKhgK0FdtRj4oknad++wx1nMyxpIIjTJYA+tjuRcQZnc/PCLHFqrsXXKO1DnN5U1CNZQsQQDrpgxeQp03xKjwnzHKtSaYBIJpXE22EEdwPnjOcN4pWWoyOvIBsYIBkGQGOkk79SI98Psvx9yGKpp1FruLm1jpDGPwgbYDhBOn5ja5LognyKamxUMBAPnUZ7bnffrjpVDqV109LAgg16Vw1jMEm/ffCJMsxpFijHSBF1GqwuOgF+vY47GTK1EmQJQhpG5dbR7XnbD+jRfT6lVk/qNGeAoqrTZVECFU1lFibR1Nye++I/2MefTSFQnlqaa6ydNgpEXi1rYZ8Yc0KZNCjUEVvLYVl0o6MrHzVM6KixEWDbi+BctxYaWDVE0wVCqFgRsVXqCCJEjaBqjE5xjDad38WztbfFeQBU4QirL0wkdGzEERsIZY/cfXCivT0MBrUhriHWRPQkACZxCvkKzaqpzBe400gSJlahgAxAGkLt9q/rz8yfl1I4DC5Jstphuv07Yv3G37JuSfP2NLwzhSssIaDNY6RXUPpAuCb6BIFh03wxPC3VhFFabEalUVtJOmdu5Fz7E4Q+EAVqMzBwBTcspCuYSGshB1E6bAFTtfB3ivKFmSopJWrTR1PPBUzAKsC1O0cuojvE4LwwS9dOvG/ucp6PZr5oGfP0vzhaRoq7M06lqGpcC9l+I22kzhnTziUlA1ujIoCv5EkEGzX63Noi874zvCamvN0FekUCVJZ2BC6QrAiY68vzw646gqroWpqZWs1gpE33bUfnbtAxGMEls2unN/eyjyN8xXl+A05mk+moQ0AyT5VRVYxFyDa8GRMEbb4LR6TMAFCl/hDVWAPXlbTBBg/wDOI8O4sKdBNZVqumAVAECBANiBa1x1GKc4UadCjSfjpE2M9aZAmm0STsLRBnEnix2rd+7j7V/eAyyt7NV/e8KPCYczTp616eeSwnty2Jj+OChUFtVBagBt+mc37jlsfURhBSyrVaoqyxExp06W0gC36oIMgGApjptivi/EK9ZtOlyoNoSO03CDUf47d9cI9nXMX5snN5X1XkaDM5qikE5emo6BqzkTvIBSzXO3fFOV4xTadNFZvB1sTO5iVkxYwO3pjNpljV0oSV3gtO3YjtMdNp32xcMq6QVS4aI6QZk26esdRieSWHVcI/V/kEFkS5+ho8zwgag9NmgiyMw635XiHmdmg3O+J5XOzTIrHQRckmTtf/V0I3vcRGB8tnhRAUjzFfoq2WTH2gB8v54pzHGctVqeTzxtq2/0g7wbiCCPbfFFWm1uvB8oCTT8H9BjlOHqrGqCXR9yNvn2Fx0A9rDBlLzMuoNAzT1SV3KygT5gACx6gbxhR59TLIGptqoi7egIKkkCY39RI3tGDsvxBGhqFTVpEugBAgkXg3gW+sjrhoy2931QWjYrxymqIajBdayDeIid9Igx0IGLK+kgMDMz17fzxi83lKddQ16bD4ksDediQImCYMddt8MMj4hU1RlwrAqAASpUWF/WdrR3vEE6McnyycvAcE44GxFsdAY19DN1LdeOteJpQkYtTIkjEHNWW07HiDZRkDMRlljfVQYxPoWt9MB5Xi7VFlDQIvH/AE28XgANGI1+CVHTSzoCREyp2mBEiDf+ukMvwerRVVSoilT8RdBM7nv63v8AdPk97ja6WV0y8S1OKOTBenJ6Civv1a+CGzbkkBksJJCqPWR364Br8JWuxLPBJAYqRe5mBqgt22nuepKcA8olUqB6RNtTKriDcbQR0mBcHpgd5i8F8AqORv1WdZPirVCf0ukA3hFE/wCq0nb69cMaNMVVlSzgSTAWesdL/WffCv8A9LhgQH0k9dSnqT2Ftvphjk/C2ZWnpFSk0m7B9J9pgmOu+F1wfFfChtM27YHxXIDyW0EFxB0gCwm88ouNjtiPA6ZYLC6gVBMnsYIYjvBtHTpgPMcBzdANVqGkyqpjS4MTKgQIJnVc9pwv4fxpqbqz00KrJ0i1vcz19OvXFVBSXivcdJNrcfZBEFalS0nmRmPMbadMReIM/cMMeE5FatdkZRFOuiAy0myNJv8AtYEylWa9BlAAOXaATAGp6JA/dAw48OZFvzqtzlD+crBWD9il0IIN+mN62Zm3G/iRPzd6SJXqKuliVNSwPKoibizN164yObzHk8ztpv8AGZvMkQbAzB698aL8oWVZDRNNiGUuHh9baQFIDTcarG+0YylTgn5xpV0Om51ElQpI3np8PXfGfJ62Wmi8E4wu9ieY4kuYpyDrUMPtEwZsZHW/34lkKCv5soAKblRc3hFa995bEs3wnL0Wyy5YOFdVZy7SzOrsDqEwDC7CwBXBPCMmIzTdRVqfQIu/cTjTg32rYjm2fIw8CcLFdlcA0z5SsxR2BGuCNMGekX7nD/M5JlqVddWo4XSJ8xV+yG5rAk85MntGKfyboRTowYBoJIj0XrNoIwh8S5OvXzIr0tJRmnnqXEBQLAfsx93ckZ8mOEUp9Q44zk7gOKufoKTTGZbWB8PmTv6QfpviqnTVv7yox/Wkdp+ErI+/GMo8EzdJ3YLRJqGSNYAne23r/LDF6GbpQ1TTo2GhrXPXS0gkx33x5143L1VGvkaW88dm2iXHeNHL1UpqXYneWWbnliNtm3HUdsEcM8TPoqOazKFXuBJ6ASIEn8fQ4F4pwN6wptpGpRPPaRMGJibgWg779u6fCiEZCCC3xBWt9dVunT5jAeTCknSv5ArJOt2xrwvx69V3mtXWmq2l1liehEQNjtPvcY7zXjp1d1V6rREE1CNwNxokXJt2vPZFlvDjzCwoO8sPrP8AH+eHPC/ANZmZ6oTSwkFXSRcbiYt74ssuOb2SfkCWOcebJJ47ZnKk1CBswYTbva9/xwS3iIqFYvUOoba9iIm8X3wnz/BhReGg6pOpWBLX633vvPX1x0/GUZBSghgw0SBABMFbNt1HqD3s+PJGTpQVeNIWUZp8vzY6y/i8SQwZgQQQxBsYtcdwPpji5KlXU1EmgwO4hhaDzAXUSd7Aes4StQY9R/tP8cPvB1RlNTlSoBpkElTckCGusz3+uLy7Opb8fBUBZa9/xJ8QyWYSlysNLEy1grAiIDSRB2gkEnv0S8LzLU25GZSgsZ0kbyPa0xfc9saXxFxbyV1ZdWSrJ8ym6arCCWi4cDqSTY+2A8rWp1gGPlJIG8KCZBKgTYnV9mPY4z5U4VG/h7vIMafGwxyueWpIqkLeA5sfYi19j/Qxbw3KGlVL+cSrfCbsrG9j2G3qIxXma8yatBTIu6MQDAgWgjUbAWGwtYYNy2QKBmoEVVMaqTdbW+K4JEX623iMLCT4Tv7/ADX4D8RlwviwqsUZdDibbgx+Fr+o69MM4xmV4gutKYRhUZm005kjRBJV7FWKyQGjY+xe5DPhzpPxKNyNJN4Mr0Itta4jsNmKcqqW/vJygkG01uBhjgWkt8E4etxos8AbM5Um1RJ7QZ+kYrbOZcXLp81b+GKMyKlPswsAUBFrRIN4G3bAtTMmAAA2pgoB2vN/SP44y4v8fiyK4zbEfa8idUNclxTLiqCw5Rf4CdRHSIkjY+mn1w3zfGMmQSGpWGwSGt2EA4y/D6RAAcglRBA5ZkgwJmcZ3iucbzjBKkNEAMQJEWJYzI6AAHDZv8ZiST1P4FMXa520kj0DKZzLM267TzL0PW640FFKAkMFBFjCEx9Fx5xwbiPllVJUQAAe0EcsHvp9p98aLL+LBSqCmdbEtqYg2Gq+o7HVA+Ik2t7+bPsGKUval5/ot6ZJrdIYeL6mV/NavlFS1vsEfbHXSMeYZisNJG9seieJc6GyNSD0WYIvcdBuJDD0jbv5klBnVyIAQcxJjchR7mSMehixxivVJ95q3Z6bwHLgGgTEnLCJI6hLD1sfpg7h3I9ci0VVgC3RMV8MzFqbinAFIIAS21r2Qwbd9sF5HTrqMWgM0wJN4gi6DpgvNiTtv7k1jm9kgynRDMTcljJJ6/db29sNMtwiL7fX9344T8LrtSYFnB5YMMwEh2YGD+yY+WHR43IJlSO2pQ3TpMnDelQa9UfuXe4k8RZp6dSiu+p4EyfskdbWnCnh2X5MydpqVNgOirad4wd4gzS1alF1KxTclgXQTIG173HXvhLlckwrtU1E02FXkWoH0B4GuC/MNy1hFtxikM8K5JzwTt7Gw8CppWl/9lY+g69euM+2dyelVY09QUAxAMgX+/3wblM/Xy+ay9FaYNFhTXW4KWiSQSSHlRaBFwL74K4opNIAxqZG2mP+01577HEe1dmWdLdqvApgzPC3tyJKP5rE6kHuVwfTr5ZgR+hgjppE4bUsuyiWYMTZdxJub7wY6jtiip5gOlo7jSfc9htHb1mceY/8frftNGmXa76IjlPzT7bUj3LFSSfU98Mqud4eiEKaBYgwdK7x0kYFRwwCqpDLdoGxIjfqSdr3nrgrKZgwSW16dnJJjtygcx9r3742YuwqMNGrfxIPPvdGdGXoE/HT+q/yw34Ycstn8mDIklf6GCcpejuZ1LsI/u12O4n1JvY9cZniudelVYUyVAMcwmb9ZE9rehw0P8dGNNzY0+2uVrSi7xVSo/ozT8qJYchU9BG2MPn301ZHQg/SDh3xfPM1NJJ1sST1AC2BWe+rrtpPeyriuSKqjtbVupNxBIv7gTh4444Wsad/1k+918mmr0CvTeCD6HB/hyqC1RIkPTO/UoRUH3K2COE0jUy1Jy4IZB8WncW06j7HHdDLilWVogBhIJmxsb9tLHHpRVmOToYcZRaqgOGaSjCGIjXS0kr2OsbRF8Ic/wCEvNUeVVnSBCVOQiAq2e6kQALkY0Fan+jTuA6d/wDtt5i+9yMY/N5rMUqzhXqiCYKM0aSxjTew/hjB2nFPvdUeDZhnB46fJdkKNfJP+kVkkGxMKRbYwVO26na0rhvl/ElHSCx8mo50hlMC0EyRYDpEdRfsk4Px+oK6ipUqlC3MCSw2InSQRM9xjT1+BUMzDKKbQZ5CEO36sMh9hp2xkzZY4pLX8nx9R44290/kEZfPawVqnzJuHWNQELB0j4xPaem++CqlbUy1DD6GUh0+IQRKt3tO8HCZPC9SkUZH1aN1qroMEnrOhhZrhvUYvXPgVNL0yjwf0oI9bavtgWEkEXM2xaL9/wCX/wAP6MR/D8G7pVJgjqMGg4Q+HnJTSSDogKQAAVPwxBi0EWPQYeqLY3MnE+YE8QaSANXQhGWxkj0kTtYgfXBVTiK183T0qUV6tNQSoUKIRdTEQPiaSexG1hj3etwauWk1UYjYtSSf/wCCfvxA8NzQ/v1/2KO37HoPoMYceWOGTlFFHiUlufPKVDTr1FYsGDm4JIADECCN7RB2NsF8R4lQKidQrBaizECSiCm0m5aRv2j2x7vVyGYA3pH/AEL0iPs+g+mBavCKziYyxJkEmkhJB6THv9cJ6QtesPco8ErZmkDOo61IJUD0eb7W5Lep7YhV4urgmQGAtJ33IMX973v7Y94ThOZmNGXIIi9JSIvaJtMn6nvirP8ABXpo9R6GRgAn/wBupJI1HYXJu31OKQcZqxXio8l8M5ynXAo1QX1GCFPPE80Aj5gz/DAtbgXl0c6s8y1KSpMiwq1JmwvAXHqnhV6uYapqyOTotTbrQGog7NytI+I/U+uHdXgTaj/0uTbV8X6N4MHruJxfHDQ3K/kTrojyXLedVGlS+gAQgOxWFNthsR859cMTxb82XQWapV1WAYnSIIKk/aII2iebGso+Hq4zNRko01XUHIGpFjoqHSbyCSI6dJGL6/AA2qeH5eWBllq1A19zPlb+vcDHnNNybfHT3l4pvcSUOJNWA0o6iNXxCd49tz3wWlfQFNTzKeoW81SAfUNcYK4dwBqYZXy/mqwiGq7AyGFqSzIte3pjt+FD4fzN5H6mZZbdwNh6wN8UxulvyHRfIozGaRdUEALBqGYHMoYGdiYPfCpfGWXJg6+U8p0n/cpF1I+vvtg1/BytVzANDMga0GlKyGJpI51ErzmTIPS3XAGa8EEBhSp19QUFA3l3Oq4MPBBFrKDfr116qjRF497RoOFcSpV6bJKvSIO5AG8nf4Gm+mwJki84hmc0UTQ7akXUA5nWoKMgU9TBI3uPW2Mt4do6qoleZLgSea06SAQQGsPn6Y2zZCjUMmlmUN7A0VUSZhV1GFFwASYk4XDm0tp8f3H9+AU8qvqEDiESQw06eWL6uzAg8w3sMQoVBpZiDqtEb9vii9yPa21sSocOSkpCNm4bcAU2A2vEEA73He+2JaUK6ZzKiCLUE677LP8AxikMkNRzxyoFzqlwRRPOQQtQCANR0gzFubqLgau903GuOKvD9LsPNWqq1EsWLLULGBHMOUdPsnth3VT81y+lJdUvR1bkeYKRpsBcNLK225n0xlPHeU8uqpIUmsNTECYZWA1iwglWEnYket7TdR1I7HHVPQ/kafwnxTz8sxKu2moRBN5AUQTq6Tf0INzgXh2dp55KjRBpVFRe+lnA5rdbkT9MZnIZs0kqrlm0CrAEsZBBCu6jZzo12ibAgTjngyo9B9JMh0sJPNoqVWWATIgJ7w4x2PJroObD3bkn5mn8S5NKi1LctIfoihuDFPUOxu20fZGPOs6WaJPQE/QY36+Tpq/9YinMHW8oRpLQWCgsANus7DC1OC5WWH5zSYML64vttDzuD/PEcs7epI6ENJVwKg1TKUqi8wp1TTKzF2dArDpPOAT7euNhmuHEIoMSVItt1EYTcEopl6bU0r0SrVFe5/VKn9frpWfni3Moz1jV/OF5osGOkAACBz7Wn3JwYZY45d5u3VCTwuSpD8UQELAxGhoWyw6hjC7AyQLYymdkOJmbrf8AYMW9JJw9XNEU4L0vhglTB5TqBAO5FwBttbFmc8LVKiiHpbyDJHSI2674efaMVbs5YppmPVhTzNJx0qKTH+YT90423iDjeUy5UVRqZlJACLqFyNQYDUDPeR7YTVPye5g/3lE/6iO3pvv9RhhxbwbmKriovl69Kgy9jAj9XvOJLLFqkyjh1aGOR4xRUK9OqdFVOUOSV5CdYN5U9hJ974X1cxTepSVJmuGdOnwbg9JuY32wvzPgjOCmIRWIctCOvVQCRtflXp0wRxDwnmjTyp0MWpebqgrP6Uct531Wj1xGeLHk9VrjhrYeGScH6o94dlqmXcOrKAxVWDyJDMBa0SCZsY3xsVqehx5Twbh+coyHoZjQxGtQJU2IcxcliTMyJ+/Gi8P8YzOWy60Wy1ZyheW8upeajNO3Y4fs7io0r+f9wCbblb+hrjxSl+uuOv7QpH+8X5mPxwt4Nm6ObFXywf0VV6RkgyUMahBNiZj2OKW4YlR2WnUp6hdlABO8EyCDvuMaXjxy5J6proOgUInWsd5H8YxElIsy/wC4YUjw695Kx2gwflOBanhpgDKoR+yB/DCejY0d3s/A0lGn7ehF8L/ENKaY/wBU+2gzGMlmeCQJBk/qxHra98co8LpX11ajCLaZUjuCpbb/AIw0cKjsgPL4my4CU8rknSWMTc/PB1SkCDtff54xSZin5rkVswktIVNQWe5BXSPvHrgvzqrfBWi1jqafnLET64s8bk2xFkjFJGgqUgJjAzg4WBc2Pt6v9h+/TiOZytd1Ks6kMCGUimQQRBVhIkEE4zS7PZVZUNPLJ/r+oxwUFKzqA0zzWMRIaehFjI9O4t5HnPB/EstXqjKI75dwJErA7qoLsYFwN4BItfHM9S4kKXknLVvLgh1lyGDGSAKYG5kmZmcTWPSyl2j0jw/xSjUr5kJUpszMrAI4bUBRpqWWDzLIiehscG5zPUqWYoIxh6usLC2IUKWJYC0cm/c48cyVJcuwrJlswHR4UkVQFUodZkDmYEsBtv0wbmvyhg1FcklqZqLTNQNJSoqjv1gSD+p1JEParc7TvsehZfKDI5WjSqAFuZeUfG0VKh+UK2/YYNyjJVprUpwyOAykDcG4x5bxfxnSzCUy6163lOzLUC6YLCpyNUM2UMYA/VHbGl4E1SnlqVNS6U1pgBEenaea7qQ5PQ7de+IPDfAdVI0+f41Rywio6hyJCSoJG15ICi+7EDCTOceSoOavRCmeRKq/RmkMw3sAB74TeJuVKujl/QJMW/7mYJIJG5Plfxxi38UFcscv5VIhvtFea7Bj1jpG22Jwi7aXiO2uT1HIZigY/wDbkHblpyZiI+6MYX8p1cfnYpoFC0aYB0gDmcFyTHXSaf0wg4Nmgr02YvoVgWVXK2DCQLgCQO4wz4/Uy1euXp+YgZROuoWZiNydTt00jf7PTGrQ1sDHNRmpPoLcrUU0qdPTqZqoMSRKgMpE+urfpjWeGKFA1qC6FYMr8zEnUpEgwTCwdI/zah0wH4c4FlnhqmcWk1Nh5YdVgzeSdSgibfvxRwmulFkamoqBGbmLXZWgaSpUhYibHct3w6VxpPf/AN4fkTyO52eiZbg9N0oaQFJQzHWFp7ifUn54JbgdJbims94kz39/44z9bjj0Vp5o0lRXUKoVlYtJJB0wpn5ncYFbxBkyBrB1XJY0QCSzSdyZuTa+2McYSS8Slo0VXKgfZ+7A2Yyoiyr/ALRgUcZp03EFKQcqIqUKiAlZtq5UuPwxGkKX2jRYlbldMiSST73N98BxfIU0GUuGKIlVk/sj+GNBw/h9J6VNmpqSUWZHXSJPvOM+tEav0QpraCL3IPoYmMFjJ2WGKwTq0s4BBJMABhEC2A1Zw+HCaI/uk94xbU4PSI/7af7Rb9+E1BmplCpZip5g9WpDLDiDJYTdTt9nE89n6lQzLUwBAFOo28kljyr6Drg6VV2wbjkcGoDakn0xZ/ZVH/CT/aMZsZl/8St/+Rj+OI5/xBUFNEEo5C6qmpDsOaAQbkjtsThNW+31DRqRwqj/AISfTHP7Ho/4SfQYzeQz9UgE1qkT2p3/AP1HEczx3Nq5FNTUQfCzeSCffnXrbYbYfHkUudgOLR5f4ez1dsuwpKELsENTWw1ajq+EQpi5LOWAuYGPQuB5E5amFEkn4qmqS/r/AJew2HbBS5JaaE+SlM6SssrAKrHUwg6VkmOb0G8YnwnKEGEIcb2ZY+sm3tOPQxw0u2ZpztUiVSet57kn+OC8mtZbU1YT6W+8RhtmaIpUKjABXWmzAgTBCE2kXvifhzNtVymXqOZZ6NNmMRJampJjpcnFHk6CxxdbFOaOYgaxH7QVZ+o2+UYHbJFllxJOxIn78ayoB2nA7BSIIw0ZpdASx31Mg1E7QbdMUuhG4+uNQMreIwPnqKLuhf54spKzO4OjNpWM2ket/wAcEjOPG+r0cyPlODEzFKfgIB7mcSbhaNemfli0muqIpPoy7hXEad/MWmsdYj78N6dCjUkroadypBn6YzNXLFMD1MmpNwAYOkklYPTmFxucQljvdMvHLWzRpv7F0kmmwWehEj8cZnivg46mLIlVWMkB3U+tmYg/ywXkKOeRhclZuGOu37JgkfXGjoU2cfpEHvtibVbumVVPZWjzrM8FoMoozUowfgdmKDewGqFud7ffg/h/h56ZJFSmZ6uk/cRGNBxDwflyCQTSN76rSb3BtjP8Jo1KebFLzVemPjIOpIhiBc8rSAIB69cFaHvQrU06bBfGfA6nMfMpDXlmYhKUCcq4ZD8U3NdgY9O2PHKwdSZUNf7Jx6d418SpWWrdqQAehRRWHOvmDzamoA6pakoCjbQZ+LHmlbMGnvzKe+4+mPOi1KcmjdVJAhz3SCPljgrjuPw/HHeYqi5U39MUEzuJxaxQ6lmW7n5E/wAcMKfESQLkR/Xa2ES0h/RxJgw2Y/X+hg2caajxIRzMYBkDUSARNwNpwO3EBJHQbR06zt0xnxmG9/l/DEvzo9R9+CtgUafjPimtmlVaukhTIgRJIi8WsPQb4o4DxFKFdXemKiAEFbdRANwRY3whXOYkM1g+rWkFO7NLxbi2qu1WiPJUwFCcuygGQpiZnDvwp4j1OUzWZqU00yjaoEzsTBAsbYwq5sYtTM9sTcVVDG/4l42ajmKi0n8+kI0sSs/CC0FVANyR8vqXwHxRUzFXQgBYqWhzA5Ym4v17Y83Fc9cWZfPvTYNTYqw2KsVPrcHCuCaCmem8R8WDLVfLrqswCTTLNAMxuok22nFuX8WZeoDe3Zmpj12LjHl2c4i1ZtdQl3tzMZJjaT1GOUcwB6T/AFPphe5VB1M9iy/FaSDaoBczodgOu6ggDFp43Q/xU+/+GMbmvyivXoPRNMAuACwckQGUtYr1AI364SCoe/0wndLqHUz2epQzEcmYDqRtURWBHqVicCVc1mAIfL0KsfqkLb0Dg41DZQTvis8OHfGTu80XsPcWY/O0w4Mrm8sCukikwKEEEXQEg/Ie+DeE5tKFKnRXMPppoqjzVAsoAmDTEf7saA8OG0n3xyjwtVEXbuW5ifr+7Fscsr5FkolGXzLNdKlOp7T+4n8MXnzP1Pow/fpx1mOC0nsyKfl+/fFA4HpP6OrVT0Dkj6GRjXGUlyScUyVWow6FfcH9wI+/AlWX+2p9Awn6b4lnqNZD/wB7V/npj8VKnCkcQY1AjAGTEiR9xJxZZnHhE3iT6jJuEzeMdjIsu1sdfmcbNp/yyPwIxPS8R5rQfY/eQT9+D6U3yL6PFcAT1JMbnHVXIOdB0sQZ1aYYgdLT1+6Os45neEtGrWthto3/APLfE+B8IDgOGKkHoB0jF++jLhke6knuhjw9EpCxcd/MRh89ow2R9SypB9dxinNhjpUNpncje249JxZQygTbEG73Zpiq2Rm/E/h168EUwxXaKhX3kSBjNvwbMZdCWp6UJFgyNE22JudsenxgPiHD6dVSHWbdyPvBth45WhJ4U+D5r4vUPl0lM/asRvB0aoNjtFgNoDGAAheDaPkGIH0ItjZ+NOEqjU73ZTMCBzK9QwO0g99/TGap5LV1+4n/AOUfdjBif3f3NUgHKIeokHrGLKiAGTtjlB4BH6p/GTinz9mImZiDEe2NFCFxYnZY/wA38InFRnpB9jf6GDibZebz06j36iDiukuv5d7/AMx9cccQ8wgwbYlpntipq8f82+hnHdR9DXvMbcsSJ9RjjiNZr4r14LzVCI6z8v8AnAbU4OORx2DiQqnvirHNWCcEjMt3xIZs4HXHJwKODkzw7YJXPKev3YU47nHUcOqVYdIn3w6oPKi+MZOLA574DRx//9k=">
            <a:extLst>
              <a:ext uri="{FF2B5EF4-FFF2-40B4-BE49-F238E27FC236}">
                <a16:creationId xmlns:a16="http://schemas.microsoft.com/office/drawing/2014/main" id="{3F6900C0-63EA-47D9-AAD6-170AA039BB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41" name="AutoShape 12" descr="data:image/jpeg;base64,/9j/4AAQSkZJRgABAQAAAQABAAD/2wCEAAkGBhQSERUUExQWFBUVFxsaFhcWGBwaHRofFxUVGBgXGhofHCYeFxkjGhgVHy8gJCcpLCwsGB4xNTAqNSYrLSkBCQoKDgwOGg8PGiwkHyQsLCwsKSwsMCwsLCwsLCwsLCwsLCwsLCwsLCksLCksLCwqLCwsLCwsLCwsLCwsLCwsKf/AABEIAL0BCwMBIgACEQEDEQH/xAAcAAACAwADAQAAAAAAAAAAAAAEBQIDBgABBwj/xABFEAACAQIEBAQDAwkHAwMFAAABAhEDIQAEEjEFIkFRBhNhcTKBkUKhsQcUI1JiwdHh8BVDU3KCkvEkM6IWNMJjc5Ojsv/EABkBAAMBAQEAAAAAAAAAAAAAAAECAwQABf/EADERAAICAQMBBAsAAQUAAAAAAAABAhEDEiExQQQTUZEUIjJhcYGhsdHh8AUjQsHS8f/aAAwDAQACEQMRAD8A9Gznh5kHKdY7Rf6dflhJmaBUwylT6gjGzq8ZWLCTGFGazusEOoYdto9QemNsJ5OqPPnjx/7WK+F580WYhdUiCJjYzMwfXDb+3RUDLoInrIPt9/rhGMsfbBWXpRh3jjLdiLJKOyDFxBt8Tp0y3wgn2wbS4GxEnlPbf/jE8jSKY02BIR1wVSRT1xY3DNJH34OTJqoB06vY/wAcZXOfQ0KEepPKrYYNAxWW0rIEemK2zk/CCTgJNoraQTGB6+ZgxjqjmSTBEYXVq0sTh4xtiTnS2GdKtOLxhTQfDHL1ZF8CUaDCVl2OY5jmEKEXScB1KZBwdiDpIxmz4FkVrkaMqAccnEnSMRjHkPUtmX2OscAx3BxbToTiuOOSbpCukEU0gY4aw74jVFsU6ce3FJKjO2XtUBGB3Ttjs44GwWhbKfLOJAYtIxwJhdUjqRETi1RjtaeJhMC2NSIg44TienHNODbOKiMQxf5eOFBgXI6kZSZxJMozbD54NXhTExEevT69cNsrl9Agme09PQY3TypeyYoYW/aEtPgbnsPrivM8PNPe/Y/yw4fiYUkMpBHrOBM5mBViBEd8LHJO9+BpY4VtyD5MCbnT/XTDZM0NlMx1wk8vBeSo37YOSKe4Mc2thuiT1xzyzB5r9xGO/MAG+BBmiW3gYzJNmptIsWqikgzPUnHDnRNhPri+qVjmiPXAObzCqsJBM4KViybQYmYB9MDvkVJkfTC1c7e+CxxFemKd3JcCd5GXJEoFNsF0MBvXnE6daMFp0CLSY0U4lgOhUxetTEWi6lZbjmOpxQ+YvGAlYW6JugOIGkMQNfFyODhJYovdo5SIrSxaq47GO8copcBOYgwxPEThgMhpxAoMXYgwxzZ1FUY7GOFccAwvJxcMSGIYkMFHEscxzHMEJzEDiU4jGCAHGbnaIxRWJJnHWVoRM2xZXdEEs4UDcsYAna5xTZPYlu1uDsL33xEZQ7xb2xOrncvrFI1F8ztN9kN+w50jvqEYN8g9GOO7xdAaAAZS22LEU9sFoW2Me+LQARP34DmxljQvY4nRQHF70ZxKlQAwHPY5Q3O9NiIm31xm81TZTcEen9b41LWwkzXHssavks6l9QESLF1JW89bbfrL3wcU9HIMsNXAto0Wcwon+vW2JLQcTINt7bY0VDKqg5RGLSQBfbrizz+CIrs/izPIxxfTacRzPiKkkqia+8coM9iRe34jviNPiFFvh1DoRBMHtIEff1GIrteKTq15jdzJBtJ8EU3OKKAU3Bkf1a+CVZVkkgAXk2jufTDNp7oaKYUxtgMre+M7mfyiUTHlEEippeSCNIBMqQYOqwHabxGHmTzIqIryp1CeVtQ+sXxGE03SKSotIGJ0V7YjUTC3MeIhTkAAxO7CJ+snvbfByZIwjcmCMW3RoBjk4wmY8dGmy3Yz3iCTcfI+kQOmHWQ8YU3HNAb0MwBuT29r7jEY5YyVorwaHVjotiulV1AGCJEwd/njsnD7nEpxEjHJx1OFkFESuOxiWItiadBJBsSGKZxNXxVCssx0Tjk46nD2A7Jx1qxzVistgoAKlTGQ/KpnnXK6KZvUnWumZRQC5JkaAJUdSSVHU41KvGPKvykflArLXqZWmVRUNMltOpjyq8GSRp1EdJlRh8myJR32MrwriNSg4cllMRSa1irQo5gwtDWMG1jaMPMz+UHMa+fMEm5CwD02gLbpeAfqcZalxMup183RmciWn3O+/Q98LM3w4oNaKeUgkzq7aelu25xgUJN9UPS4Gv8A6hzNaperVq6pW5JkMbgjeCd7fz0fGPyj5sUkompckksFCGIK6QFgaYJ/8fnleCNyiLMCCQDBuZA6xYm/b6YfZtDVQLUoqYvIqED5CLfXHPvNXqptdTtr3dE0/KFmhVSoKvwGQk8q2KhY2C6TEX2ne+PVPDXj+nUVUqM5YWaq6LTXUZMQCdKdAT2EmTjxp+EU4M0FAH/1HP4dcG8L4ujjRT0SIt5lQQJ9LRP4+owJPLH2V51+TlS6nsnEPGKgxSTzIMFphfWOp97d79fHFohM+5K1fK1SQvxb7K02uQATcAgxgmjUJkqKBJ6ksxNonUWB2A+g7DFHEuLtRKq5pSxgBaZtNty0DErzuT1VXgUvG1R7BR8UUUoqKStKhQKbKdUCB1tYdzvPzx3GfFlQo7rqBMqVaRYg2a/KIO0gfvyjZgQWZ1AG58oWiRO8/wDOKMnxRWe0QIE+XTFzMg2jYC/qfn01myVdbeDoNwrl+Q1Txe9VXYAKd56zYkGfn9dsHcE43rEs0KBEuR9m3Vp2nvNsBZnMimms1No2SmdzG2nv+GJ5TiWu61zMbci/L4PuxJ9nemlBef6BcOdT8v2TyfjqqtbWG00zbQoFxzQxkSWuD02iRNtfk/HtKos2BG6klSN73ERYCxO4nGazXE/JpGpUqOABa6/JQAtyfQ4HyPjGm6g66xn9vSAb2+G564vjfaMapKNfF/8AU6Sxvq/L9kM5w0eZ5gqNUZtR1MbkhVKzB5TM9Y5fZSZl+J5hKNQSSQAEuSVBqq3LBmIJ6MbdJEsMt4py5qGk1aupETqZgLxae4n7sUHxPl1YqXrmD+sQevupG/b9+KRWXrXn+gNQrr5D3M+Jm5oaJmFKkgT3gCbdD9MIOO5hqtMga3Y7wCbACBZeY7RMeuHuQahXgK9SSJALvtOmZ23t03GBeMVstliFqu8nYeYx+7UPT6jE32WcmnKd0xlOPRMztHgTlBIOoFbBGuAygxy/FEm+8j5tstwhxVmGVRcFab9CYhQJjZr9++CswuXp0vNJYrAiGYm8RbVvfAGTz9GqYRak3Jm+wn9a/X6Y0Ls8uso/3zJvJDwY2o8UzVIwFc0lHQFYkgmNQ1AW7EiW+Wky/jCkxCkwdidgD1kmOXYz2ntjPZQ05kFbMCT2gzeDI98MDwVBVFUIeWG02v8AWym3SB15TvbupQ5diqerj6ms0Ejp8sdCmffFPD+JpWBAkFd1NiMFlBgUmUIY7YDEguO4x2lINsr04604tgY60Y5+44rC45GLNGOGngbs4hvjnl+uJrTxKMMnI6kZrjWeFCg9TllRyhmCgsbKCx2kwMeBORmcy9WujM1VizMtr226C1o+/Hq35ZuJrTytOirDzHqqxUG4VVeWgXgkgY8s4IS/ly7AN5mqGI2K6bf7sLncpbJk4pRVshxHggcKikyp9DYiYHKDO2/ywwy/D6yL5ajVTiPgLFevMQYN4taO2GP9lKFYy3uxPyk7kT74CzTKiiJJ6FXbTb7hN7R/LI4ya3kjozV8A3D/AA/WpPLF3k76Wi0gCCs39LCfTFvD/DWYNQiGgGb6m0ybASBJEnoNumFvFs24KstkNpmb73BHKb974nkqjVG5gQo9D+73wayPdS+n7GuPLT/vkOx4eqywqAldoBF5tNydvUYjQ8JGmWSnq0EfEWQMZBFwKnr9xwjrVGWq4IgD4VI6XncAnpf1+pGWzBWtNZJpAAxoAECFYkxMywuT1GEksiv1/p9tx04dIvz/AEPMnwFqEgLq5pF0IH/lO3vvGK+K8ESokbOAIZyouDdT+kusdYkED1I6y3EUer5a0kBCgj9EpLSJ6CJgHaO+O+J8RbL1aRp010KtUuPLsWVGKzIJFwOvfEoJuXtV8v2FOC30vz/RxMggp1KY0vqJhnKkgSIAMnoJJ/CZHacFSeV0QAGAWG5iJG3U/Qe2Jjj2YqU6VYREQY0hdXxXHYhdvbDfhfj5JrCsEVaNFCSABLktK7xJ5YHpPfF44rb/ANT6fsLmmvY+v6AqXh0MrDz6IBmC1XaepkXiNo6+2A18NVab6lzWXv1VgLGxAAUD7r4c5HxpSqARSKz9hyfeQsHV74tzPi1Kav5VG/rAEkxLQbL7G9tsK1K6U/p+SalC/ZF1XJk0zSarQYFYuVmBsfgJna/pjr+xQb+dSG1gTFosAFEWt7HDHh3H/MXVUpgk/q6VM3hQZErb4hbv1wTneOlaTsqrrXcEryzF/i5rEbDqMTeLffJ9EMpRlxG/mC0eB2aatKWKkmT9hdI+yI9/fA+U8EgNfNU/eHk+hI29/TE6P5QKipzqhmy6fQXsCSbkGTboPQzi/j3ylpMEfnXVpWOpIuwbuCALExcC2L48Mes2/L8AlJ3WkoocGajULGqpHLzKCQwtMllGnm0m56TeIwyzdDLuQX0VI+HUlRojptBEegm3acDN4zYVgqpZovBJYHSVHNEH4uw5h2u74vxT9JRZWCsusGCpgkLMrM2g4D7qLrW0GGp3URP+cipRamK6KslQPJaFAZuUXMDaDuNI2wo/NhTqAI+uZh1kA2grcC97j13OCOC8Uh8vTYEBWrs8W1GAoHrBJ3/HDri6KVLUxrYFWBBB2tYDpcTHe+HisUE3q3/vAE3PJtRfkHkDzGjpZSWNxYkMC1gOp3PYHA/FfPZ1elVYin9kKVYQJLBTIYd4k+mAlz7JVWkWgecogEtygMIte/LjS5GtAOlTBEwvNJVgJIs0id5nviz7pezP4cUTiprZxF/C/ENVnDABWAjVaGtMMs/hHpF5Y5bxxVWVq0wxU3K2F9v6+uEme4LdDlwdN5Gu6mRvMxF7g+m+91HIm6Vbz8JBkxcb7Hc39Y7gZ5d7CVFU01ZvuH8UWsmpD7jqPQ4LnGI4Dm2y7aJVlZ11Enp1j1utvUnoRjU8Dz3nUKdQkEsilo7lQSPTfGmDbW/IA0JiwYr83eLnETXMiRGKUC0X45gCrmY2Jv8Ad7YpNY9zh1BsR5ENccwtTMHviRzTYDi0HWj5w4nxf85r1KzEg1G1QFYgel2mNvp0FsTyiCkVKlhAbTZhGqC0cxuR6YUZbLuaiuBqA+JdyANzEz640a5d6rgQFMmx9bg2kxAJ2xjn3d02dJy6FXEq2pCyNU1LeNIItEn9m2F1Cq1RbghGO4PsTNzNwO9/bBXDMtV89hXbRvpToRIkrB2HLt0OB81wzy6qFI06/hnYOrENYkLERHc4nJY47RYY6nsabI8CCBKvxEkMqtbUJlgZ0ggAfZO/1xfXpBizhAgMTJpqvWNNoi5MC22+M9ms35lMKhgK0FdtRj4oknad++wx1nMyxpIIjTJYA+tjuRcQZnc/PCLHFqrsXXKO1DnN5U1CNZQsQQDrpgxeQp03xKjwnzHKtSaYBIJpXE22EEdwPnjOcN4pWWoyOvIBsYIBkGQGOkk79SI98Psvx9yGKpp1FruLm1jpDGPwgbYDhBOn5ja5LognyKamxUMBAPnUZ7bnffrjpVDqV109LAgg16Vw1jMEm/ffCJMsxpFijHSBF1GqwuOgF+vY47GTK1EmQJQhpG5dbR7XnbD+jRfT6lVk/qNGeAoqrTZVECFU1lFibR1Nye++I/2MefTSFQnlqaa6ydNgpEXi1rYZ8Yc0KZNCjUEVvLYVl0o6MrHzVM6KixEWDbi+BctxYaWDVE0wVCqFgRsVXqCCJEjaBqjE5xjDad38WztbfFeQBU4QirL0wkdGzEERsIZY/cfXCivT0MBrUhriHWRPQkACZxCvkKzaqpzBe400gSJlahgAxAGkLt9q/rz8yfl1I4DC5Jstphuv07Yv3G37JuSfP2NLwzhSssIaDNY6RXUPpAuCb6BIFh03wxPC3VhFFabEalUVtJOmdu5Fz7E4Q+EAVqMzBwBTcspCuYSGshB1E6bAFTtfB3ivKFmSopJWrTR1PPBUzAKsC1O0cuojvE4LwwS9dOvG/ucp6PZr5oGfP0vzhaRoq7M06lqGpcC9l+I22kzhnTziUlA1ujIoCv5EkEGzX63Noi874zvCamvN0FekUCVJZ2BC6QrAiY68vzw646gqroWpqZWs1gpE33bUfnbtAxGMEls2unN/eyjyN8xXl+A05mk+moQ0AyT5VRVYxFyDa8GRMEbb4LR6TMAFCl/hDVWAPXlbTBBg/wDOI8O4sKdBNZVqumAVAECBANiBa1x1GKc4UadCjSfjpE2M9aZAmm0STsLRBnEnix2rd+7j7V/eAyyt7NV/e8KPCYczTp616eeSwnty2Jj+OChUFtVBagBt+mc37jlsfURhBSyrVaoqyxExp06W0gC36oIMgGApjptivi/EK9ZtOlyoNoSO03CDUf47d9cI9nXMX5snN5X1XkaDM5qikE5emo6BqzkTvIBSzXO3fFOV4xTadNFZvB1sTO5iVkxYwO3pjNpljV0oSV3gtO3YjtMdNp32xcMq6QVS4aI6QZk26esdRieSWHVcI/V/kEFkS5+ho8zwgag9NmgiyMw635XiHmdmg3O+J5XOzTIrHQRckmTtf/V0I3vcRGB8tnhRAUjzFfoq2WTH2gB8v54pzHGctVqeTzxtq2/0g7wbiCCPbfFFWm1uvB8oCTT8H9BjlOHqrGqCXR9yNvn2Fx0A9rDBlLzMuoNAzT1SV3KygT5gACx6gbxhR59TLIGptqoi7egIKkkCY39RI3tGDsvxBGhqFTVpEugBAgkXg3gW+sjrhoy2931QWjYrxymqIajBdayDeIid9Igx0IGLK+kgMDMz17fzxi83lKddQ16bD4ksDediQImCYMddt8MMj4hU1RlwrAqAASpUWF/WdrR3vEE6McnyycvAcE44GxFsdAY19DN1LdeOteJpQkYtTIkjEHNWW07HiDZRkDMRlljfVQYxPoWt9MB5Xi7VFlDQIvH/AE28XgANGI1+CVHTSzoCREyp2mBEiDf+ukMvwerRVVSoilT8RdBM7nv63v8AdPk97ja6WV0y8S1OKOTBenJ6Civv1a+CGzbkkBksJJCqPWR364Br8JWuxLPBJAYqRe5mBqgt22nuepKcA8olUqB6RNtTKriDcbQR0mBcHpgd5i8F8AqORv1WdZPirVCf0ukA3hFE/wCq0nb69cMaNMVVlSzgSTAWesdL/WffCv8A9LhgQH0k9dSnqT2Ftvphjk/C2ZWnpFSk0m7B9J9pgmOu+F1wfFfChtM27YHxXIDyW0EFxB0gCwm88ouNjtiPA6ZYLC6gVBMnsYIYjvBtHTpgPMcBzdANVqGkyqpjS4MTKgQIJnVc9pwv4fxpqbqz00KrJ0i1vcz19OvXFVBSXivcdJNrcfZBEFalS0nmRmPMbadMReIM/cMMeE5FatdkZRFOuiAy0myNJv8AtYEylWa9BlAAOXaATAGp6JA/dAw48OZFvzqtzlD+crBWD9il0IIN+mN62Zm3G/iRPzd6SJXqKuliVNSwPKoibizN164yObzHk8ztpv8AGZvMkQbAzB698aL8oWVZDRNNiGUuHh9baQFIDTcarG+0YylTgn5xpV0Om51ElQpI3np8PXfGfJ62Wmi8E4wu9ieY4kuYpyDrUMPtEwZsZHW/34lkKCv5soAKblRc3hFa995bEs3wnL0Wyy5YOFdVZy7SzOrsDqEwDC7CwBXBPCMmIzTdRVqfQIu/cTjTg32rYjm2fIw8CcLFdlcA0z5SsxR2BGuCNMGekX7nD/M5JlqVddWo4XSJ8xV+yG5rAk85MntGKfyboRTowYBoJIj0XrNoIwh8S5OvXzIr0tJRmnnqXEBQLAfsx93ckZ8mOEUp9Q44zk7gOKufoKTTGZbWB8PmTv6QfpviqnTVv7yox/Wkdp+ErI+/GMo8EzdJ3YLRJqGSNYAne23r/LDF6GbpQ1TTo2GhrXPXS0gkx33x5143L1VGvkaW88dm2iXHeNHL1UpqXYneWWbnliNtm3HUdsEcM8TPoqOazKFXuBJ6ASIEn8fQ4F4pwN6wptpGpRPPaRMGJibgWg779u6fCiEZCCC3xBWt9dVunT5jAeTCknSv5ArJOt2xrwvx69V3mtXWmq2l1liehEQNjtPvcY7zXjp1d1V6rREE1CNwNxokXJt2vPZFlvDjzCwoO8sPrP8AH+eHPC/ANZmZ6oTSwkFXSRcbiYt74ssuOb2SfkCWOcebJJ47ZnKk1CBswYTbva9/xwS3iIqFYvUOoba9iIm8X3wnz/BhReGg6pOpWBLX633vvPX1x0/GUZBSghgw0SBABMFbNt1HqD3s+PJGTpQVeNIWUZp8vzY6y/i8SQwZgQQQxBsYtcdwPpji5KlXU1EmgwO4hhaDzAXUSd7Aes4StQY9R/tP8cPvB1RlNTlSoBpkElTckCGusz3+uLy7Opb8fBUBZa9/xJ8QyWYSlysNLEy1grAiIDSRB2gkEnv0S8LzLU25GZSgsZ0kbyPa0xfc9saXxFxbyV1ZdWSrJ8ym6arCCWi4cDqSTY+2A8rWp1gGPlJIG8KCZBKgTYnV9mPY4z5U4VG/h7vIMafGwxyueWpIqkLeA5sfYi19j/Qxbw3KGlVL+cSrfCbsrG9j2G3qIxXma8yatBTIu6MQDAgWgjUbAWGwtYYNy2QKBmoEVVMaqTdbW+K4JEX623iMLCT4Tv7/ADX4D8RlwviwqsUZdDibbgx+Fr+o69MM4xmV4gutKYRhUZm005kjRBJV7FWKyQGjY+xe5DPhzpPxKNyNJN4Mr0Itta4jsNmKcqqW/vJygkG01uBhjgWkt8E4etxos8AbM5Um1RJ7QZ+kYrbOZcXLp81b+GKMyKlPswsAUBFrRIN4G3bAtTMmAAA2pgoB2vN/SP44y4v8fiyK4zbEfa8idUNclxTLiqCw5Rf4CdRHSIkjY+mn1w3zfGMmQSGpWGwSGt2EA4y/D6RAAcglRBA5ZkgwJmcZ3iucbzjBKkNEAMQJEWJYzI6AAHDZv8ZiST1P4FMXa520kj0DKZzLM267TzL0PW640FFKAkMFBFjCEx9Fx5xwbiPllVJUQAAe0EcsHvp9p98aLL+LBSqCmdbEtqYg2Gq+o7HVA+Ik2t7+bPsGKUval5/ot6ZJrdIYeL6mV/NavlFS1vsEfbHXSMeYZisNJG9seieJc6GyNSD0WYIvcdBuJDD0jbv5klBnVyIAQcxJjchR7mSMehixxivVJ95q3Z6bwHLgGgTEnLCJI6hLD1sfpg7h3I9ci0VVgC3RMV8MzFqbinAFIIAS21r2Qwbd9sF5HTrqMWgM0wJN4gi6DpgvNiTtv7k1jm9kgynRDMTcljJJ6/db29sNMtwiL7fX9344T8LrtSYFnB5YMMwEh2YGD+yY+WHR43IJlSO2pQ3TpMnDelQa9UfuXe4k8RZp6dSiu+p4EyfskdbWnCnh2X5MydpqVNgOirad4wd4gzS1alF1KxTclgXQTIG173HXvhLlckwrtU1E02FXkWoH0B4GuC/MNy1hFtxikM8K5JzwTt7Gw8CppWl/9lY+g69euM+2dyelVY09QUAxAMgX+/3wblM/Xy+ay9FaYNFhTXW4KWiSQSSHlRaBFwL74K4opNIAxqZG2mP+01577HEe1dmWdLdqvApgzPC3tyJKP5rE6kHuVwfTr5ZgR+hgjppE4bUsuyiWYMTZdxJub7wY6jtiip5gOlo7jSfc9htHb1mceY/8frftNGmXa76IjlPzT7bUj3LFSSfU98Mqud4eiEKaBYgwdK7x0kYFRwwCqpDLdoGxIjfqSdr3nrgrKZgwSW16dnJJjtygcx9r3742YuwqMNGrfxIPPvdGdGXoE/HT+q/yw34Ycstn8mDIklf6GCcpejuZ1LsI/u12O4n1JvY9cZniudelVYUyVAMcwmb9ZE9rehw0P8dGNNzY0+2uVrSi7xVSo/ozT8qJYchU9BG2MPn301ZHQg/SDh3xfPM1NJJ1sST1AC2BWe+rrtpPeyriuSKqjtbVupNxBIv7gTh4444Wsad/1k+918mmr0CvTeCD6HB/hyqC1RIkPTO/UoRUH3K2COE0jUy1Jy4IZB8WncW06j7HHdDLilWVogBhIJmxsb9tLHHpRVmOToYcZRaqgOGaSjCGIjXS0kr2OsbRF8Ic/wCEvNUeVVnSBCVOQiAq2e6kQALkY0Fan+jTuA6d/wDtt5i+9yMY/N5rMUqzhXqiCYKM0aSxjTew/hjB2nFPvdUeDZhnB46fJdkKNfJP+kVkkGxMKRbYwVO26na0rhvl/ElHSCx8mo50hlMC0EyRYDpEdRfsk4Px+oK6ipUqlC3MCSw2InSQRM9xjT1+BUMzDKKbQZ5CEO36sMh9hp2xkzZY4pLX8nx9R44290/kEZfPawVqnzJuHWNQELB0j4xPaem++CqlbUy1DD6GUh0+IQRKt3tO8HCZPC9SkUZH1aN1qroMEnrOhhZrhvUYvXPgVNL0yjwf0oI9bavtgWEkEXM2xaL9/wCX/wAP6MR/D8G7pVJgjqMGg4Q+HnJTSSDogKQAAVPwxBi0EWPQYeqLY3MnE+YE8QaSANXQhGWxkj0kTtYgfXBVTiK183T0qUV6tNQSoUKIRdTEQPiaSexG1hj3etwauWk1UYjYtSSf/wCCfvxA8NzQ/v1/2KO37HoPoMYceWOGTlFFHiUlufPKVDTr1FYsGDm4JIADECCN7RB2NsF8R4lQKidQrBaizECSiCm0m5aRv2j2x7vVyGYA3pH/AEL0iPs+g+mBavCKziYyxJkEmkhJB6THv9cJ6QtesPco8ErZmkDOo61IJUD0eb7W5Lep7YhV4urgmQGAtJ33IMX973v7Y94ThOZmNGXIIi9JSIvaJtMn6nvirP8ABXpo9R6GRgAn/wBupJI1HYXJu31OKQcZqxXio8l8M5ynXAo1QX1GCFPPE80Aj5gz/DAtbgXl0c6s8y1KSpMiwq1JmwvAXHqnhV6uYapqyOTotTbrQGog7NytI+I/U+uHdXgTaj/0uTbV8X6N4MHruJxfHDQ3K/kTrojyXLedVGlS+gAQgOxWFNthsR859cMTxb82XQWapV1WAYnSIIKk/aII2iebGso+Hq4zNRko01XUHIGpFjoqHSbyCSI6dJGL6/AA2qeH5eWBllq1A19zPlb+vcDHnNNybfHT3l4pvcSUOJNWA0o6iNXxCd49tz3wWlfQFNTzKeoW81SAfUNcYK4dwBqYZXy/mqwiGq7AyGFqSzIte3pjt+FD4fzN5H6mZZbdwNh6wN8UxulvyHRfIozGaRdUEALBqGYHMoYGdiYPfCpfGWXJg6+U8p0n/cpF1I+vvtg1/BytVzANDMga0GlKyGJpI51ErzmTIPS3XAGa8EEBhSp19QUFA3l3Oq4MPBBFrKDfr116qjRF497RoOFcSpV6bJKvSIO5AG8nf4Gm+mwJki84hmc0UTQ7akXUA5nWoKMgU9TBI3uPW2Mt4do6qoleZLgSea06SAQQGsPn6Y2zZCjUMmlmUN7A0VUSZhV1GFFwASYk4XDm0tp8f3H9+AU8qvqEDiESQw06eWL6uzAg8w3sMQoVBpZiDqtEb9vii9yPa21sSocOSkpCNm4bcAU2A2vEEA73He+2JaUK6ZzKiCLUE677LP8AxikMkNRzxyoFzqlwRRPOQQtQCANR0gzFubqLgau903GuOKvD9LsPNWqq1EsWLLULGBHMOUdPsnth3VT81y+lJdUvR1bkeYKRpsBcNLK225n0xlPHeU8uqpIUmsNTECYZWA1iwglWEnYket7TdR1I7HHVPQ/kafwnxTz8sxKu2moRBN5AUQTq6Tf0INzgXh2dp55KjRBpVFRe+lnA5rdbkT9MZnIZs0kqrlm0CrAEsZBBCu6jZzo12ibAgTjngyo9B9JMh0sJPNoqVWWATIgJ7w4x2PJroObD3bkn5mn8S5NKi1LctIfoihuDFPUOxu20fZGPOs6WaJPQE/QY36+Tpq/9YinMHW8oRpLQWCgsANus7DC1OC5WWH5zSYML64vttDzuD/PEcs7epI6ENJVwKg1TKUqi8wp1TTKzF2dArDpPOAT7euNhmuHEIoMSVItt1EYTcEopl6bU0r0SrVFe5/VKn9frpWfni3Moz1jV/OF5osGOkAACBz7Wn3JwYZY45d5u3VCTwuSpD8UQELAxGhoWyw6hjC7AyQLYymdkOJmbrf8AYMW9JJw9XNEU4L0vhglTB5TqBAO5FwBttbFmc8LVKiiHpbyDJHSI2674efaMVbs5YppmPVhTzNJx0qKTH+YT90423iDjeUy5UVRqZlJACLqFyNQYDUDPeR7YTVPye5g/3lE/6iO3pvv9RhhxbwbmKriovl69Kgy9jAj9XvOJLLFqkyjh1aGOR4xRUK9OqdFVOUOSV5CdYN5U9hJ974X1cxTepSVJmuGdOnwbg9JuY32wvzPgjOCmIRWIctCOvVQCRtflXp0wRxDwnmjTyp0MWpebqgrP6Uct531Wj1xGeLHk9VrjhrYeGScH6o94dlqmXcOrKAxVWDyJDMBa0SCZsY3xsVqehx5Twbh+coyHoZjQxGtQJU2IcxcliTMyJ+/Gi8P8YzOWy60Wy1ZyheW8upeajNO3Y4fs7io0r+f9wCbblb+hrjxSl+uuOv7QpH+8X5mPxwt4Nm6ObFXywf0VV6RkgyUMahBNiZj2OKW4YlR2WnUp6hdlABO8EyCDvuMaXjxy5J6proOgUInWsd5H8YxElIsy/wC4YUjw695Kx2gwflOBanhpgDKoR+yB/DCejY0d3s/A0lGn7ehF8L/ENKaY/wBU+2gzGMlmeCQJBk/qxHra98co8LpX11ajCLaZUjuCpbb/AIw0cKjsgPL4my4CU8rknSWMTc/PB1SkCDtff54xSZin5rkVswktIVNQWe5BXSPvHrgvzqrfBWi1jqafnLET64s8bk2xFkjFJGgqUgJjAzg4WBc2Pt6v9h+/TiOZytd1Ks6kMCGUimQQRBVhIkEE4zS7PZVZUNPLJ/r+oxwUFKzqA0zzWMRIaehFjI9O4t5HnPB/EstXqjKI75dwJErA7qoLsYFwN4BItfHM9S4kKXknLVvLgh1lyGDGSAKYG5kmZmcTWPSyl2j0jw/xSjUr5kJUpszMrAI4bUBRpqWWDzLIiehscG5zPUqWYoIxh6usLC2IUKWJYC0cm/c48cyVJcuwrJlswHR4UkVQFUodZkDmYEsBtv0wbmvyhg1FcklqZqLTNQNJSoqjv1gSD+p1JEParc7TvsehZfKDI5WjSqAFuZeUfG0VKh+UK2/YYNyjJVprUpwyOAykDcG4x5bxfxnSzCUy6163lOzLUC6YLCpyNUM2UMYA/VHbGl4E1SnlqVNS6U1pgBEenaea7qQ5PQ7de+IPDfAdVI0+f41Rywio6hyJCSoJG15ICi+7EDCTOceSoOavRCmeRKq/RmkMw3sAB74TeJuVKujl/QJMW/7mYJIJG5Plfxxi38UFcscv5VIhvtFea7Bj1jpG22Jwi7aXiO2uT1HIZigY/wDbkHblpyZiI+6MYX8p1cfnYpoFC0aYB0gDmcFyTHXSaf0wg4Nmgr02YvoVgWVXK2DCQLgCQO4wz4/Uy1euXp+YgZROuoWZiNydTt00jf7PTGrQ1sDHNRmpPoLcrUU0qdPTqZqoMSRKgMpE+urfpjWeGKFA1qC6FYMr8zEnUpEgwTCwdI/zah0wH4c4FlnhqmcWk1Nh5YdVgzeSdSgibfvxRwmulFkamoqBGbmLXZWgaSpUhYibHct3w6VxpPf/AN4fkTyO52eiZbg9N0oaQFJQzHWFp7ifUn54JbgdJbims94kz39/44z9bjj0Vp5o0lRXUKoVlYtJJB0wpn5ncYFbxBkyBrB1XJY0QCSzSdyZuTa+2McYSS8Slo0VXKgfZ+7A2Yyoiyr/ALRgUcZp03EFKQcqIqUKiAlZtq5UuPwxGkKX2jRYlbldMiSST73N98BxfIU0GUuGKIlVk/sj+GNBw/h9J6VNmpqSUWZHXSJPvOM+tEav0QpraCL3IPoYmMFjJ2WGKwTq0s4BBJMABhEC2A1Zw+HCaI/uk94xbU4PSI/7af7Rb9+E1BmplCpZip5g9WpDLDiDJYTdTt9nE89n6lQzLUwBAFOo28kljyr6Drg6VV2wbjkcGoDakn0xZ/ZVH/CT/aMZsZl/8St/+Rj+OI5/xBUFNEEo5C6qmpDsOaAQbkjtsThNW+31DRqRwqj/AISfTHP7Ho/4SfQYzeQz9UgE1qkT2p3/AP1HEczx3Nq5FNTUQfCzeSCffnXrbYbYfHkUudgOLR5f4ez1dsuwpKELsENTWw1ajq+EQpi5LOWAuYGPQuB5E5amFEkn4qmqS/r/AJew2HbBS5JaaE+SlM6SssrAKrHUwg6VkmOb0G8YnwnKEGEIcb2ZY+sm3tOPQxw0u2ZpztUiVSet57kn+OC8mtZbU1YT6W+8RhtmaIpUKjABXWmzAgTBCE2kXvifhzNtVymXqOZZ6NNmMRJampJjpcnFHk6CxxdbFOaOYgaxH7QVZ+o2+UYHbJFllxJOxIn78ayoB2nA7BSIIw0ZpdASx31Mg1E7QbdMUuhG4+uNQMreIwPnqKLuhf54spKzO4OjNpWM2ket/wAcEjOPG+r0cyPlODEzFKfgIB7mcSbhaNemfli0muqIpPoy7hXEad/MWmsdYj78N6dCjUkroadypBn6YzNXLFMD1MmpNwAYOkklYPTmFxucQljvdMvHLWzRpv7F0kmmwWehEj8cZnivg46mLIlVWMkB3U+tmYg/ywXkKOeRhclZuGOu37JgkfXGjoU2cfpEHvtibVbumVVPZWjzrM8FoMoozUowfgdmKDewGqFud7ffg/h/h56ZJFSmZ6uk/cRGNBxDwflyCQTSN76rSb3BtjP8Jo1KebFLzVemPjIOpIhiBc8rSAIB69cFaHvQrU06bBfGfA6nMfMpDXlmYhKUCcq4ZD8U3NdgY9O2PHKwdSZUNf7Jx6d418SpWWrdqQAehRRWHOvmDzamoA6pakoCjbQZ+LHmlbMGnvzKe+4+mPOi1KcmjdVJAhz3SCPljgrjuPw/HHeYqi5U39MUEzuJxaxQ6lmW7n5E/wAcMKfESQLkR/Xa2ES0h/RxJgw2Y/X+hg2caajxIRzMYBkDUSARNwNpwO3EBJHQbR06zt0xnxmG9/l/DEvzo9R9+CtgUafjPimtmlVaukhTIgRJIi8WsPQb4o4DxFKFdXemKiAEFbdRANwRY3whXOYkM1g+rWkFO7NLxbi2qu1WiPJUwFCcuygGQpiZnDvwp4j1OUzWZqU00yjaoEzsTBAsbYwq5sYtTM9sTcVVDG/4l42ajmKi0n8+kI0sSs/CC0FVANyR8vqXwHxRUzFXQgBYqWhzA5Ym4v17Y83Fc9cWZfPvTYNTYqw2KsVPrcHCuCaCmem8R8WDLVfLrqswCTTLNAMxuok22nFuX8WZeoDe3Zmpj12LjHl2c4i1ZtdQl3tzMZJjaT1GOUcwB6T/AFPphe5VB1M9iy/FaSDaoBczodgOu6ggDFp43Q/xU+/+GMbmvyivXoPRNMAuACwckQGUtYr1AI364SCoe/0wndLqHUz2epQzEcmYDqRtURWBHqVicCVc1mAIfL0KsfqkLb0Dg41DZQTvis8OHfGTu80XsPcWY/O0w4Mrm8sCukikwKEEEXQEg/Ie+DeE5tKFKnRXMPppoqjzVAsoAmDTEf7saA8OG0n3xyjwtVEXbuW5ifr+7Fscsr5FkolGXzLNdKlOp7T+4n8MXnzP1Pow/fpx1mOC0nsyKfl+/fFA4HpP6OrVT0Dkj6GRjXGUlyScUyVWow6FfcH9wI+/AlWX+2p9Awn6b4lnqNZD/wB7V/npj8VKnCkcQY1AjAGTEiR9xJxZZnHhE3iT6jJuEzeMdjIsu1sdfmcbNp/yyPwIxPS8R5rQfY/eQT9+D6U3yL6PFcAT1JMbnHVXIOdB0sQZ1aYYgdLT1+6Os45neEtGrWthto3/APLfE+B8IDgOGKkHoB0jF++jLhke6knuhjw9EpCxcd/MRh89ow2R9SypB9dxinNhjpUNpncje249JxZQygTbEG73Zpiq2Rm/E/h168EUwxXaKhX3kSBjNvwbMZdCWp6UJFgyNE22JudsenxgPiHD6dVSHWbdyPvBth45WhJ4U+D5r4vUPl0lM/asRvB0aoNjtFgNoDGAAheDaPkGIH0ItjZ+NOEqjU73ZTMCBzK9QwO0g99/TGap5LV1+4n/AOUfdjBif3f3NUgHKIeokHrGLKiAGTtjlB4BH6p/GTinz9mImZiDEe2NFCFxYnZY/wA38InFRnpB9jf6GDibZebz06j36iDiukuv5d7/AMx9cccQ8wgwbYlpntipq8f82+hnHdR9DXvMbcsSJ9RjjiNZr4r14LzVCI6z8v8AnAbU4OORx2DiQqnvirHNWCcEjMt3xIZs4HXHJwKODkzw7YJXPKev3YU47nHUcOqVYdIn3w6oPKi+MZOLA574DRx//9k=">
            <a:extLst>
              <a:ext uri="{FF2B5EF4-FFF2-40B4-BE49-F238E27FC236}">
                <a16:creationId xmlns:a16="http://schemas.microsoft.com/office/drawing/2014/main" id="{6DCD2FA4-85AF-406C-8462-B6BA6278C4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42" name="AutoShape 14" descr="data:image/jpeg;base64,/9j/4AAQSkZJRgABAQAAAQABAAD/2wCEAAkGBhQSERUUExQWFBUVFxsaFhcWGBwaHRofFxUVGBgXGhofHCYeFxkjGhgVHy8gJCcpLCwsGB4xNTAqNSYrLSkBCQoKDgwOGg8PGiwkHyQsLCwsKSwsMCwsLCwsLCwsLCwsLCwsLCwsLCksLCksLCwqLCwsLCwsLCwsLCwsLCwsKf/AABEIAL0BCwMBIgACEQEDEQH/xAAcAAACAwADAQAAAAAAAAAAAAAEBQIDBgABBwj/xABFEAACAQIEBAQDAwkHAwMFAAABAhEDIQAEEjEFIkFRBhNhcTKBkUKhsQcUI1JiwdHh8BVDU3KCkvEkM6IWNMJjc5Ojsv/EABkBAAMBAQEAAAAAAAAAAAAAAAECAwQABf/EADERAAICAQMBBAsAAQUAAAAAAAABAhEDEiExQQQTUZEUIjJhcYGhsdHh8AUjQsHS8f/aAAwDAQACEQMRAD8A9Gznh5kHKdY7Rf6dflhJmaBUwylT6gjGzq8ZWLCTGFGazusEOoYdto9QemNsJ5OqPPnjx/7WK+F580WYhdUiCJjYzMwfXDb+3RUDLoInrIPt9/rhGMsfbBWXpRh3jjLdiLJKOyDFxBt8Tp0y3wgn2wbS4GxEnlPbf/jE8jSKY02BIR1wVSRT1xY3DNJH34OTJqoB06vY/wAcZXOfQ0KEepPKrYYNAxWW0rIEemK2zk/CCTgJNoraQTGB6+ZgxjqjmSTBEYXVq0sTh4xtiTnS2GdKtOLxhTQfDHL1ZF8CUaDCVl2OY5jmEKEXScB1KZBwdiDpIxmz4FkVrkaMqAccnEnSMRjHkPUtmX2OscAx3BxbToTiuOOSbpCukEU0gY4aw74jVFsU6ce3FJKjO2XtUBGB3Ttjs44GwWhbKfLOJAYtIxwJhdUjqRETi1RjtaeJhMC2NSIg44TienHNODbOKiMQxf5eOFBgXI6kZSZxJMozbD54NXhTExEevT69cNsrl9Agme09PQY3TypeyYoYW/aEtPgbnsPrivM8PNPe/Y/yw4fiYUkMpBHrOBM5mBViBEd8LHJO9+BpY4VtyD5MCbnT/XTDZM0NlMx1wk8vBeSo37YOSKe4Mc2thuiT1xzyzB5r9xGO/MAG+BBmiW3gYzJNmptIsWqikgzPUnHDnRNhPri+qVjmiPXAObzCqsJBM4KViybQYmYB9MDvkVJkfTC1c7e+CxxFemKd3JcCd5GXJEoFNsF0MBvXnE6daMFp0CLSY0U4lgOhUxetTEWi6lZbjmOpxQ+YvGAlYW6JugOIGkMQNfFyODhJYovdo5SIrSxaq47GO8copcBOYgwxPEThgMhpxAoMXYgwxzZ1FUY7GOFccAwvJxcMSGIYkMFHEscxzHMEJzEDiU4jGCAHGbnaIxRWJJnHWVoRM2xZXdEEs4UDcsYAna5xTZPYlu1uDsL33xEZQ7xb2xOrncvrFI1F8ztN9kN+w50jvqEYN8g9GOO7xdAaAAZS22LEU9sFoW2Me+LQARP34DmxljQvY4nRQHF70ZxKlQAwHPY5Q3O9NiIm31xm81TZTcEen9b41LWwkzXHssavks6l9QESLF1JW89bbfrL3wcU9HIMsNXAto0Wcwon+vW2JLQcTINt7bY0VDKqg5RGLSQBfbrizz+CIrs/izPIxxfTacRzPiKkkqia+8coM9iRe34jviNPiFFvh1DoRBMHtIEff1GIrteKTq15jdzJBtJ8EU3OKKAU3Bkf1a+CVZVkkgAXk2jufTDNp7oaKYUxtgMre+M7mfyiUTHlEEippeSCNIBMqQYOqwHabxGHmTzIqIryp1CeVtQ+sXxGE03SKSotIGJ0V7YjUTC3MeIhTkAAxO7CJ+snvbfByZIwjcmCMW3RoBjk4wmY8dGmy3Yz3iCTcfI+kQOmHWQ8YU3HNAb0MwBuT29r7jEY5YyVorwaHVjotiulV1AGCJEwd/njsnD7nEpxEjHJx1OFkFESuOxiWItiadBJBsSGKZxNXxVCssx0Tjk46nD2A7Jx1qxzVistgoAKlTGQ/KpnnXK6KZvUnWumZRQC5JkaAJUdSSVHU41KvGPKvykflArLXqZWmVRUNMltOpjyq8GSRp1EdJlRh8myJR32MrwriNSg4cllMRSa1irQo5gwtDWMG1jaMPMz+UHMa+fMEm5CwD02gLbpeAfqcZalxMup183RmciWn3O+/Q98LM3w4oNaKeUgkzq7aelu25xgUJN9UPS4Gv8A6hzNaperVq6pW5JkMbgjeCd7fz0fGPyj5sUkompckksFCGIK6QFgaYJ/8fnleCNyiLMCCQDBuZA6xYm/b6YfZtDVQLUoqYvIqED5CLfXHPvNXqptdTtr3dE0/KFmhVSoKvwGQk8q2KhY2C6TEX2ne+PVPDXj+nUVUqM5YWaq6LTXUZMQCdKdAT2EmTjxp+EU4M0FAH/1HP4dcG8L4ujjRT0SIt5lQQJ9LRP4+owJPLH2V51+TlS6nsnEPGKgxSTzIMFphfWOp97d79fHFohM+5K1fK1SQvxb7K02uQATcAgxgmjUJkqKBJ6ksxNonUWB2A+g7DFHEuLtRKq5pSxgBaZtNty0DErzuT1VXgUvG1R7BR8UUUoqKStKhQKbKdUCB1tYdzvPzx3GfFlQo7rqBMqVaRYg2a/KIO0gfvyjZgQWZ1AG58oWiRO8/wDOKMnxRWe0QIE+XTFzMg2jYC/qfn01myVdbeDoNwrl+Q1Txe9VXYAKd56zYkGfn9dsHcE43rEs0KBEuR9m3Vp2nvNsBZnMimms1No2SmdzG2nv+GJ5TiWu61zMbci/L4PuxJ9nemlBef6BcOdT8v2TyfjqqtbWG00zbQoFxzQxkSWuD02iRNtfk/HtKos2BG6klSN73ERYCxO4nGazXE/JpGpUqOABa6/JQAtyfQ4HyPjGm6g66xn9vSAb2+G564vjfaMapKNfF/8AU6Sxvq/L9kM5w0eZ5gqNUZtR1MbkhVKzB5TM9Y5fZSZl+J5hKNQSSQAEuSVBqq3LBmIJ6MbdJEsMt4py5qGk1aupETqZgLxae4n7sUHxPl1YqXrmD+sQevupG/b9+KRWXrXn+gNQrr5D3M+Jm5oaJmFKkgT3gCbdD9MIOO5hqtMga3Y7wCbACBZeY7RMeuHuQahXgK9SSJALvtOmZ23t03GBeMVstliFqu8nYeYx+7UPT6jE32WcmnKd0xlOPRMztHgTlBIOoFbBGuAygxy/FEm+8j5tstwhxVmGVRcFab9CYhQJjZr9++CswuXp0vNJYrAiGYm8RbVvfAGTz9GqYRak3Jm+wn9a/X6Y0Ls8uso/3zJvJDwY2o8UzVIwFc0lHQFYkgmNQ1AW7EiW+Wky/jCkxCkwdidgD1kmOXYz2ntjPZQ05kFbMCT2gzeDI98MDwVBVFUIeWG02v8AWym3SB15TvbupQ5diqerj6ms0Ejp8sdCmffFPD+JpWBAkFd1NiMFlBgUmUIY7YDEguO4x2lINsr04604tgY60Y5+44rC45GLNGOGngbs4hvjnl+uJrTxKMMnI6kZrjWeFCg9TllRyhmCgsbKCx2kwMeBORmcy9WujM1VizMtr226C1o+/Hq35ZuJrTytOirDzHqqxUG4VVeWgXgkgY8s4IS/ly7AN5mqGI2K6bf7sLncpbJk4pRVshxHggcKikyp9DYiYHKDO2/ywwy/D6yL5ajVTiPgLFevMQYN4taO2GP9lKFYy3uxPyk7kT74CzTKiiJJ6FXbTb7hN7R/LI4ya3kjozV8A3D/AA/WpPLF3k76Wi0gCCs39LCfTFvD/DWYNQiGgGb6m0ybASBJEnoNumFvFs24KstkNpmb73BHKb974nkqjVG5gQo9D+73wayPdS+n7GuPLT/vkOx4eqywqAldoBF5tNydvUYjQ8JGmWSnq0EfEWQMZBFwKnr9xwjrVGWq4IgD4VI6XncAnpf1+pGWzBWtNZJpAAxoAECFYkxMywuT1GEksiv1/p9tx04dIvz/AEPMnwFqEgLq5pF0IH/lO3vvGK+K8ESokbOAIZyouDdT+kusdYkED1I6y3EUer5a0kBCgj9EpLSJ6CJgHaO+O+J8RbL1aRp010KtUuPLsWVGKzIJFwOvfEoJuXtV8v2FOC30vz/RxMggp1KY0vqJhnKkgSIAMnoJJ/CZHacFSeV0QAGAWG5iJG3U/Qe2Jjj2YqU6VYREQY0hdXxXHYhdvbDfhfj5JrCsEVaNFCSABLktK7xJ5YHpPfF44rb/ANT6fsLmmvY+v6AqXh0MrDz6IBmC1XaepkXiNo6+2A18NVab6lzWXv1VgLGxAAUD7r4c5HxpSqARSKz9hyfeQsHV74tzPi1Kav5VG/rAEkxLQbL7G9tsK1K6U/p+SalC/ZF1XJk0zSarQYFYuVmBsfgJna/pjr+xQb+dSG1gTFosAFEWt7HDHh3H/MXVUpgk/q6VM3hQZErb4hbv1wTneOlaTsqrrXcEryzF/i5rEbDqMTeLffJ9EMpRlxG/mC0eB2aatKWKkmT9hdI+yI9/fA+U8EgNfNU/eHk+hI29/TE6P5QKipzqhmy6fQXsCSbkGTboPQzi/j3ylpMEfnXVpWOpIuwbuCALExcC2L48Mes2/L8AlJ3WkoocGajULGqpHLzKCQwtMllGnm0m56TeIwyzdDLuQX0VI+HUlRojptBEegm3acDN4zYVgqpZovBJYHSVHNEH4uw5h2u74vxT9JRZWCsusGCpgkLMrM2g4D7qLrW0GGp3URP+cipRamK6KslQPJaFAZuUXMDaDuNI2wo/NhTqAI+uZh1kA2grcC97j13OCOC8Uh8vTYEBWrs8W1GAoHrBJ3/HDri6KVLUxrYFWBBB2tYDpcTHe+HisUE3q3/vAE3PJtRfkHkDzGjpZSWNxYkMC1gOp3PYHA/FfPZ1elVYin9kKVYQJLBTIYd4k+mAlz7JVWkWgecogEtygMIte/LjS5GtAOlTBEwvNJVgJIs0id5nviz7pezP4cUTiprZxF/C/ENVnDABWAjVaGtMMs/hHpF5Y5bxxVWVq0wxU3K2F9v6+uEme4LdDlwdN5Gu6mRvMxF7g+m+91HIm6Vbz8JBkxcb7Hc39Y7gZ5d7CVFU01ZvuH8UWsmpD7jqPQ4LnGI4Dm2y7aJVlZ11Enp1j1utvUnoRjU8Dz3nUKdQkEsilo7lQSPTfGmDbW/IA0JiwYr83eLnETXMiRGKUC0X45gCrmY2Jv8Ad7YpNY9zh1BsR5ENccwtTMHviRzTYDi0HWj5w4nxf85r1KzEg1G1QFYgel2mNvp0FsTyiCkVKlhAbTZhGqC0cxuR6YUZbLuaiuBqA+JdyANzEz640a5d6rgQFMmx9bg2kxAJ2xjn3d02dJy6FXEq2pCyNU1LeNIItEn9m2F1Cq1RbghGO4PsTNzNwO9/bBXDMtV89hXbRvpToRIkrB2HLt0OB81wzy6qFI06/hnYOrENYkLERHc4nJY47RYY6nsabI8CCBKvxEkMqtbUJlgZ0ggAfZO/1xfXpBizhAgMTJpqvWNNoi5MC22+M9ms35lMKhgK0FdtRj4oknad++wx1nMyxpIIjTJYA+tjuRcQZnc/PCLHFqrsXXKO1DnN5U1CNZQsQQDrpgxeQp03xKjwnzHKtSaYBIJpXE22EEdwPnjOcN4pWWoyOvIBsYIBkGQGOkk79SI98Psvx9yGKpp1FruLm1jpDGPwgbYDhBOn5ja5LognyKamxUMBAPnUZ7bnffrjpVDqV109LAgg16Vw1jMEm/ffCJMsxpFijHSBF1GqwuOgF+vY47GTK1EmQJQhpG5dbR7XnbD+jRfT6lVk/qNGeAoqrTZVECFU1lFibR1Nye++I/2MefTSFQnlqaa6ydNgpEXi1rYZ8Yc0KZNCjUEVvLYVl0o6MrHzVM6KixEWDbi+BctxYaWDVE0wVCqFgRsVXqCCJEjaBqjE5xjDad38WztbfFeQBU4QirL0wkdGzEERsIZY/cfXCivT0MBrUhriHWRPQkACZxCvkKzaqpzBe400gSJlahgAxAGkLt9q/rz8yfl1I4DC5Jstphuv07Yv3G37JuSfP2NLwzhSssIaDNY6RXUPpAuCb6BIFh03wxPC3VhFFabEalUVtJOmdu5Fz7E4Q+EAVqMzBwBTcspCuYSGshB1E6bAFTtfB3ivKFmSopJWrTR1PPBUzAKsC1O0cuojvE4LwwS9dOvG/ucp6PZr5oGfP0vzhaRoq7M06lqGpcC9l+I22kzhnTziUlA1ujIoCv5EkEGzX63Noi874zvCamvN0FekUCVJZ2BC6QrAiY68vzw646gqroWpqZWs1gpE33bUfnbtAxGMEls2unN/eyjyN8xXl+A05mk+moQ0AyT5VRVYxFyDa8GRMEbb4LR6TMAFCl/hDVWAPXlbTBBg/wDOI8O4sKdBNZVqumAVAECBANiBa1x1GKc4UadCjSfjpE2M9aZAmm0STsLRBnEnix2rd+7j7V/eAyyt7NV/e8KPCYczTp616eeSwnty2Jj+OChUFtVBagBt+mc37jlsfURhBSyrVaoqyxExp06W0gC36oIMgGApjptivi/EK9ZtOlyoNoSO03CDUf47d9cI9nXMX5snN5X1XkaDM5qikE5emo6BqzkTvIBSzXO3fFOV4xTadNFZvB1sTO5iVkxYwO3pjNpljV0oSV3gtO3YjtMdNp32xcMq6QVS4aI6QZk26esdRieSWHVcI/V/kEFkS5+ho8zwgag9NmgiyMw635XiHmdmg3O+J5XOzTIrHQRckmTtf/V0I3vcRGB8tnhRAUjzFfoq2WTH2gB8v54pzHGctVqeTzxtq2/0g7wbiCCPbfFFWm1uvB8oCTT8H9BjlOHqrGqCXR9yNvn2Fx0A9rDBlLzMuoNAzT1SV3KygT5gACx6gbxhR59TLIGptqoi7egIKkkCY39RI3tGDsvxBGhqFTVpEugBAgkXg3gW+sjrhoy2931QWjYrxymqIajBdayDeIid9Igx0IGLK+kgMDMz17fzxi83lKddQ16bD4ksDediQImCYMddt8MMj4hU1RlwrAqAASpUWF/WdrR3vEE6McnyycvAcE44GxFsdAY19DN1LdeOteJpQkYtTIkjEHNWW07HiDZRkDMRlljfVQYxPoWt9MB5Xi7VFlDQIvH/AE28XgANGI1+CVHTSzoCREyp2mBEiDf+ukMvwerRVVSoilT8RdBM7nv63v8AdPk97ja6WV0y8S1OKOTBenJ6Civv1a+CGzbkkBksJJCqPWR364Br8JWuxLPBJAYqRe5mBqgt22nuepKcA8olUqB6RNtTKriDcbQR0mBcHpgd5i8F8AqORv1WdZPirVCf0ukA3hFE/wCq0nb69cMaNMVVlSzgSTAWesdL/WffCv8A9LhgQH0k9dSnqT2Ftvphjk/C2ZWnpFSk0m7B9J9pgmOu+F1wfFfChtM27YHxXIDyW0EFxB0gCwm88ouNjtiPA6ZYLC6gVBMnsYIYjvBtHTpgPMcBzdANVqGkyqpjS4MTKgQIJnVc9pwv4fxpqbqz00KrJ0i1vcz19OvXFVBSXivcdJNrcfZBEFalS0nmRmPMbadMReIM/cMMeE5FatdkZRFOuiAy0myNJv8AtYEylWa9BlAAOXaATAGp6JA/dAw48OZFvzqtzlD+crBWD9il0IIN+mN62Zm3G/iRPzd6SJXqKuliVNSwPKoibizN164yObzHk8ztpv8AGZvMkQbAzB698aL8oWVZDRNNiGUuHh9baQFIDTcarG+0YylTgn5xpV0Om51ElQpI3np8PXfGfJ62Wmi8E4wu9ieY4kuYpyDrUMPtEwZsZHW/34lkKCv5soAKblRc3hFa995bEs3wnL0Wyy5YOFdVZy7SzOrsDqEwDC7CwBXBPCMmIzTdRVqfQIu/cTjTg32rYjm2fIw8CcLFdlcA0z5SsxR2BGuCNMGekX7nD/M5JlqVddWo4XSJ8xV+yG5rAk85MntGKfyboRTowYBoJIj0XrNoIwh8S5OvXzIr0tJRmnnqXEBQLAfsx93ckZ8mOEUp9Q44zk7gOKufoKTTGZbWB8PmTv6QfpviqnTVv7yox/Wkdp+ErI+/GMo8EzdJ3YLRJqGSNYAne23r/LDF6GbpQ1TTo2GhrXPXS0gkx33x5143L1VGvkaW88dm2iXHeNHL1UpqXYneWWbnliNtm3HUdsEcM8TPoqOazKFXuBJ6ASIEn8fQ4F4pwN6wptpGpRPPaRMGJibgWg779u6fCiEZCCC3xBWt9dVunT5jAeTCknSv5ArJOt2xrwvx69V3mtXWmq2l1liehEQNjtPvcY7zXjp1d1V6rREE1CNwNxokXJt2vPZFlvDjzCwoO8sPrP8AH+eHPC/ANZmZ6oTSwkFXSRcbiYt74ssuOb2SfkCWOcebJJ47ZnKk1CBswYTbva9/xwS3iIqFYvUOoba9iIm8X3wnz/BhReGg6pOpWBLX633vvPX1x0/GUZBSghgw0SBABMFbNt1HqD3s+PJGTpQVeNIWUZp8vzY6y/i8SQwZgQQQxBsYtcdwPpji5KlXU1EmgwO4hhaDzAXUSd7Aes4StQY9R/tP8cPvB1RlNTlSoBpkElTckCGusz3+uLy7Opb8fBUBZa9/xJ8QyWYSlysNLEy1grAiIDSRB2gkEnv0S8LzLU25GZSgsZ0kbyPa0xfc9saXxFxbyV1ZdWSrJ8ym6arCCWi4cDqSTY+2A8rWp1gGPlJIG8KCZBKgTYnV9mPY4z5U4VG/h7vIMafGwxyueWpIqkLeA5sfYi19j/Qxbw3KGlVL+cSrfCbsrG9j2G3qIxXma8yatBTIu6MQDAgWgjUbAWGwtYYNy2QKBmoEVVMaqTdbW+K4JEX623iMLCT4Tv7/ADX4D8RlwviwqsUZdDibbgx+Fr+o69MM4xmV4gutKYRhUZm005kjRBJV7FWKyQGjY+xe5DPhzpPxKNyNJN4Mr0Itta4jsNmKcqqW/vJygkG01uBhjgWkt8E4etxos8AbM5Um1RJ7QZ+kYrbOZcXLp81b+GKMyKlPswsAUBFrRIN4G3bAtTMmAAA2pgoB2vN/SP44y4v8fiyK4zbEfa8idUNclxTLiqCw5Rf4CdRHSIkjY+mn1w3zfGMmQSGpWGwSGt2EA4y/D6RAAcglRBA5ZkgwJmcZ3iucbzjBKkNEAMQJEWJYzI6AAHDZv8ZiST1P4FMXa520kj0DKZzLM267TzL0PW640FFKAkMFBFjCEx9Fx5xwbiPllVJUQAAe0EcsHvp9p98aLL+LBSqCmdbEtqYg2Gq+o7HVA+Ik2t7+bPsGKUval5/ot6ZJrdIYeL6mV/NavlFS1vsEfbHXSMeYZisNJG9seieJc6GyNSD0WYIvcdBuJDD0jbv5klBnVyIAQcxJjchR7mSMehixxivVJ95q3Z6bwHLgGgTEnLCJI6hLD1sfpg7h3I9ci0VVgC3RMV8MzFqbinAFIIAS21r2Qwbd9sF5HTrqMWgM0wJN4gi6DpgvNiTtv7k1jm9kgynRDMTcljJJ6/db29sNMtwiL7fX9344T8LrtSYFnB5YMMwEh2YGD+yY+WHR43IJlSO2pQ3TpMnDelQa9UfuXe4k8RZp6dSiu+p4EyfskdbWnCnh2X5MydpqVNgOirad4wd4gzS1alF1KxTclgXQTIG173HXvhLlckwrtU1E02FXkWoH0B4GuC/MNy1hFtxikM8K5JzwTt7Gw8CppWl/9lY+g69euM+2dyelVY09QUAxAMgX+/3wblM/Xy+ay9FaYNFhTXW4KWiSQSSHlRaBFwL74K4opNIAxqZG2mP+01577HEe1dmWdLdqvApgzPC3tyJKP5rE6kHuVwfTr5ZgR+hgjppE4bUsuyiWYMTZdxJub7wY6jtiip5gOlo7jSfc9htHb1mceY/8frftNGmXa76IjlPzT7bUj3LFSSfU98Mqud4eiEKaBYgwdK7x0kYFRwwCqpDLdoGxIjfqSdr3nrgrKZgwSW16dnJJjtygcx9r3742YuwqMNGrfxIPPvdGdGXoE/HT+q/yw34Ycstn8mDIklf6GCcpejuZ1LsI/u12O4n1JvY9cZniudelVYUyVAMcwmb9ZE9rehw0P8dGNNzY0+2uVrSi7xVSo/ozT8qJYchU9BG2MPn301ZHQg/SDh3xfPM1NJJ1sST1AC2BWe+rrtpPeyriuSKqjtbVupNxBIv7gTh4444Wsad/1k+918mmr0CvTeCD6HB/hyqC1RIkPTO/UoRUH3K2COE0jUy1Jy4IZB8WncW06j7HHdDLilWVogBhIJmxsb9tLHHpRVmOToYcZRaqgOGaSjCGIjXS0kr2OsbRF8Ic/wCEvNUeVVnSBCVOQiAq2e6kQALkY0Fan+jTuA6d/wDtt5i+9yMY/N5rMUqzhXqiCYKM0aSxjTew/hjB2nFPvdUeDZhnB46fJdkKNfJP+kVkkGxMKRbYwVO26na0rhvl/ElHSCx8mo50hlMC0EyRYDpEdRfsk4Px+oK6ipUqlC3MCSw2InSQRM9xjT1+BUMzDKKbQZ5CEO36sMh9hp2xkzZY4pLX8nx9R44290/kEZfPawVqnzJuHWNQELB0j4xPaem++CqlbUy1DD6GUh0+IQRKt3tO8HCZPC9SkUZH1aN1qroMEnrOhhZrhvUYvXPgVNL0yjwf0oI9bavtgWEkEXM2xaL9/wCX/wAP6MR/D8G7pVJgjqMGg4Q+HnJTSSDogKQAAVPwxBi0EWPQYeqLY3MnE+YE8QaSANXQhGWxkj0kTtYgfXBVTiK183T0qUV6tNQSoUKIRdTEQPiaSexG1hj3etwauWk1UYjYtSSf/wCCfvxA8NzQ/v1/2KO37HoPoMYceWOGTlFFHiUlufPKVDTr1FYsGDm4JIADECCN7RB2NsF8R4lQKidQrBaizECSiCm0m5aRv2j2x7vVyGYA3pH/AEL0iPs+g+mBavCKziYyxJkEmkhJB6THv9cJ6QtesPco8ErZmkDOo61IJUD0eb7W5Lep7YhV4urgmQGAtJ33IMX973v7Y94ThOZmNGXIIi9JSIvaJtMn6nvirP8ABXpo9R6GRgAn/wBupJI1HYXJu31OKQcZqxXio8l8M5ynXAo1QX1GCFPPE80Aj5gz/DAtbgXl0c6s8y1KSpMiwq1JmwvAXHqnhV6uYapqyOTotTbrQGog7NytI+I/U+uHdXgTaj/0uTbV8X6N4MHruJxfHDQ3K/kTrojyXLedVGlS+gAQgOxWFNthsR859cMTxb82XQWapV1WAYnSIIKk/aII2iebGso+Hq4zNRko01XUHIGpFjoqHSbyCSI6dJGL6/AA2qeH5eWBllq1A19zPlb+vcDHnNNybfHT3l4pvcSUOJNWA0o6iNXxCd49tz3wWlfQFNTzKeoW81SAfUNcYK4dwBqYZXy/mqwiGq7AyGFqSzIte3pjt+FD4fzN5H6mZZbdwNh6wN8UxulvyHRfIozGaRdUEALBqGYHMoYGdiYPfCpfGWXJg6+U8p0n/cpF1I+vvtg1/BytVzANDMga0GlKyGJpI51ErzmTIPS3XAGa8EEBhSp19QUFA3l3Oq4MPBBFrKDfr116qjRF497RoOFcSpV6bJKvSIO5AG8nf4Gm+mwJki84hmc0UTQ7akXUA5nWoKMgU9TBI3uPW2Mt4do6qoleZLgSea06SAQQGsPn6Y2zZCjUMmlmUN7A0VUSZhV1GFFwASYk4XDm0tp8f3H9+AU8qvqEDiESQw06eWL6uzAg8w3sMQoVBpZiDqtEb9vii9yPa21sSocOSkpCNm4bcAU2A2vEEA73He+2JaUK6ZzKiCLUE677LP8AxikMkNRzxyoFzqlwRRPOQQtQCANR0gzFubqLgau903GuOKvD9LsPNWqq1EsWLLULGBHMOUdPsnth3VT81y+lJdUvR1bkeYKRpsBcNLK225n0xlPHeU8uqpIUmsNTECYZWA1iwglWEnYket7TdR1I7HHVPQ/kafwnxTz8sxKu2moRBN5AUQTq6Tf0INzgXh2dp55KjRBpVFRe+lnA5rdbkT9MZnIZs0kqrlm0CrAEsZBBCu6jZzo12ibAgTjngyo9B9JMh0sJPNoqVWWATIgJ7w4x2PJroObD3bkn5mn8S5NKi1LctIfoihuDFPUOxu20fZGPOs6WaJPQE/QY36+Tpq/9YinMHW8oRpLQWCgsANus7DC1OC5WWH5zSYML64vttDzuD/PEcs7epI6ENJVwKg1TKUqi8wp1TTKzF2dArDpPOAT7euNhmuHEIoMSVItt1EYTcEopl6bU0r0SrVFe5/VKn9frpWfni3Moz1jV/OF5osGOkAACBz7Wn3JwYZY45d5u3VCTwuSpD8UQELAxGhoWyw6hjC7AyQLYymdkOJmbrf8AYMW9JJw9XNEU4L0vhglTB5TqBAO5FwBttbFmc8LVKiiHpbyDJHSI2674efaMVbs5YppmPVhTzNJx0qKTH+YT90423iDjeUy5UVRqZlJACLqFyNQYDUDPeR7YTVPye5g/3lE/6iO3pvv9RhhxbwbmKriovl69Kgy9jAj9XvOJLLFqkyjh1aGOR4xRUK9OqdFVOUOSV5CdYN5U9hJ974X1cxTepSVJmuGdOnwbg9JuY32wvzPgjOCmIRWIctCOvVQCRtflXp0wRxDwnmjTyp0MWpebqgrP6Uct531Wj1xGeLHk9VrjhrYeGScH6o94dlqmXcOrKAxVWDyJDMBa0SCZsY3xsVqehx5Twbh+coyHoZjQxGtQJU2IcxcliTMyJ+/Gi8P8YzOWy60Wy1ZyheW8upeajNO3Y4fs7io0r+f9wCbblb+hrjxSl+uuOv7QpH+8X5mPxwt4Nm6ObFXywf0VV6RkgyUMahBNiZj2OKW4YlR2WnUp6hdlABO8EyCDvuMaXjxy5J6proOgUInWsd5H8YxElIsy/wC4YUjw695Kx2gwflOBanhpgDKoR+yB/DCejY0d3s/A0lGn7ehF8L/ENKaY/wBU+2gzGMlmeCQJBk/qxHra98co8LpX11ajCLaZUjuCpbb/AIw0cKjsgPL4my4CU8rknSWMTc/PB1SkCDtff54xSZin5rkVswktIVNQWe5BXSPvHrgvzqrfBWi1jqafnLET64s8bk2xFkjFJGgqUgJjAzg4WBc2Pt6v9h+/TiOZytd1Ks6kMCGUimQQRBVhIkEE4zS7PZVZUNPLJ/r+oxwUFKzqA0zzWMRIaehFjI9O4t5HnPB/EstXqjKI75dwJErA7qoLsYFwN4BItfHM9S4kKXknLVvLgh1lyGDGSAKYG5kmZmcTWPSyl2j0jw/xSjUr5kJUpszMrAI4bUBRpqWWDzLIiehscG5zPUqWYoIxh6usLC2IUKWJYC0cm/c48cyVJcuwrJlswHR4UkVQFUodZkDmYEsBtv0wbmvyhg1FcklqZqLTNQNJSoqjv1gSD+p1JEParc7TvsehZfKDI5WjSqAFuZeUfG0VKh+UK2/YYNyjJVprUpwyOAykDcG4x5bxfxnSzCUy6163lOzLUC6YLCpyNUM2UMYA/VHbGl4E1SnlqVNS6U1pgBEenaea7qQ5PQ7de+IPDfAdVI0+f41Rywio6hyJCSoJG15ICi+7EDCTOceSoOavRCmeRKq/RmkMw3sAB74TeJuVKujl/QJMW/7mYJIJG5Plfxxi38UFcscv5VIhvtFea7Bj1jpG22Jwi7aXiO2uT1HIZigY/wDbkHblpyZiI+6MYX8p1cfnYpoFC0aYB0gDmcFyTHXSaf0wg4Nmgr02YvoVgWVXK2DCQLgCQO4wz4/Uy1euXp+YgZROuoWZiNydTt00jf7PTGrQ1sDHNRmpPoLcrUU0qdPTqZqoMSRKgMpE+urfpjWeGKFA1qC6FYMr8zEnUpEgwTCwdI/zah0wH4c4FlnhqmcWk1Nh5YdVgzeSdSgibfvxRwmulFkamoqBGbmLXZWgaSpUhYibHct3w6VxpPf/AN4fkTyO52eiZbg9N0oaQFJQzHWFp7ifUn54JbgdJbims94kz39/44z9bjj0Vp5o0lRXUKoVlYtJJB0wpn5ncYFbxBkyBrB1XJY0QCSzSdyZuTa+2McYSS8Slo0VXKgfZ+7A2Yyoiyr/ALRgUcZp03EFKQcqIqUKiAlZtq5UuPwxGkKX2jRYlbldMiSST73N98BxfIU0GUuGKIlVk/sj+GNBw/h9J6VNmpqSUWZHXSJPvOM+tEav0QpraCL3IPoYmMFjJ2WGKwTq0s4BBJMABhEC2A1Zw+HCaI/uk94xbU4PSI/7af7Rb9+E1BmplCpZip5g9WpDLDiDJYTdTt9nE89n6lQzLUwBAFOo28kljyr6Drg6VV2wbjkcGoDakn0xZ/ZVH/CT/aMZsZl/8St/+Rj+OI5/xBUFNEEo5C6qmpDsOaAQbkjtsThNW+31DRqRwqj/AISfTHP7Ho/4SfQYzeQz9UgE1qkT2p3/AP1HEczx3Nq5FNTUQfCzeSCffnXrbYbYfHkUudgOLR5f4ez1dsuwpKELsENTWw1ajq+EQpi5LOWAuYGPQuB5E5amFEkn4qmqS/r/AJew2HbBS5JaaE+SlM6SssrAKrHUwg6VkmOb0G8YnwnKEGEIcb2ZY+sm3tOPQxw0u2ZpztUiVSet57kn+OC8mtZbU1YT6W+8RhtmaIpUKjABXWmzAgTBCE2kXvifhzNtVymXqOZZ6NNmMRJampJjpcnFHk6CxxdbFOaOYgaxH7QVZ+o2+UYHbJFllxJOxIn78ayoB2nA7BSIIw0ZpdASx31Mg1E7QbdMUuhG4+uNQMreIwPnqKLuhf54spKzO4OjNpWM2ket/wAcEjOPG+r0cyPlODEzFKfgIB7mcSbhaNemfli0muqIpPoy7hXEad/MWmsdYj78N6dCjUkroadypBn6YzNXLFMD1MmpNwAYOkklYPTmFxucQljvdMvHLWzRpv7F0kmmwWehEj8cZnivg46mLIlVWMkB3U+tmYg/ywXkKOeRhclZuGOu37JgkfXGjoU2cfpEHvtibVbumVVPZWjzrM8FoMoozUowfgdmKDewGqFud7ffg/h/h56ZJFSmZ6uk/cRGNBxDwflyCQTSN76rSb3BtjP8Jo1KebFLzVemPjIOpIhiBc8rSAIB69cFaHvQrU06bBfGfA6nMfMpDXlmYhKUCcq4ZD8U3NdgY9O2PHKwdSZUNf7Jx6d418SpWWrdqQAehRRWHOvmDzamoA6pakoCjbQZ+LHmlbMGnvzKe+4+mPOi1KcmjdVJAhz3SCPljgrjuPw/HHeYqi5U39MUEzuJxaxQ6lmW7n5E/wAcMKfESQLkR/Xa2ES0h/RxJgw2Y/X+hg2caajxIRzMYBkDUSARNwNpwO3EBJHQbR06zt0xnxmG9/l/DEvzo9R9+CtgUafjPimtmlVaukhTIgRJIi8WsPQb4o4DxFKFdXemKiAEFbdRANwRY3whXOYkM1g+rWkFO7NLxbi2qu1WiPJUwFCcuygGQpiZnDvwp4j1OUzWZqU00yjaoEzsTBAsbYwq5sYtTM9sTcVVDG/4l42ajmKi0n8+kI0sSs/CC0FVANyR8vqXwHxRUzFXQgBYqWhzA5Ym4v17Y83Fc9cWZfPvTYNTYqw2KsVPrcHCuCaCmem8R8WDLVfLrqswCTTLNAMxuok22nFuX8WZeoDe3Zmpj12LjHl2c4i1ZtdQl3tzMZJjaT1GOUcwB6T/AFPphe5VB1M9iy/FaSDaoBczodgOu6ggDFp43Q/xU+/+GMbmvyivXoPRNMAuACwckQGUtYr1AI364SCoe/0wndLqHUz2epQzEcmYDqRtURWBHqVicCVc1mAIfL0KsfqkLb0Dg41DZQTvis8OHfGTu80XsPcWY/O0w4Mrm8sCukikwKEEEXQEg/Ie+DeE5tKFKnRXMPppoqjzVAsoAmDTEf7saA8OG0n3xyjwtVEXbuW5ifr+7Fscsr5FkolGXzLNdKlOp7T+4n8MXnzP1Pow/fpx1mOC0nsyKfl+/fFA4HpP6OrVT0Dkj6GRjXGUlyScUyVWow6FfcH9wI+/AlWX+2p9Awn6b4lnqNZD/wB7V/npj8VKnCkcQY1AjAGTEiR9xJxZZnHhE3iT6jJuEzeMdjIsu1sdfmcbNp/yyPwIxPS8R5rQfY/eQT9+D6U3yL6PFcAT1JMbnHVXIOdB0sQZ1aYYgdLT1+6Os45neEtGrWthto3/APLfE+B8IDgOGKkHoB0jF++jLhke6knuhjw9EpCxcd/MRh89ow2R9SypB9dxinNhjpUNpncje249JxZQygTbEG73Zpiq2Rm/E/h168EUwxXaKhX3kSBjNvwbMZdCWp6UJFgyNE22JudsenxgPiHD6dVSHWbdyPvBth45WhJ4U+D5r4vUPl0lM/asRvB0aoNjtFgNoDGAAheDaPkGIH0ItjZ+NOEqjU73ZTMCBzK9QwO0g99/TGap5LV1+4n/AOUfdjBif3f3NUgHKIeokHrGLKiAGTtjlB4BH6p/GTinz9mImZiDEe2NFCFxYnZY/wA38InFRnpB9jf6GDibZebz06j36iDiukuv5d7/AMx9cccQ8wgwbYlpntipq8f82+hnHdR9DXvMbcsSJ9RjjiNZr4r14LzVCI6z8v8AnAbU4OORx2DiQqnvirHNWCcEjMt3xIZs4HXHJwKODkzw7YJXPKev3YU47nHUcOqVYdIn3w6oPKi+MZOLA574DRx//9k=">
            <a:extLst>
              <a:ext uri="{FF2B5EF4-FFF2-40B4-BE49-F238E27FC236}">
                <a16:creationId xmlns:a16="http://schemas.microsoft.com/office/drawing/2014/main" id="{51EE5A85-8FD0-44E6-BC65-5F6C6182BD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43" name="AutoShape 16" descr="data:image/jpeg;base64,/9j/4AAQSkZJRgABAQAAAQABAAD/2wCEAAkGBhQSEBUTExQUFBUUFRcXFxgVFRcUFhcVGBQVFBUXFBUXHSYeFxkjGhQUHy8gIycpLCwsFx4xNTAqNSYrLCkBCQoKDgwOGg8PGiokHyQqLCwpLCwsKSwpLCwsLCwsLCksLCksKSwsKSwpLCwpLCksLCwsLCwpLCwpKSwpLCwsLP/AABEIAMsA+QMBIgACEQEDEQH/xAAbAAACAwEBAQAAAAAAAAAAAAADBAECBQYAB//EAD4QAAEDAgQEAwcCAwYHAQAAAAEAAhEDIQQSMUEFUWFxIoGRExQyobHB0VLwFULhBiMzYpLxNFNjcoKishb/xAAaAQADAQEBAQAAAAAAAAAAAAACAwQBBQAG/8QAJREAAgICAgIDAAMBAQAAAAAAAAECEQMhEjEEQRMiURQyYXFC/9oADAMBAAIRAxEAPwAtSpzS5KLUQyFEhTkeCmFEL2VEByCU3AdU1QdJjZJCmrspdUDimC2bLHsFrSmKVVs3c31WFTwbnG0q9bhrhcqd44XTkNi2dZQZOiYLYlcvwbjnsTkqSW2jot3ieOaWjKdbyFDkwyjNL0O5LiKGv4w47fZbLXSAeYlcz7W+q2eH4mWAEyR9EefHUUxWGbbdjkqQ9B9rdTmUZRYYvQnVFMoL3ooqwGyKuJhZ2Jrkzsj1SlX01bjSSFSYAPPMob3O5ooF0OoFWJsD7w4boVTFGbqajUF7JRpHrBvrSoaZVjRJIRG4dbSD5IEiU2q5w5VdF5IByEOL4hpou38Qb2MhD96BxjWtvFMtPcGVg4jFEsqgxPtQ6ByuD9AvcAxsYgE/zy2dImUhytlqxVBs6H+0Big7uFerVLMKCNQwddYCBx94NFw3kdp1SNTirThfZlxL8saHnz0XpSXJm48M3GOvZm8LxMYhhG5jy3Wz751PyXOUmuDpA256KMr/ANlIsslgcnbR3jmobmpk01R1NW2cdi681Ee1VARWCXamsJhS9wA1KVYRuYXRcFqta2zXFx3i3zSM2TjFhwhyZr4HhbGCNTzV63Bw4IlGtO0JplWy47k27suXE4PjnDsjoSOHxTmgt1H07LtOM4dpEkarmn4VoJC6fj5VONSI8z4gmVweiO2nycR2KqyiOSYoU7pskq0IU6Y0eEVm6VHHzRsPQrt1cI3kBanDauZkEyR9NkZ7VzZZZJ0y5KLVoz6WIvBCioEd9FLV2lCqs8UFOUPFgAWSOKe8aSO0pKtjqg1MhW48Te7EyGcyq4pNnEL3FuhTArtOh9VXxaJ3E9lVsit2UhZYDK+xVqVESrMciRyWMGwfOboVZg3TZyt+I35LlONcee57mU/CAYLt+oHJL50ynDgnldIwMVSBdWAEHPbteV7DYQNId9dkcEDqTv1UHqkSbZ34YlFbKcQrGAJ8OvmLfdKA3TOPd8PYoLdPJZpId/wjP0U+06FSYVoWBnbZk7gcIDdyTptMharKgDY0Cbmk+kfNRoQxGHuTtNksGTZPvM9VWlhpPRejOlsD3oLwvAgukjTmttr+SQpugIzX2so8jcmUxdD7aqr/ABJjSZOnK6UDDuVVtMCbDQoIxRtlsbxJrtnfILEq17nwlMUqpOpQqjdVfhjwdE2R2ijKs7I9J10urU3FVMlaNzh2IDXX3ELSqOXO0KsQeRW37aWzzErn+RDdleCWqLmuhRKBVdyVfbgCXGANUmMB9k4k2ICxcVS1T2K4hTBIzg+RShrg6EQrMUWu0IyNrozm4W6I7CQnQwQXGwHP7c0J/EGRaSq1JvoVbFvZwiNlebi23kKhxYRU/wAAdhWm6PWxQY3rssPinGTTIDW3INz9gucdjq5BdndE6zbsgeynF4rkuVo6p1UkyuUxB8bu5VDxOsP53INGvLiXX/K9Pa0dDx8bxW2xprv2FYU+aqHTppdVdAuZPbX4TzU0kXJkYvQdvshNH0+yitimkCCbN3F1RleBff5JWwuUQjW9EX2XRBquLmHKfqs32x/U5YothOSR9TYy4RHnaV72kDRBOJPT0TeLZ842khho2TAtZI0cUQeafLgfElzi1oxUWcdEVjkBysxCoWe5jBrJTG17WVnuWdjnXHn9k3Hi2Y5sG2pBU+0SzirByrcTOwxcr03obTCiV5AOI9TqLVwteWdrBYbXQnsFXgxsk5oWjcemaDisbjrHuyhoMASeV1puqr3tCb/JT47i7KOSRxxBTdHh7iwuuOQjVb/umaxAPknaWCtysrJeUq6Aezj8x0O3NVBXR43gbdQQJNtVh4nDZHFvIwqMeaM1oxgiVYBebTVa+Jaz4jC2UqApydJCvFWA5Jv8X/yfwootHugFr388yU4lxMEtDBME37gt+6VOJe6mKcAAac9Z1Uk8sUdHF485QSY/XyCs6S25fy/5Yj5lYVamBcXMaJtuB3PzQMU6HRGiQs/J0i2OBwVti9JxHmjvqQ2czmxGgBPw9UOrgCbsdPQ2Kihh3uBzWGkHXSPRMlJdhJP+otVxAPiudhm17iLIVetAn5flaTuGgNsdL3+yx+K4VzCDsdkMOMmY4NBcLiozTaRbug+8Hmg0qxkBO+6dG+qZxQKnJH1GoEItTdRmiGQIlano+fsEG2TOFqwCOaWOIbOvyUnENGh+qJxbXQOx2niDOgKLm8klh8RfomhVb1SpRp9BpX2UrP8AJZWKPi5rXq4emfESVgFsE+abiYaii7lZoQwVdpTAqDhq8WKrHIiwFnmI1OpBS6s0leasE1qTZRPeGi1/RTgxLQg4poDjeVMkm6PbWwuIr5YDd9USjjdjoRCSbTJlEp0t1vCNGcmXqVSYjY2WTiqBBk3lawhZ2KrzYJkNdA2xQCFgcWBNU3sBBWhjw+9xHJczi8Q7MQbwl5Zyejq+FFRlyGS1o6q7attFkuxDuZTAxLiJEmOQUssZ1o5kzQIdeSk8UPGew+ibwznOHiBCDxShlp1KmkBoaepKHG/tQc/62DoyCmHPDtUOWtaC50SAfKwn1VaHEqAu5/OO+09EyXLtIWqWmzz8M4G3orOZPheLRuAUbDV22e2CJ63Vq7wXEhJ5yT6GqBl1eEsPweE9b+iW/g7uZW0F7KmrLJGfEjscXVJ0ShaStF1BDNFdGLSPk+SEBRTNKkBr+UQsUtYibZjkgjajSLK6zKuMgkQD6pplWw/zIKMlBrZfFO8JCy909VLptp217oT2nYQfVCsiRRHFJIF7MxKhGY6ru8uA2IsizfSO4+iz5UM+N+hduqIFLbnSOyhzEcZJiZxcXsiVIcoDVDgjsWavD8UcpCMwQJtOwWXhKxBT78VySHHej1ljiHXmFn8d4x7Kg5zZzCBPcgI5JKxP7QYoZcgu6QSN45g7GF6SUVbDwxeSfFKyn/7M1Khp0qTn9nZQepT+IxBaBaZ5flcqyi1lRr6VMsLRbxg3m5NuVl0FTjLYsJPW0L3yQS7LMnh5LXGAtieIP1ytIHPRYmIxjalRxjKY066WWri8RnHI+oWWOGeIkOF9oSJ5IPplnjePODtxEazS12mqd4VUhrtpKMeGzEu26KaOGDNDPiB7WISpNTjSLYR4S5MMat9D6IPFGZ6IbpmeGxI3Gvkie3BMSh450MJi8eHpJu70U8E1JaKclShpnNYuuSANSGhp/wDE7KvDcBnILyBf4Yv5rRPCXPl8xJc4CJMahAwlBzWh5EgE5huNj3XUWROLS7IFjae0bDacDt0VsvdepVJaDP8Aupe+I3kgLnNuzopKjzrDQlD95/yu9FGKxQZ1PL6Slv4wOTfmiipNdASnCOmz6pUr0rCSCLHqV52Io6XB/GqQ4zhQxgIcD4o8PKFmgiP39FTjuau2fMPHFHRNpUze/wArLKxWNaKrg3NlDSGzHxxbylI1HRe/Y/lVq4tpM5I/8ifPRNUX7NjGKBlu+6NQq2Db2dI7EAR6q2Gy7NItqTP2TjATa3oOayc60HVhPYQJ59UAUvEEeS0W17BRmf8AsBSqYbiyX4aJKHTp3/fNMB7zqR6BeId+wF7l/ptFBTJ5yqVqUfFYjmr+2fz+QSmNd4bwfRHCdMGcOSPU3hxgGVavkDdT1kJTCuIc3LIvsmcQJBnTsnSyU0rAWFU7IpCYI0KbxbwwAxM+WyQl0QLBsbQl3Ui4yJMXOpA/CbyT9ilhTezoMAxlQCH3InLExzWBxrBAYp7TeGN5jVoRaJeLgj9M99pSDeG5qrgapaYBk31Glzso891/bR0/BxxhOwmK4a0MBAv3RcNwxhbpdXxfAarR/ih2nNKsw+IaLEH0+651/jOxZNfANkRK9WwzYsNkKqaw+Jvy/CEcW+Lt+oRb/T1HjTGZAxFODZe9udx81V+JB5olyQVJlKRAMkAkbHT0VMfjs3hytAsZGvY9Fc1Gn/ZLVqEmRGifF3LYqUUlop7R3M3trsoaLRsrNwrunqiNwTzp9kxyj+gKL/AL3ZWG8BKMxHiAmwuDeJTmLwDrS1xg3jks3F4dxfZrh5I4cWKzck6RNcl7hp6o3ug5D1VGMywbG46aJj2//THqitronv8ATu28XpPIZLRykOiehVKWLa7Nla2W66yLxoSuY4lRyOBBtYtI5ESPqn61XLUpPAvDQ7rIi/qpfjaWmxPJfhrVK3+UfP8AK8KI1yt/fmkiyoSYaYkxfZTQwtWSQD6j8ouGv7Dfr+I0qdeP5R81ZuJImzf33SAwdXl/7D8qhoVL20/zBe+O/wD0e+n4aXvhGpHSCDy5d1FfHloJJsJ5crLL9ydALdSbiR0jfqoOBebQCZiMw19VsccX7PcUjosPjWv6H69kPG4qLA+h7JHhGCa5rczZMmYg22+6dr8KYHOytt/sbLGoonUaexOrjC1pdmMgWudf3KC6u8jUxroqYzBSyGtuDfSIv/RLs4e8ifD/AK2/lb8aofCS9jtOo4X+sT6G687EOP8AsFn1cE8H+X/UFb3B0xLNJ+IFY4f6Hyh7HzinxFvQITsU+InyH3V8NgstPMHs9oQYaSLCNZ/UsynhnbFv+oBZGKdhXBfhoCq6ANuSzMSA7EMznKPDJGuXeOsJkYV/Nn+sLPxNP+9aDBu2YMjUbrzjXsbjab0NOoObSL2VHSakNGpy85Cti8TXpVGtJD5j4b690HGcMDWV3NJBp1rRplKpjHVKJpuLs2ZgcJ1uLifNDqX4x7+qsfPFH5i17WtcAd729QkDxx5kxPK0CAsXE4lxcS4GdTPf+iabi5ZaGmI+UI1hivRHkyTctDtXiL8wJDYiY3Xm46m43GXvv2WKQRr3VHuta51EcuvVb8UWbHNkT2dA/DN9VBw4WS3ibgOW10/g67iCTpHxH6BJljlEsjnjLVDTcOhV8SG2brudggYriBNmyB8ykxVAtzWxxt7ZryhHOkkySpoMBPiMBEo09ymWsHIegRtpaMSctiY4VTcYD3SeZCH/AAtv6kzjqgGWzR10MjzVP4j0ajV/rFPHD8NHFYTOxpFxkH2CluDL6zGAkxqBybafkn8Bh4FNpv8A3c2j9Q5oVDCEVczSARnAnbxEwq0rijhKe2jSPB6c6H1KsOFU/wBPzP5TFM2ubo9MJjdI57nO6tijeFU/0/MqtTgzYlrBPVbFNqapxF4U086XSGwjJvs5HDcKdnktHh2mYO0WsnmfG6p7u7M4QTDREiCZnVdFTa0TAAlDr12sBJIG8KX+Rb/qWuUndsxqPDWht2AdAqNwtM6MiObfynsPxVpMOjU3MAbkfKPVExWIptElzWjaTHonryP1E3wzl/W2Zr8Ez9A9EuOHsm4nuB9tUatxuhP+IPJpS9TjNGPjJjk0py8iAf8AF8j0mEbgWfp89x26KanDWOEFoj5+qzcFx4Gq8PcMjYyw0ySRP0sjY/j7Q3wG87iLQbDrMInlhdHv4vkfjHP4JQLfh8Q1v8+i8zCNj4W+gWVw3jsk54Gxy6kgATHVHrf2gYHMEEhxg20sSCvLJBasKfjeQ/THjg2fob6Bc/xVgbiGgCPh08lrnjtP/N/pWJxLEB+IDhMeHW2kJObLGUaTLfB8fLjyXkTqjTru8OJHN/2KX44AaNA7hrfojVTfEd/yluMf8PS/7G/Rc2L+x22kZ/F7Vg8ASHb2GuhWJisW5zpMT0TnEcQ11TLLj4hYiDqs5tzG4O/LVdLHFpbIcsk3oKX7T8QBG/73TPDqfO+4HySlDDOe4QHHsOuy06VMUrm79hs3+q9N0tC+PMu7h7G+J57N5/lDq4guPIDQDQeSEXl7pJk81D60aNJP1S+LY5fWNBh6nnyVanDCRLT1uYHzUUcQQfExwHS/mPwmWYqbCNLhw26HdFtdHrTVezNw2PIcZOm3X9/daWG4gHCZ/fRY/EMLldbQ9NDyKFgXOMjUfMf1THjjJWBHLJaOhxjGlsnfzWTI5FWqYi2R/wA9vyh+5D/mD5/lDGFI2U7Oq4dj8mUPEwxw15uBCPh+KC/hPxvP/smHH++Fp8B/+kXBshridM7vO826KNZ5VZFLHBT48U2TQ4jnNmEDmTZHwvEmuJ2y25zM3+SyeJ8QJlrdN+3IK3C6kMfBALi0NmBzk32GqPHlm3bZubxcax2o7OpoOJFv6ptgKwqfFAwmCC6QCC6QeoK2qXGKUSXgR1HyXskyGOGSfQ21llyH9rK+YN8Ia28k2cQLDtMFdM7jlGJ9o0CNyuV/tBxqjUOocGgxFxMkD7JUHvRTjxNyqWjmKfEnSTmJ5RYAREEHyWrwLCOrAOqmQBAaDA8uQWGAIiIBvpzXS8AbFEg3GYx0T8zfHRRjksbujQx+IbQZLKLPMNO0ySf3YovD+JCqXZqbbEAeECQQDssviLg6meYI+4PyRMLVfuBcD6Qfooq+lvs6nbNCjgiys57YDXaggOA5QjV2scDmAMGRAykHYgjRINqjmVY4nlCU3J7Zqh+FqHD8jszLTqImeavWLHRmi17CCPNBFaTf981FSpAnodkyMJT22TZPIjilxoy+KcXMZKYkzEwJPmsrDvJN9uduUpetUyOdMxJjzUClmGbMRoRvKvji4xonWZqfI6Go8F1Yjc/YoPEf+HYDs0dNiNkscQHZzpJB5bEKcXVzUmjbKPwpeLjI6dxnG0YGOqRVLWE63MmO17otDClz8upHxEmzRynZbNXA02tBgAAgzue06rLrYmfCwZW6Rz6nmr45bVIgeL7bGX47KMlMuIH8x18uiBkm5VGNuj06J6DuENDUq6IFEx02hHZS00Ks2nl1t20VatW33a3Meix7PN8VYRtTK6PhJ0SuOwpMu3J1aPt90PEE5myXQ60QJtcjuppWNs7SdGkEjzOyJQa2mKeVSdNClCtnmm+J0aTbyJ2KUDm0nPBO4IG/ZN8WqAASyHTcg2PmkakVC3NMjU3vyVOON7Fzkr0VfVdUfmHK3LsFX3N/I+pVKmIyvBAgN2FwnP430anUhWz6GKMEOPwgEdSTCU4jxHYH+gUY7GX+izXc+ZXF4u7ZRhx8dvs85PcLPjMnoO5Wc9wBunuHky5wvAB85gfVekm1oc5KPbH8Wwu+ExlPqRoFarVOXxZZO0wYS7uKNYAMpdeD35jmr4qo1wnw9JMcr+ST8c+pLQH8jH6eylacoI0y3AncLnamFcxvtDIDvlyWn7ckEZm3MTv0TfF6jfd3CQSG5dp5FOV42kvYy1ljb9HLZi7c3K6TgWJHs8sQQbxJv3WRReC3YeXko4fULKzQCSHeE22sSR1sqZJSVHOknXRumoMxnmoFQ7FCrOGb89yqAqGUabOxgleNNjYq81SrxFjQZ5bfI9eXmlKzyATIECVh4/EDIXtmdDmNxpHhnmm4cKn2LzZHHo6B2P3nSPIn8SnDjWWGYSQLdYXHM8VOzyXTGVwF9zB81OExBfUDy8AjKNNgItNpuqV46XRBmn8q32dDxLCybiRtpAJtOqys4pghwINo5Rz9Fu0qmZvivHTloYSlfhufS9rX07olJV9hON8vqxSQ4NaDIi/mU2/JTb49SLM8t+QQvaMoDweJ5/m2HYLMcS4yTJ3JQtcv+FWOHAJicU6ob+Q2HQKraY2GqtTZ6dLozaEDn1Gy20imKbPUaF7+h/Kbay1vQ/lDuOo+aIxsi9x80qUhyjRGXX5gqvtoNmkc9gjtg9fqkeJUnwYHh66/7LYO3QnM+MdE4nEjM2waZPrlMFTisfLA2mSCAAQ7Q2uZG5XPV6hLrOdblYK2GY4vAzO63OitWJUc9ykNv4Y4MzGOwJnzWfiabmGCC3TeSB+FsUcaTmIggWErPx1IG/8ANqZEHy5hNTpgxTexJ1K8TPMr2UfsIbTeOep6Jj2VLr6o6Ds7GrUzGZQk3h8F7RxuGhoknlYnTs1x7ApXE4Mte3I9tRr3hgc2PiJFiJOmYHVcpQc1ofOfEVfScdplKt4m9j8rSABcjtpdbdfDODK58P8AcEAxPizOa1pZa4OYP2sVlUOHmq17jbKGkzvLg0ekpkVWmSv7FMVxFz7vcWkDkSPRJsql0+K25uBpAMJtuCqmMrGuktDRLcxzPDAQ0nMW5iBmiJ3QKvCKxaXkQ0Bxlr6bvgaXOgB14AvGnyT1C1oGqPe/ObcEGykve8ZswMySFd3D6zSQ9gBkg+NhywJPtDmhlv1Ql2cLrAvIbOTMT4m3AZ7Qlt/GA0gy2RccwsWMZzdDfDa/OBtpKO/iBDrBpjQgRCzKuHeyHPEAk6Oa6CIlrspOVwkS0wb6KnvxFhcSlSxW9hKcjXbxV3Qnsrt4s+b5e8CO6yKWLIm2vRUqEO1BHb+qFYo3tG/JP9NOnxh5mzTztZI4kFzSIGuaYvOuqXAy6XHL8hEZizuJ8kyMFF/Uzm32JkHIC3XQxYmbH5JnAgtABHxGPTdQ0xtpp3RPeJsE2UrPI2aXEnNaBlBgRPbf0Qq/E3uBFmg6x+Vle2Kep3Fgp/i/wZGT9ktZ5BFpUJ0iRtzVsOybOB6FOilEA6jQpc58dFePHyVgfZDbwncc1DTy8wjuZmsbOCpkk8nfVJ5WUpUQxtpHorUQT8NjyRqGHLjAHiGvLzU4rE+zaMoBe6w62Qq5OkBkmoK2GJZS8ToJgE3jWyxeIcS9oHCMoOgkGY37JR+NLpzfEN+d9jshUgXu+qtx4uPZzJ5XMh1Py80IOJlrfM7BOjDvc0lrT30ubBbTOHMo0mgxYgmdzeUyWTj/AKz0cbkhPhmWjRL3CTlm+9yPssDEYx1apmNj9BsE1xrHF7Q1tm5v6pfB0Ium44f+n2zG/SEGM/vI3v6onuRTHEaWVzHi0mD5QU77NOtg0dDh8ZlExmBFwLE2I3BGjiIIIIJsqHjAL2jK1oa8ODbfEMuuVrQPhGg2StI+BKYsXB3UcdIS25PZrVeLeGA3+Qti/wCum+esNptZ2CC3ijWtcHMJFQAQHZNHZhBg8uSSomY7ouPbbslybUkh8IfVsNh+MGk3wMsC2xecpis2uMzQBmd4A3MfQLNoY/IxrYkNZVYOR9q1zST2DvkiYe5Kq9g+v2TlNiaGKfF5qPfk/wASoahvBa4gjwOgwfFrC0veWvzPqAl+R7GNlzoD6IokueTL9Jv11m2NSbbzTlF11rySRTDFFjPEH+3a1paWgPc4S8vjOGgtaIAY0ZbAepSB4UAd06NE3hqQdrdIc5exvCPoS/g7TzU/wdvNObqx0C9bN4ozDwqNVZ/C2gb+i18JTDnQb2KBWbchesGkYTsEJUnAAHotHFNAIhNYCiHHxCU/lQmjNHBwRITlHAhoiUYiCQNJK8Cp5yfRdigqspUpjSPReYP5T5FWdr6I/FKQaBAhIyLQ6Lp0KPpyeo3VKjvDJmQj1dAj1x8I2IM+iQnuh0tIRfxMwWti/MwTpus2uHEjc77ATIt1TGUB7YAuSdOUQqYO5d/2n6ldDHBR6OJkyOb2K1KNi5wLRMSLye3JPcN4VmiDPMgR5INaqS5jSZaYkLqcFSDbARAheyycYm4o8tsBXYykyJgD7fdc1xHHuqunRo0HPqmv7R1D7WJtGizNvNHhxUuT9jcku0hevSzADzKNSaihogrzBZVE6EuK/wCH2cD+/VT76p4n/hHuEnKOK0Ef/9k=">
            <a:extLst>
              <a:ext uri="{FF2B5EF4-FFF2-40B4-BE49-F238E27FC236}">
                <a16:creationId xmlns:a16="http://schemas.microsoft.com/office/drawing/2014/main" id="{411546E4-0467-46C7-BEFA-746DD2A7BB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44" name="AutoShape 18" descr="data:image/jpeg;base64,/9j/4AAQSkZJRgABAQAAAQABAAD/2wCEAAkGBhQSEBUTExQUFBUUFRcXFxgVFRcUFhcVGBQVFBUXFBUXHSYeFxkjGhQUHy8gIycpLCwsFx4xNTAqNSYrLCkBCQoKDgwOGg8PGiokHyQqLCwpLCwsKSwpLCwsLCwsLCksLCksKSwsKSwpLCwpLCksLCwsLCwpLCwpKSwpLCwsLP/AABEIAMsA+QMBIgACEQEDEQH/xAAbAAACAwEBAQAAAAAAAAAAAAADBAECBQYAB//EAD4QAAEDAgQEAwcCAwYHAQAAAAEAAhEDIQQSMUEFUWFxIoGRExQyobHB0VLwFULhBiMzYpLxNFNjcoKishb/xAAaAQADAQEBAQAAAAAAAAAAAAACAwQBBQAG/8QAJREAAgICAgIDAAMBAQAAAAAAAAECEQMhEjEEQRMiURQyYXFC/9oADAMBAAIRAxEAPwAtSpzS5KLUQyFEhTkeCmFEL2VEByCU3AdU1QdJjZJCmrspdUDimC2bLHsFrSmKVVs3c31WFTwbnG0q9bhrhcqd44XTkNi2dZQZOiYLYlcvwbjnsTkqSW2jot3ieOaWjKdbyFDkwyjNL0O5LiKGv4w47fZbLXSAeYlcz7W+q2eH4mWAEyR9EefHUUxWGbbdjkqQ9B9rdTmUZRYYvQnVFMoL3ooqwGyKuJhZ2Jrkzsj1SlX01bjSSFSYAPPMob3O5ooF0OoFWJsD7w4boVTFGbqajUF7JRpHrBvrSoaZVjRJIRG4dbSD5IEiU2q5w5VdF5IByEOL4hpou38Qb2MhD96BxjWtvFMtPcGVg4jFEsqgxPtQ6ByuD9AvcAxsYgE/zy2dImUhytlqxVBs6H+0Big7uFerVLMKCNQwddYCBx94NFw3kdp1SNTirThfZlxL8saHnz0XpSXJm48M3GOvZm8LxMYhhG5jy3Wz751PyXOUmuDpA256KMr/ANlIsslgcnbR3jmobmpk01R1NW2cdi681Ee1VARWCXamsJhS9wA1KVYRuYXRcFqta2zXFx3i3zSM2TjFhwhyZr4HhbGCNTzV63Bw4IlGtO0JplWy47k27suXE4PjnDsjoSOHxTmgt1H07LtOM4dpEkarmn4VoJC6fj5VONSI8z4gmVweiO2nycR2KqyiOSYoU7pskq0IU6Y0eEVm6VHHzRsPQrt1cI3kBanDauZkEyR9NkZ7VzZZZJ0y5KLVoz6WIvBCioEd9FLV2lCqs8UFOUPFgAWSOKe8aSO0pKtjqg1MhW48Te7EyGcyq4pNnEL3FuhTArtOh9VXxaJ3E9lVsit2UhZYDK+xVqVESrMciRyWMGwfOboVZg3TZyt+I35LlONcee57mU/CAYLt+oHJL50ynDgnldIwMVSBdWAEHPbteV7DYQNId9dkcEDqTv1UHqkSbZ34YlFbKcQrGAJ8OvmLfdKA3TOPd8PYoLdPJZpId/wjP0U+06FSYVoWBnbZk7gcIDdyTptMharKgDY0Cbmk+kfNRoQxGHuTtNksGTZPvM9VWlhpPRejOlsD3oLwvAgukjTmttr+SQpugIzX2so8jcmUxdD7aqr/ABJjSZOnK6UDDuVVtMCbDQoIxRtlsbxJrtnfILEq17nwlMUqpOpQqjdVfhjwdE2R2ijKs7I9J10urU3FVMlaNzh2IDXX3ELSqOXO0KsQeRW37aWzzErn+RDdleCWqLmuhRKBVdyVfbgCXGANUmMB9k4k2ICxcVS1T2K4hTBIzg+RShrg6EQrMUWu0IyNrozm4W6I7CQnQwQXGwHP7c0J/EGRaSq1JvoVbFvZwiNlebi23kKhxYRU/wAAdhWm6PWxQY3rssPinGTTIDW3INz9gucdjq5BdndE6zbsgeynF4rkuVo6p1UkyuUxB8bu5VDxOsP53INGvLiXX/K9Pa0dDx8bxW2xprv2FYU+aqHTppdVdAuZPbX4TzU0kXJkYvQdvshNH0+yitimkCCbN3F1RleBff5JWwuUQjW9EX2XRBquLmHKfqs32x/U5YothOSR9TYy4RHnaV72kDRBOJPT0TeLZ842khho2TAtZI0cUQeafLgfElzi1oxUWcdEVjkBysxCoWe5jBrJTG17WVnuWdjnXHn9k3Hi2Y5sG2pBU+0SzirByrcTOwxcr03obTCiV5AOI9TqLVwteWdrBYbXQnsFXgxsk5oWjcemaDisbjrHuyhoMASeV1puqr3tCb/JT47i7KOSRxxBTdHh7iwuuOQjVb/umaxAPknaWCtysrJeUq6Aezj8x0O3NVBXR43gbdQQJNtVh4nDZHFvIwqMeaM1oxgiVYBebTVa+Jaz4jC2UqApydJCvFWA5Jv8X/yfwootHugFr388yU4lxMEtDBME37gt+6VOJe6mKcAAac9Z1Uk8sUdHF485QSY/XyCs6S25fy/5Yj5lYVamBcXMaJtuB3PzQMU6HRGiQs/J0i2OBwVti9JxHmjvqQ2czmxGgBPw9UOrgCbsdPQ2Kihh3uBzWGkHXSPRMlJdhJP+otVxAPiudhm17iLIVetAn5flaTuGgNsdL3+yx+K4VzCDsdkMOMmY4NBcLiozTaRbug+8Hmg0qxkBO+6dG+qZxQKnJH1GoEItTdRmiGQIlano+fsEG2TOFqwCOaWOIbOvyUnENGh+qJxbXQOx2niDOgKLm8klh8RfomhVb1SpRp9BpX2UrP8AJZWKPi5rXq4emfESVgFsE+abiYaii7lZoQwVdpTAqDhq8WKrHIiwFnmI1OpBS6s0leasE1qTZRPeGi1/RTgxLQg4poDjeVMkm6PbWwuIr5YDd9USjjdjoRCSbTJlEp0t1vCNGcmXqVSYjY2WTiqBBk3lawhZ2KrzYJkNdA2xQCFgcWBNU3sBBWhjw+9xHJczi8Q7MQbwl5Zyejq+FFRlyGS1o6q7attFkuxDuZTAxLiJEmOQUssZ1o5kzQIdeSk8UPGew+ibwznOHiBCDxShlp1KmkBoaepKHG/tQc/62DoyCmHPDtUOWtaC50SAfKwn1VaHEqAu5/OO+09EyXLtIWqWmzz8M4G3orOZPheLRuAUbDV22e2CJ63Vq7wXEhJ5yT6GqBl1eEsPweE9b+iW/g7uZW0F7KmrLJGfEjscXVJ0ShaStF1BDNFdGLSPk+SEBRTNKkBr+UQsUtYibZjkgjajSLK6zKuMgkQD6pplWw/zIKMlBrZfFO8JCy909VLptp217oT2nYQfVCsiRRHFJIF7MxKhGY6ru8uA2IsizfSO4+iz5UM+N+hduqIFLbnSOyhzEcZJiZxcXsiVIcoDVDgjsWavD8UcpCMwQJtOwWXhKxBT78VySHHej1ljiHXmFn8d4x7Kg5zZzCBPcgI5JKxP7QYoZcgu6QSN45g7GF6SUVbDwxeSfFKyn/7M1Khp0qTn9nZQepT+IxBaBaZ5flcqyi1lRr6VMsLRbxg3m5NuVl0FTjLYsJPW0L3yQS7LMnh5LXGAtieIP1ytIHPRYmIxjalRxjKY066WWri8RnHI+oWWOGeIkOF9oSJ5IPplnjePODtxEazS12mqd4VUhrtpKMeGzEu26KaOGDNDPiB7WISpNTjSLYR4S5MMat9D6IPFGZ6IbpmeGxI3Gvkie3BMSh450MJi8eHpJu70U8E1JaKclShpnNYuuSANSGhp/wDE7KvDcBnILyBf4Yv5rRPCXPl8xJc4CJMahAwlBzWh5EgE5huNj3XUWROLS7IFjae0bDacDt0VsvdepVJaDP8Aupe+I3kgLnNuzopKjzrDQlD95/yu9FGKxQZ1PL6Slv4wOTfmiipNdASnCOmz6pUr0rCSCLHqV52Io6XB/GqQ4zhQxgIcD4o8PKFmgiP39FTjuau2fMPHFHRNpUze/wArLKxWNaKrg3NlDSGzHxxbylI1HRe/Y/lVq4tpM5I/8ifPRNUX7NjGKBlu+6NQq2Db2dI7EAR6q2Gy7NItqTP2TjATa3oOayc60HVhPYQJ59UAUvEEeS0W17BRmf8AsBSqYbiyX4aJKHTp3/fNMB7zqR6BeId+wF7l/ptFBTJ5yqVqUfFYjmr+2fz+QSmNd4bwfRHCdMGcOSPU3hxgGVavkDdT1kJTCuIc3LIvsmcQJBnTsnSyU0rAWFU7IpCYI0KbxbwwAxM+WyQl0QLBsbQl3Ui4yJMXOpA/CbyT9ilhTezoMAxlQCH3InLExzWBxrBAYp7TeGN5jVoRaJeLgj9M99pSDeG5qrgapaYBk31Glzso891/bR0/BxxhOwmK4a0MBAv3RcNwxhbpdXxfAarR/ih2nNKsw+IaLEH0+651/jOxZNfANkRK9WwzYsNkKqaw+Jvy/CEcW+Lt+oRb/T1HjTGZAxFODZe9udx81V+JB5olyQVJlKRAMkAkbHT0VMfjs3hytAsZGvY9Fc1Gn/ZLVqEmRGifF3LYqUUlop7R3M3trsoaLRsrNwrunqiNwTzp9kxyj+gKL/AL3ZWG8BKMxHiAmwuDeJTmLwDrS1xg3jks3F4dxfZrh5I4cWKzck6RNcl7hp6o3ug5D1VGMywbG46aJj2//THqitronv8ATu28XpPIZLRykOiehVKWLa7Nla2W66yLxoSuY4lRyOBBtYtI5ESPqn61XLUpPAvDQ7rIi/qpfjaWmxPJfhrVK3+UfP8AK8KI1yt/fmkiyoSYaYkxfZTQwtWSQD6j8ouGv7Dfr+I0qdeP5R81ZuJImzf33SAwdXl/7D8qhoVL20/zBe+O/wD0e+n4aXvhGpHSCDy5d1FfHloJJsJ5crLL9ydALdSbiR0jfqoOBebQCZiMw19VsccX7PcUjosPjWv6H69kPG4qLA+h7JHhGCa5rczZMmYg22+6dr8KYHOytt/sbLGoonUaexOrjC1pdmMgWudf3KC6u8jUxroqYzBSyGtuDfSIv/RLs4e8ifD/AK2/lb8aofCS9jtOo4X+sT6G687EOP8AsFn1cE8H+X/UFb3B0xLNJ+IFY4f6Hyh7HzinxFvQITsU+InyH3V8NgstPMHs9oQYaSLCNZ/UsynhnbFv+oBZGKdhXBfhoCq6ANuSzMSA7EMznKPDJGuXeOsJkYV/Nn+sLPxNP+9aDBu2YMjUbrzjXsbjab0NOoObSL2VHSakNGpy85Cti8TXpVGtJD5j4b690HGcMDWV3NJBp1rRplKpjHVKJpuLs2ZgcJ1uLifNDqX4x7+qsfPFH5i17WtcAd729QkDxx5kxPK0CAsXE4lxcS4GdTPf+iabi5ZaGmI+UI1hivRHkyTctDtXiL8wJDYiY3Xm46m43GXvv2WKQRr3VHuta51EcuvVb8UWbHNkT2dA/DN9VBw4WS3ibgOW10/g67iCTpHxH6BJljlEsjnjLVDTcOhV8SG2brudggYriBNmyB8ykxVAtzWxxt7ZryhHOkkySpoMBPiMBEo09ymWsHIegRtpaMSctiY4VTcYD3SeZCH/AAtv6kzjqgGWzR10MjzVP4j0ajV/rFPHD8NHFYTOxpFxkH2CluDL6zGAkxqBybafkn8Bh4FNpv8A3c2j9Q5oVDCEVczSARnAnbxEwq0rijhKe2jSPB6c6H1KsOFU/wBPzP5TFM2ubo9MJjdI57nO6tijeFU/0/MqtTgzYlrBPVbFNqapxF4U086XSGwjJvs5HDcKdnktHh2mYO0WsnmfG6p7u7M4QTDREiCZnVdFTa0TAAlDr12sBJIG8KX+Rb/qWuUndsxqPDWht2AdAqNwtM6MiObfynsPxVpMOjU3MAbkfKPVExWIptElzWjaTHonryP1E3wzl/W2Zr8Ez9A9EuOHsm4nuB9tUatxuhP+IPJpS9TjNGPjJjk0py8iAf8AF8j0mEbgWfp89x26KanDWOEFoj5+qzcFx4Gq8PcMjYyw0ySRP0sjY/j7Q3wG87iLQbDrMInlhdHv4vkfjHP4JQLfh8Q1v8+i8zCNj4W+gWVw3jsk54Gxy6kgATHVHrf2gYHMEEhxg20sSCvLJBasKfjeQ/THjg2fob6Bc/xVgbiGgCPh08lrnjtP/N/pWJxLEB+IDhMeHW2kJObLGUaTLfB8fLjyXkTqjTru8OJHN/2KX44AaNA7hrfojVTfEd/yluMf8PS/7G/Rc2L+x22kZ/F7Vg8ASHb2GuhWJisW5zpMT0TnEcQ11TLLj4hYiDqs5tzG4O/LVdLHFpbIcsk3oKX7T8QBG/73TPDqfO+4HySlDDOe4QHHsOuy06VMUrm79hs3+q9N0tC+PMu7h7G+J57N5/lDq4guPIDQDQeSEXl7pJk81D60aNJP1S+LY5fWNBh6nnyVanDCRLT1uYHzUUcQQfExwHS/mPwmWYqbCNLhw26HdFtdHrTVezNw2PIcZOm3X9/daWG4gHCZ/fRY/EMLldbQ9NDyKFgXOMjUfMf1THjjJWBHLJaOhxjGlsnfzWTI5FWqYi2R/wA9vyh+5D/mD5/lDGFI2U7Oq4dj8mUPEwxw15uBCPh+KC/hPxvP/smHH++Fp8B/+kXBshridM7vO826KNZ5VZFLHBT48U2TQ4jnNmEDmTZHwvEmuJ2y25zM3+SyeJ8QJlrdN+3IK3C6kMfBALi0NmBzk32GqPHlm3bZubxcax2o7OpoOJFv6ptgKwqfFAwmCC6QCC6QeoK2qXGKUSXgR1HyXskyGOGSfQ21llyH9rK+YN8Ia28k2cQLDtMFdM7jlGJ9o0CNyuV/tBxqjUOocGgxFxMkD7JUHvRTjxNyqWjmKfEnSTmJ5RYAREEHyWrwLCOrAOqmQBAaDA8uQWGAIiIBvpzXS8AbFEg3GYx0T8zfHRRjksbujQx+IbQZLKLPMNO0ySf3YovD+JCqXZqbbEAeECQQDssviLg6meYI+4PyRMLVfuBcD6Qfooq+lvs6nbNCjgiys57YDXaggOA5QjV2scDmAMGRAykHYgjRINqjmVY4nlCU3J7Zqh+FqHD8jszLTqImeavWLHRmi17CCPNBFaTf981FSpAnodkyMJT22TZPIjilxoy+KcXMZKYkzEwJPmsrDvJN9uduUpetUyOdMxJjzUClmGbMRoRvKvji4xonWZqfI6Go8F1Yjc/YoPEf+HYDs0dNiNkscQHZzpJB5bEKcXVzUmjbKPwpeLjI6dxnG0YGOqRVLWE63MmO17otDClz8upHxEmzRynZbNXA02tBgAAgzue06rLrYmfCwZW6Rz6nmr45bVIgeL7bGX47KMlMuIH8x18uiBkm5VGNuj06J6DuENDUq6IFEx02hHZS00Ks2nl1t20VatW33a3Meix7PN8VYRtTK6PhJ0SuOwpMu3J1aPt90PEE5myXQ60QJtcjuppWNs7SdGkEjzOyJQa2mKeVSdNClCtnmm+J0aTbyJ2KUDm0nPBO4IG/ZN8WqAASyHTcg2PmkakVC3NMjU3vyVOON7Fzkr0VfVdUfmHK3LsFX3N/I+pVKmIyvBAgN2FwnP430anUhWz6GKMEOPwgEdSTCU4jxHYH+gUY7GX+izXc+ZXF4u7ZRhx8dvs85PcLPjMnoO5Wc9wBunuHky5wvAB85gfVekm1oc5KPbH8Wwu+ExlPqRoFarVOXxZZO0wYS7uKNYAMpdeD35jmr4qo1wnw9JMcr+ST8c+pLQH8jH6eylacoI0y3AncLnamFcxvtDIDvlyWn7ckEZm3MTv0TfF6jfd3CQSG5dp5FOV42kvYy1ljb9HLZi7c3K6TgWJHs8sQQbxJv3WRReC3YeXko4fULKzQCSHeE22sSR1sqZJSVHOknXRumoMxnmoFQ7FCrOGb89yqAqGUabOxgleNNjYq81SrxFjQZ5bfI9eXmlKzyATIECVh4/EDIXtmdDmNxpHhnmm4cKn2LzZHHo6B2P3nSPIn8SnDjWWGYSQLdYXHM8VOzyXTGVwF9zB81OExBfUDy8AjKNNgItNpuqV46XRBmn8q32dDxLCybiRtpAJtOqys4pghwINo5Rz9Fu0qmZvivHTloYSlfhufS9rX07olJV9hON8vqxSQ4NaDIi/mU2/JTb49SLM8t+QQvaMoDweJ5/m2HYLMcS4yTJ3JQtcv+FWOHAJicU6ob+Q2HQKraY2GqtTZ6dLozaEDn1Gy20imKbPUaF7+h/Kbay1vQ/lDuOo+aIxsi9x80qUhyjRGXX5gqvtoNmkc9gjtg9fqkeJUnwYHh66/7LYO3QnM+MdE4nEjM2waZPrlMFTisfLA2mSCAAQ7Q2uZG5XPV6hLrOdblYK2GY4vAzO63OitWJUc9ykNv4Y4MzGOwJnzWfiabmGCC3TeSB+FsUcaTmIggWErPx1IG/8ANqZEHy5hNTpgxTexJ1K8TPMr2UfsIbTeOep6Jj2VLr6o6Ds7GrUzGZQk3h8F7RxuGhoknlYnTs1x7ApXE4Mte3I9tRr3hgc2PiJFiJOmYHVcpQc1ofOfEVfScdplKt4m9j8rSABcjtpdbdfDODK58P8AcEAxPizOa1pZa4OYP2sVlUOHmq17jbKGkzvLg0ekpkVWmSv7FMVxFz7vcWkDkSPRJsql0+K25uBpAMJtuCqmMrGuktDRLcxzPDAQ0nMW5iBmiJ3QKvCKxaXkQ0Bxlr6bvgaXOgB14AvGnyT1C1oGqPe/ObcEGykve8ZswMySFd3D6zSQ9gBkg+NhywJPtDmhlv1Ql2cLrAvIbOTMT4m3AZ7Qlt/GA0gy2RccwsWMZzdDfDa/OBtpKO/iBDrBpjQgRCzKuHeyHPEAk6Oa6CIlrspOVwkS0wb6KnvxFhcSlSxW9hKcjXbxV3Qnsrt4s+b5e8CO6yKWLIm2vRUqEO1BHb+qFYo3tG/JP9NOnxh5mzTztZI4kFzSIGuaYvOuqXAy6XHL8hEZizuJ8kyMFF/Uzm32JkHIC3XQxYmbH5JnAgtABHxGPTdQ0xtpp3RPeJsE2UrPI2aXEnNaBlBgRPbf0Qq/E3uBFmg6x+Vle2Kep3Fgp/i/wZGT9ktZ5BFpUJ0iRtzVsOybOB6FOilEA6jQpc58dFePHyVgfZDbwncc1DTy8wjuZmsbOCpkk8nfVJ5WUpUQxtpHorUQT8NjyRqGHLjAHiGvLzU4rE+zaMoBe6w62Qq5OkBkmoK2GJZS8ToJgE3jWyxeIcS9oHCMoOgkGY37JR+NLpzfEN+d9jshUgXu+qtx4uPZzJ5XMh1Py80IOJlrfM7BOjDvc0lrT30ubBbTOHMo0mgxYgmdzeUyWTj/AKz0cbkhPhmWjRL3CTlm+9yPssDEYx1apmNj9BsE1xrHF7Q1tm5v6pfB0Ium44f+n2zG/SEGM/vI3v6onuRTHEaWVzHi0mD5QU77NOtg0dDh8ZlExmBFwLE2I3BGjiIIIIJsqHjAL2jK1oa8ODbfEMuuVrQPhGg2StI+BKYsXB3UcdIS25PZrVeLeGA3+Qti/wCum+esNptZ2CC3ijWtcHMJFQAQHZNHZhBg8uSSomY7ouPbbslybUkh8IfVsNh+MGk3wMsC2xecpis2uMzQBmd4A3MfQLNoY/IxrYkNZVYOR9q1zST2DvkiYe5Kq9g+v2TlNiaGKfF5qPfk/wASoahvBa4gjwOgwfFrC0veWvzPqAl+R7GNlzoD6IokueTL9Jv11m2NSbbzTlF11rySRTDFFjPEH+3a1paWgPc4S8vjOGgtaIAY0ZbAepSB4UAd06NE3hqQdrdIc5exvCPoS/g7TzU/wdvNObqx0C9bN4ozDwqNVZ/C2gb+i18JTDnQb2KBWbchesGkYTsEJUnAAHotHFNAIhNYCiHHxCU/lQmjNHBwRITlHAhoiUYiCQNJK8Cp5yfRdigqspUpjSPReYP5T5FWdr6I/FKQaBAhIyLQ6Lp0KPpyeo3VKjvDJmQj1dAj1x8I2IM+iQnuh0tIRfxMwWti/MwTpus2uHEjc77ATIt1TGUB7YAuSdOUQqYO5d/2n6ldDHBR6OJkyOb2K1KNi5wLRMSLye3JPcN4VmiDPMgR5INaqS5jSZaYkLqcFSDbARAheyycYm4o8tsBXYykyJgD7fdc1xHHuqunRo0HPqmv7R1D7WJtGizNvNHhxUuT9jcku0hevSzADzKNSaihogrzBZVE6EuK/wCH2cD+/VT76p4n/hHuEnKOK0Ef/9k=">
            <a:extLst>
              <a:ext uri="{FF2B5EF4-FFF2-40B4-BE49-F238E27FC236}">
                <a16:creationId xmlns:a16="http://schemas.microsoft.com/office/drawing/2014/main" id="{1EC056C9-D16E-450A-BA41-A7A33931F4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8445" name="AutoShape 20" descr="data:image/jpeg;base64,/9j/4AAQSkZJRgABAQAAAQABAAD/2wCEAAkGBhQSERUUEhQVFRQWGCAaGRgYFx4aHBseHhsZGh0gHx4eHiYeHhsjGhgaHy8gIygqLi0tHx4xNTAqNSYrLSkBCQoKDgwOGg8PGiwkHyQsLCwsLCksLCwsLCwsKSwsKSwsLCwsLCwsLCwsLCwsLCwsLCwsLCwsLCwsLCwpLCwsLP/AABEIALcBFAMBIgACEQEDEQH/xAAcAAACAgMBAQAAAAAAAAAAAAAFBgQHAAIDAQj/xABFEAACAgECBQMCAwYEAwYFBQEBAgMRIQQSAAUiMUEGE1EyYUJxgQcUI1KRoTNiscFy0fAVQ4Ki4fEWJGOSslNUg5PDJf/EABkBAAMBAQEAAAAAAAAAAAAAAAECAwAEBf/EAC8RAAICAgICAQIDBwUAAAAAAAABAhESIQMxQVEiEzJhcaFigZGx4fDxBBQjQlL/2gAMAwEAAhEDEQA/AIp9PL8r+vj7ffznHfgVy3l00hA2kbT1FsVXwzY8+Pm+CS69rAMT3V1s84N4P3HT+X6bR896TuVk/Tz3qzV/mPtf2e7CSU5cVZaUkr2YAgV3yc7jjvefAzxOXT3gjF5x/sR/y4gabnI3KCW+SMUe3m/vwZ+pRuoCs7uzAgivvg/143RiEeTpur3upmoKxAYE4oeT3wvmq+OIHNuQTi9k+GNFd20KKvJ3jz9gMj78SZfTejzuiIs9kYrWB27Vk9uBU/piOztl3MTn3FIBHfJF5wMV4JvGJMYgvp50Yq8kgbtYdiCO31KxBxnyaNCj2kLrdR02wKJm1DL28kKDePP533PEPWlopDGasN3XANm9w+Rk5oA3+dbQnoFKQE21QJrabzg9OP1AP58Rk2NocPTHM0B2zPbOFClh7mbII3Vd2wGf7Vw1FK7f2FD/AKriqNDieKnunUEUTjf8Dqxk1f8ArxZOq3Wf45Gf/wBrJX9/+fGjIzRIaIfA40fTr/KP6cQG3ZH7wTeRccij+xHHWLTny7N//b/veeK5go6/uKE5RT+g42Tlsf8AIv8AQcdyjAYKf+Iv/wCp40WV/Pt39g/+5/242SAc/wDs9P5F/px6dMmKUfpjiQS3wg/+7/lx57TCsD+//LgOSRjkIVv6F/pxsdEgtsKPv2Hj5/146zllR2oAgEgmgAaxZ7AXniu/VHNtQB/FVhGSu3FRPe7sQGUnsw6iNo73gc0+VS1Q3QPYEc0WDUqkkIdiQ60tbSTJgENQUPdUaPyRxYCa2KIiKGKh14jRYowUClgdu7JsZ2jz+XFSDniLJG9uxSgAPCrYoFlIC1RAo4uyCeGH/wCLDuAVA8ftXuL0wLaOGFsMcKJF+M9WScDKHx9GTJvKOdHWcu1LT9Xsz+6K3EkOJHCg56LO0fbHjhN5zzEiDSlQELF2YLe07SqC7OcbhXgGvN8FfTfMI9HpNZHIVczGNAFJ+lPc3tmh2cbe5YgiscR9L6Q1WrjQRpM6oxCfwzs2sQS27sCTR7mwO+OKXFOzbqg/D61WOLTSSEOXjDv4YsL3UMA2VPwPAJ7BM1vMJNUY4lQ0n8NAN25he1QRZG42FpV81w5Sfs6ZQkcssENLsqeQKxNl7VFsnLGx5oU2cHvTPpXS6WT3UaTVPXSIdO21TQyGBAB+CSKB/XiceSPcUM7Yq6X9n37vBNPrEKqKSNVmjPWxK27KGCorbRg39Vg1XCZqtMvvVhVJ/wCvjH59rHfi/l1TB2EWh9vcLcn2Y2ZT3tQdzf0I4B+oPRqTlpdOF3mg8e1QQdy7mX6AH2FiQ2bGMtuUx5LYjiAOW8rmaISaPRs0W54Q3uKQVBZWo2Sg3F23jNki3BoB9fyTU6Lc0mmRApUht/StFCo2N1Mm4tYIBbdRwACZ0/7PNVuS5o1VSDRLPWbYbSoBvIIsA5yMEROZcvmh1UkbJcL7vbj/AO7ZGfpUgd2Vaq7O5LDGxZj32YQZk9yRhGCRfSqgmhd0ACx7n5P3J4sX2Xi5TFHJp3thTblOA0zk4+odBu/FiuNNHzwOAMRyHuKpew+k/SQbFZ88HJuTyiCztmsdKIytWDe3NGSg+AMlKDHFRfNNusQxVCby55JPbCsIYQPpKDZYs5x0qS5Bdf5vJNmPzgJuCwrJJu3Btubau5uOma23bwThjgWOJks0Me5o8hwNhruN2WcgEXXltxB3AjzxMh1KHbIVRGdicUri7ApiBRJOFDsfpYltxHDrkcVkHVUgXy3lKxbAyH3UO6Q4ZQtla+qh0/iqgfPB7lXN9nSyKnYiVSGXazHLkENWAoYjJIsCzYWTmsaxyimYOx9zYNwGAAwZgCjG2Fgit1Wba9jzCI06l4mWjZfqoE7i53WZA20BixtKAAy3GXG5/JvYG60hs1/K0kYE3YsdwL6mIPk9iP1usVxnHTkfM1WBfdlj3GzcjrGSLIUgMQSNoGc5sXYPGcTdoxK/7CnF/wAY1eSdpvH5dvOP/fY8nUHqls+bAv75+P043bWtjJrx2/5HiDPNn7fnn+/349NC0TeayRaWNHWpmckAAhaqrskHyQKNeeECDWSIx9tpFG7t/iDNEkDINggZs1m74O+oZCwRQ20rZwLycZHbwtjgDKCbAYfbpvJIrv8AAoZ+x+OFV+TBbS+qnUEOiOfFjZ4+VFUcHsCM/kO0nqoEkiKNXHclmIA/IAG+2Ae3C48cmwm9z0O3YsB+gq7z9+JUHYn/AM1/p2P5H+vjhJOjILv6sdzWyBkOCHN4+wsgktVY/PPEHWasuwKxQx33KrTMKPbO291dgDnv3qPpzYt1pr+lhjB75GbA7ffiWERgekDaaJ23fSDYP3sC+wr44k5hoh6nVMvTtumwL7iib+T5Hb4J4tH0EBqNHuJNq7Jm7wF+STWb4rVtKjdiRRKYZqJDEEUfuP14bvQnP2gYaWlMbFmBFlwQl/hxVKPHb+nC3rQR7PJL/Ew/Ij/dSf78bLy3b/3jf+Qf6ID/AL8DdR6kUEgDsc3ZPa+wBA/U3+XGg9Q2LUWPkqQB/Ujzj/nxN/Uf+R6RPl5exaw+a8i+PU0j0AXW/n26/wB+BOr9YpEAZOkEbq/GRm6W78H7eO+OFHnP7RJveb93ZGRbCko4wdvdS46rum7964y+s9MRuMRo5h6u08St/GV2WgVUWSxJXbnANg3ZwAb7VwP0v7QE3sk8ckLrR27VegaIyCPkYqzeLOOKt1Lk97Y479/tnvZIBv5z9uNC5UUBQ8DaK7ZwQR24uoOuyWY+ep/VSzyr7M+2ioKMHjsr1AlwdhUHHV5FXXde5z6W1ZWQyIY4Uwu9lAwCBs3uCRT3gZrPYcASBtNk2wP2qh/Ugmv9+L00mn0sVMY03EWHK7z9up+2KwPAHE3BRdoZPLspfT+nJG6IVZ99ByiGYx0xIBKijdY2tRBs134cvTv7NF2Ay6eZ5LJYSSpCt3/KgeSsD6jmroXXD7qufRqwQhQzUQGdU79iAT2ryOIn/wASgjeEqMWTL7UrIoHclgKrHcWO358CUpPpFKI+j9NNACV/cdKg6iyQmRhVm98zACrJsjgJzLm8Go+nXyu8UnWkmoSFWUUXAUUrCu5yRTUCa4YoeYzalbWJXjsX9N9/AawT5yR+nClz7lK6jTFjC6EOWA9rbIANxIPXixZx/fB40V7MxBk5lIk0k2nQRKzUirukFlbFbm3diCJMEYofE3mXrTWyKqnUuAnSTvRVFirUIgIjFY74Pi8h9e22hvI3HqAUbVo2aACgnO4FcG6FcaJolezI5j7+3uVSzGhW7btYA/OQMgds11VsQZtN6tniiV1maVh0dL0pAwnTQahubICncVySvGD1tM4jcsYVCVdlie4LWx/iEsfpJWsUGrdwvTW9igaFbS1kVRq+ksNoFrnNnGSNtI3WSxlDknegjG2v+HaVCntRXBrBxwmK7DZdPp71EdRGpkGxm/wzRDEVd0TbAWCe13juC01+ULOhE8cUqkkCgHUjtdMLUmsqLrwzYPFL8s1bq6kO4W6fLFfpHYktbMQaN/kMYdJfVhWMKsrRxKq1Glo8lj6S7gUqkH6Bm1zQvhGt1+pk7PfUHoZGl/8Ak2iSraQFqWLN7yc7QGVRsXySSAOM0fNV0cM0NNqdTuYBwo9sXtUgsz3QIayygnpW9vEdGLx1EgVd97QpKgA2WOD7jANYaQnNhTXGsHJ3cGP2dWXHTZSQqBgqVIBVRk3fe80DS0jT02FgfQ6h1O2XTwNbGQCb222mwXCEXt3DAVVIFLgC+I/qPQMtvBFIkYAG5ELR7WGSl4HbYwyrWpxdBj03pmZCTJp569treSdYTW0bmzKAAlbuoD6rOAFEjS+lm3IjyaVHC2Q2qBkLbdxIFsKC1RAAA7LXGnOlpWLQnabTylAQDCtGzGCS3SSoZWZd2MksdtEmtxzHn06KygruAJQKsovIq2cndh/w9lx5JHDTOYJNYqLrFaNQz6iYWIowF2xgOWBkb3CAKNE1VkkcD+ZQ6SWRdPy1pZtTIVVZdu2NQLut3XtCm7AFAHqokGcIzb+WjMXuYa8M9ykq5AwVNgAbRhWUKNoGK+/njOLYT9mGmArdK3+axn/7lYj8r/uTxnDZRNTB0kxq7FVm/wBT+vGaVS7MEBtfraiQhxQbbdNdf+3Ge1dCh3Avt5wb8Cz4vxxM1AV4GKCVyFAUlAkYYkdKgmtx233IHx2PF5SoIjanlLqwAQvYuwChG6+697GW/wBzRI9PL5SLEcx+wUnv8jPa6P3H24ZuW8nIDAQSFVAAC7hQCGxhjkFmFkf6DiQvLWjbo00tWc9fgg+UYZKj+/E48trQWhVj5LqHO0pIv3kXYt3X1GOvgUL+w41fTlWpjbXVgqcEXYJFfSf7+KHDe0JjG72Jztzm/wAAB8xDv27/AAeAHPNARIJDvIJpWay7FY1RmPT1Xuu/JJwPKubfYUgY2mO6rA+zV3/qP6kfHHVLoAdWK7H/ANawb44TNa5YAWG/oQw/PsL/ADP6eCMOrKHyRXg/0+91i778IEnxT+dvm7FWTnNfOL+fy8zfS2ljXVwu1J3B3GhmORRfjuQOB7RWQSfJ8YYHt9iQx8j8q89AkgAFCQAZprZqJz/m6e/5HhkhSzmUL1PWwfYZyPJwBX5/24jjWxN2FD5I6fHnH9OA3IdQjaaIFXXBFbSapiD2HbHivHzxIGqgofUd2Bam2oXi8mgP/bhsJf8AoZM76/S6WahLGsm3GR/yN1k4yOFyT0RGZgxHtQn8KqHf6gK3AlSSpchip2gIMmyp0AG6V/1x/v8A6cSFiJ+mNifk9IH/AKV54FftGdPwCOZ+nNOa9iJbC/RIWAerOSpDbm3USSeyk1VcK0kUCEs8RcAK1b/ZlclvYZSNhq50kakyAQuLIL4NO5wVA/8AF28D7Zz/AMuFnmi/u+q0+pZy0PulqwxVnTcxUjJVgN/bBDfONFJebM1fgTpuXslk9qNV1eFbFGyadbFWCawQeHnmnN4tFEnusZ9R7m/22k37gyWC+1Qn12oNX3CimJ4FQvqNFErx6dWV4t0jOgZU32wVT3RVBPQO5G49weErmDPuZSHDW28m7Yn6rurJqqv7ZriialonWJZPp79pWhuQyRmETCmUIXSzYbClsEbTX5iq6ie9NerdET+5xvVltpVRtYFmAA2AhQFodW3txSG+xtHfLdibNeARfYE+LAAvFHaKRLol1JW6+nqBBWyaJXBPTRujkg2Hxpmtl4c19SroNGHHU7yvtUk9jK57XdVS32Fg4wCn+ofXyyadl0++KR3AaupigVlIBXG4sNv8NuxvxS56i/dRp4JHmed1gpKujm1aSQd6sCwK6Rai+EvT6XezEDFs1BdpArduC+LA7i9qg134RJLbDtmsUIn3di4oA2VUAg+M2VtQFFGlFA+HPS/sv1EgDI2nUMPqLO3zWwrGoIqie+fisJX2FFuwxQYD/hXzu7Cu2TkHh59Dc49iNhKzLFd0JSpFjwtBiO+Bjv5vjM3ZIj/YtKFttShABJCRuzGvAtgpJsizXcXY468k/ZAbJ1LMowVC7R+hsNnvff47Xw3cp9TaCYtslc0Nx3mUAX4G45OCarsD8cRtX6x0KyGNYGnIIFpGrrZF93YffJHg8BykHFEzQ+jNHFeGZibZnlbcTkgnaVG4EkggYPaqHEmHlWghIIj06mx1EKxvsOprN/r8cQpvVuljiMgQK9N/DEfZlYoVMiIyKbHz2o5scKHqT9qBZTGsaqpVHtWLHpniY3aJjYjCqySPHAxbM9DjyT1fFIsYUAe5NPGojUgKIi5T6RRuNUNjGeDTa+/wTH/+Nv8AeuKF0nqFtNNG8dFYNTM6rnO4Kv55WskWb4ex691kaQNII2EiIx2pnawGe+0Wf7ntXGfH6AmMvqhDLpZT7To8as6SM6psZVPVuWTcOksPg3RBHFA6hfqKImywLCWBd7aJBottJrzRrti9vUfqHURQl0ijVSAQwlRzRwAUZKzYB719rvhI9a6JzBFLIyJDIGkKhIkuRgu0nYEDO8VkMd1DcO/FIKkZlcTEbF+SWP8AoBn9H/rxaf7J106RV78SauV2BWv4mywFQFjWSpbaASbW7oVVOoFtY3EfJ7kfP9uNd7XdkEEVZOPj+/8Az4rKNqhVo+lJuWMTZlcn/hjH+qcZwvei9DqdXpEY6/UoydB2qjBulXUgtGWNI6qSSSSpPnj3jnpoa0Q+R66KZqiYF1FglSBuNqPqrd1H9O9VxL57pJzGwkaWbeAKRiaU2rbboFgDuNKBtxmyRC9FctnWMyIlFmGRQOxVYXZ+m3JFHNWfg8S+e6ltsUcjSNIz2SG7EHeFJAPTSEEjucD7K5N7GSRA0/ImkBfdt3M1XE5AC9AII8EAH9eNm5A4P+MtWSBUqgV8YIAzX6mr8wI9Bq23PHKQknUoGoUVuQ0K3jaQ3x8G/PE2PTay2uSQ4OROnyufr+N35duxyYrSMzt/2XLsK+/GSQTe6QVe7/L8lf78cuaQFomAsmNixJJZemONSF6AFBsMF/Ou1cdHj1+5trTURQ/iIfL1Q34NbfHgcSUMqgjUs43Alt3YjYqCyLJqQgihnIPCyCgH6b0CySS+6CyoCQCW7DYbtSCSQzAZrp7YB44802h9ixgU5HZj2UsbLWKsHIF5/Tg/6c07JNIrkh1QqSF/zgWMdsE/HELnKqxkAclg1gMMDsBkKM2Aoz8HiKbUg6oAeyCxXaAVVbK9Ng7vIomtvn5+b48g1A2g73AZQQCQwyVAvduO63GQaz/WSSVFEp9urb5v4x8dx/vx7NDfdT2oEEfPyCCMhTdeM146UhQ1yr1EBE0ZZelGZHPzYxtBPlrHbsbHA5tUYv3SnU+0TTE9rcg3kUNgH/h405bydDICSUrcuT3sECrzf5d/HfiDFrxLqZYH6VBIjLiiGQhSpAJGacjcbv4sVRRRnIsdebweJUvxn+mfv/z41n9Qwp7YEqMzuEADUR3tu30is+MjI4TZtNtidwu7aGbaFBJwNo+qxbFVoBjn8yB+s5iUJBiYlJGUEhlFIx3NvI2AAIekZIBNgnKKER8mxk5xzFg+oIkXaYgF8gYAtSCQSVdz2H9uIawe7yp1Zl/hodt1Y9s7lwfxFLTHz+gT9VzzUSMdr2Adw2AHpIFAgX23AU307qNEcQue8s1CFTOpDMtqNh7b2XFKFIpbtbFFc2eH+mhPqNBv1V6gZ44HV2VzGA5R8Am1fpGbJVh1eDgVkKEjl6JBJbAJ+ALrHkDBUVWwAD42lYg0se2vJDF7wwvtR7EBQpwt3VnJZXrszE1uzQzVqBXmvwk+O2eDGOGkK2pW2RWktt31Gr29+xIF4OaqvjpyDx6NM26mXuaonN9/PYnb/X5PfaRKBP0/JB72pavpvxWD+diuNo4qc+6cISDtpT8YwaF9zX4vvxSxK2NfL/TYn0MZh/jEyksED7otyoSjArkEK3WtixjvwU5D6Id59QGCq0QQbMFSSxvNZFJYHcjaO+eGf9nnM9KULRqumXc3S0u5GxRKlwGBqr3dRrN1Y68vxLrWFgTKBGQVYPSuG2/O3cbvAoflxzvbZSKsTeU+nfY1sJmVpkab2aI2sCQEHewSpv6GwASD4Dp6o5WFvaFVGhagoAHQDZwKrqUAWDZNA9Vcdf6e1OomiJWWPZGmyVVVUR4ixjNF2faSWBBPlT3XOk+h5q6RrLGsgUjpAUbaIG67FttJAXqGGJOaOyroONOiF6Di26WE9Kl9QDYqztYAfmaDijZq+2a7a3VINXqpV3o8JZmOwgMm1uoiiH20yikom7LVjvo/RMh9gPFMoT8QdVMYrbijd9MdWGpV733hc29Dax5pGQyttoI7slv1Ct3UuBe7t4Iq64VysdfB+wj6HkD6fUQy2zBnYMWLKSUV3ANKd6sSSSouztwpqqPUWpV5FCVtWFVuqsiNS1/f3LBPz2vi0uX+hdRD+7tGoRgSZVMigsaAWOlOwR28p6barJtuKl5hpqkkzgFgD3ujjsLHYdwO3FIeSM2ctSaGTk2x+k96AH9FHaxeLscPnMeuHTshLBYY0JPYFL3EE97JHf7/AH4RdbESI2ug63RINVtBOAFUEmh/c8WF6H9NPq9ENkigK7qQTkbhFtOB/wDTIo8PkkrYsex59Tx1oM+Il/sFP+vCh63RJY+X6d5AB7RmlG7siwq139wsiKSPJrzxYvN+WGeEx4AK7Tfaqr44B869EaP2Zn9nIjP/AHkhvYvTu67NUP6C7oEQjyxKtMXPTfoyNdANVqkjeWbY6+4LWKP6lGexIZnbxRA/CTwq8i9HprzqWjBRJHC6d2/ms3YF2mQP1Hxw28w5jLqE9iYj2WobBGi9K0RlQKAoYFDFX3HESPVvEI1gbYIgoXcqXSkEZI6jec5J72ccdKWhQn6F5dqF0cbwa1USbr2HTbtjACJlB99bAaI5oXk+eM4X9N6g1OkQRQNUeWplV8szE0XBNE5rtZPGcBpgpHKKPXJGHaWIBAGDGWLpA24+R5/6PD9LLFM42yncQBtGxrAv4oDuTQ/Tit9V6jjmgMaRSqWRQCArXhbBAFgVYsHF/fjx/WcqgCMhXAXc7bSxO0bugrtAJ+x/F8giDg5DZJFg6l1gKLNrWVnoIrRQqWwF/lOCSMkgXj7cdzy6WwPebFXugis977VV3/1fFP6hpZCXk3s7ZLNZP9/GcVjt+jB6e9eS6UJG2x4Ese2doNEk4ZgSCCcLhfGO/DPjaWhVP2OGum1cLBUuUELbewne3DYUH+VTn5A4j8s5zJJrVil2x1DYBTZ1OYlAIFX1LS3/ADUMkcdtH+0nSSTbGjCJ2EjqhzfYqqsVBsGycZ3VWV/1MH1PMFOhZZC0alDG6gXGW3ZJVRtePdXnBF2OFXpoa/I8BWlXomFI7KSoP1KcjqNYBHYd/t34/wDw88jsZJBsJwI8Eff6DZ7r+R73xw9MLJC2oGpVIBLOZkjOoi3VJusWjk0NqC8XTUDw0RSIwO1iQPIlDf3s8c8l8rQ6Bem0CrGsaCTaBQ6M/nhazd/H245arkKzKVO9M9xtBH/3J2N+B4HHOb1AivKpMn8JlU1sP1HGN4JwM2PyvjrFzIEkK0m7eyAdJytef1GeNUrNoS9bEE5hDp1lYxSrtNMrlS3a12gAgqgG4XTGiLsZpJIxzeVoIRqCqhl27K3hEEjjpI37jkgbr3/JPED1JAj83i2SAFnhLGRRQfpxRXabURlRnqYA1mivI9TCnPNSdtC5NgBQjcCgdgzOFWyHIA/mZcEHjpd4/uI3scW9T6hVLPpJVUAkm2oADN/wh/pxXU8Oq5pOZdsssUbUu4HIs3tqMqCSOxShYGdh4s3mmlE6BHh1AAz9CkHHYhZCGUmjtIINCweJGgeCAFY4niUmyBp5FW//AAx7QPt/QDiUKitLY72Azqha3oZWUDaEIYoBYIARowuCAb/t22q/OfUM0c7l9JMSboksCVOQL9vtVCqxRFYHFmDnunHeVF/4js//ACA4SfVvqHTtqSqzRdKgE+4ncAnywvDDPbivEt9GKk10jtIZZEcF2JAtifAFM+TRAzdjHbABvlvL4k0snvQvuayNRTqAng0Ytt5vPf5vPBPns2mmicNLGz7ekqwZgfFAPm7Iz+vBrQ8908mmEbyoLXay+6Ab7d0K9j5AAsY8E9EkIirJkBJWLcwvpejuIJHcD6ckGr2/n34yCzlXsgC1yO/i7Irt+vbvw2c+5hoxWni3yKLIjVj7bO3UdxD+4WrzmwaBFYWNQtvgCMsfAEY8VSgrQpQ3zZu+FMTNHLrtoMbTBVwu0nFWQFIBwKsDx0msjh30HqeeIKDpZmYAAybiWavJBQ/65+eAmhj1KakK80JjC0dksdFfGEx7jCjkX+WLc9FLRovH+kifA7jdj+3j44C2FHNfXupAAXRz4HZdwz+kfzngnD+0SUDOh1BP33/2uHjeOdvw9+1B1x8fi7V4/wCV8F9C0mGG7aR2A7flX/r+nE5QXoYEj9pMnnl+p/Sz/wD5cRtZ+1cxrbaOcZA6iR3Oe8ferofNDzw9Qs1fS9fc8If7ZdWw0kcZsB5CSMfhAr+7/wDvipxim6ozdAf1J+1R3EJgikieOUSHeQQwUEFStAkHfWCPJwQKrOdvcaVq++P1wLv572f1PFiftA9SRavR6SnWSdNpkUWP8SHcaBx9SEH4wOx4rgYMg+RRsCro3+Xmv/arxSXRKTJOnlb93NHAauy4sILBGRnFtg/1AY/QHrcaD3Q6syyBa/ibaK7z3IN2H7Y7eeFlJB7KAYILE9Nebvd38AH4od+H39kegeOaTUPtjhKOgLttLEFGbaCRe0J1G6U/fsrqnZl3oePTvrI60n24JEjAO+ZpAUU1dYGT+ooZNcQPUPq8fSn+C5MRJ7vvR1v7AMVIAo1+gET1B6mOpYRRsBCM5O0uNwW2ugAXNKl2cEiytK+q5kGeKOMKwEiM7qSyJ10PcKhqG5gSfvgE8CHGvuoo5EzUc2jgBZypIViqsfrIFhcdiTQvwT5yOB/LNfrNSAyaJ5Y91F495qvqq+kMARW7HbjY8uSGZ/3p017UFA3MEB3KSwkWQLtEYZerZ1VYAFlq0nPNLpdUmm0sMa+5s9xoWDqzdShF3SVZOA5INeOKOfoU25j+z6OQq3vTLag0VUEWScjwc5HzxnDLzE9Q+n6f9zxnEc37HoTvTek/dxCYBAkjRIrsEdmPSm67cA7iofAGSDfDLzSYu0YcFx3p0BOCD2cEX8EY7cK3JWCKtY+iqX4jiN181ee/DXNyyVShVWyX8hglG1yD5xkWQe/bgSbbDSNn1cjMgRnuiAu91UsCa3BGBHxYx279jEh5jKT/ABJQoINFXlHYX+KUj/yk/l34kq5aWL3N6WrA7sFQoZrsjtkZ+/34jaTTM0i7QSV7/ItGHbv/ANHhU2g0jNRHBJ9cqOf853/n9QP9vvxD5dyHR6WYSxSGwpXqlBJ3CjgL8f78GNRAw+q/1BH9L88cWYfJz/1+XD0ajnrpIpGDCdPpAIaifJ8GvI8Y+OJPK5oYw3WjbiK6VxV+L+58caJIt/Ub/PH/AF+XAv1H6hjjjaFdQU1LgBAoLEEkVuoHaCKB89QNcI0uhg1JzXRe6Im9n3XAIUwrZqyCcV3BIs58Z46oyYakzmxpl8i773deeKF1HNCzb5TI77CGcyC332uTtNdLEYN9IFjw3+kvWBhWCEx+5CASzbWJjFqTVYIS2c2PxqOnABcKEUkQ/WiEc2qIBXM0JG5Qqh29sgkVQUubINnvd7uJPKVOo57cRZEbUSnKLYWpDJhlIsixRFgMB3F8L/qsqusl9oACOWwCS4BXb3L3eQTtNiqGQK4bf2ec2E/NGllI919MxHYW+2LcaAA3MEkY0P5uLN1GyXkkycrmi0glDAe1rCoRVZd9lVBLKQa3k9NVk1XBLmeu1Gn1c6NMQnsl0O+RVTbtFqvX3ZgKJI739iPqfUJHoVCgtIWM6AAH6G91nYHHtqSLB+rpQWWHFe861Gphf2m6ppIijuXSR7ZkZjiwjb1FoSfqNeOJJtqx26GnT+qeYHRtLG7N7L1I7vGb79OwotFcWSb8fca84lDCLUiBvblSyz6NGO+zed4rJoY8GrB4A8t1xXSzh/3mOIsZCkKgBiVomSQAPsLC9qkC2IwKuxeQcuhk5VEsWxg8A6l8vVnPfcJB5yCOK50btFe6vnREJmiWMreA2mjXNrf4ycKfqqrIFY4Dn1BLvoCEq4LIxgUk92r7UDWOwAGe/EyI1FqYSN2x1cA0KJDK3f5DLd/B4EeyTDAdrEghQaBuwRQo2TtoV3v44tYprqOayPE5ZYbHS1RIDnsRSZz2H5/fgPotSYZ1cbiVJ3ZFmrwSdy3dfNfnR4k6+BW3XuyAxJ89x580cE/rxty/RB0YsQNo3bSwBvsAPkVntXjhWBsYNd6kn9xZbqNwu4yKr4wGorttQASAQDwT5x6hEW0oiSWc+7p9gqhtoqxU2M/045jQBtBGQrEbLFq2Kx9VUVB7N5Hj5n8n5cs/LYsfxFBTtdhGKr+u2u3bxwMqGJGk5zpG04kZNO0uzd7HsMBuHdVcoy14JzwY9HavSapHdtPBAUcJTSVdgNY6UoZ+M0eAXpPSIWngYWo2yLYBI3gqe4ObX48n78acv0Ig5isRp450KsGWxYDMCMUQCO/+ZhwrVhGTQ+pNM+qTTDTSozsQGEx24DG8MCBSn/14B/tg0qhYFUmwsjHfK7//AKXbcSASA35jjz1dyJdMRqIaXYRJi6wRdDsOxJ+xN8LP7RtWH18oXCFAq3X8iSd/iz2wfnvwteUBgKfV0VJFgqu458AUQT+IUD58g4xxx1enC7tpvs1XeMUcYNtdVeO/xx7qWDolXe0KSAaHjA+SBffJDHFjiw/SnohGjOr19LFYKqoNzUbBYWbRqChQo3gE4BFhyoSrIXo/9nplQTas+3pVO4AbgZc4K/yxmwAy0x7L33GX6v1hmaNoiIoIaESlI1EYoiR1vaLVab2zYxu/DRIeoPULaikACRr9CLnNVmiBgfGBirweFmHTNq9UsMTrFOhYhpDVlaNIQjMGobgKzV5rJjB/cx9LRzVTJQC+6cWHfawoNG1AggMQm27fwwp7shNqV/7IKRtNsE7bFJRQBaNbbwoULIdthn2s9EliACvPfQTpDH+7KrSMQjxqlx9SgMdz17cPSzE0WLMOrA2reg1MEMUmn1ErgykdUQSRF6xexyjswhDOSFYAuWAu93BigMExw9N+4zqC1FtgSt3TuYOVtt2drEbnFtmnZv2d8mVWOq1DNGYx7irX+IxWWyt9xStQRiG/IcL6aiDeXaWMrHINkAVgpX24qILAWCsTJT1ThbGbGGSJ1H7qz/wzGGKoaIZRBtMZIZ2I3DYuW3yWdqnhdp0xRq5j+00SPuWaDTptXassUzubUFjcfTQcso+QoPkcZxx0PrSHTKYiWgIJtBOyixhjsClY9zAnYvSLxxnD69DWMWieX20NaY2q3/8ALEmyqqM+7d1tF/lx5NEs3uGSOB3Wlv2goPQrfTny1A5wBntxA5NzCOaZI4pYiQAqgMadghBcDBEaJuS8bnd6U7VPBhtBKk5iJXe5J3bH2LtiVst46RefkjFXwr0UtBLSaiaSl905UV/CQg384NC/J81niFzCZxEx3q4sVccTKyllzhLKlT4zR+eN9JybVGUJvaNVVds0Ue5XwTVF8KaA/p2sHgnqeTe6h2yrTdti0p2nGd7YtawMZ+OJLXZrQFaApKFhqPcr7tsaHcbjq7Q9gT/68byLKBZml/TYv6dKZ/TiXoORTAOZZ1kkVSFCIkY3EbiGsNgj2+rxbeKHEWDT6p5Ig+yBMmVRJHI1VQ2Nt20WNncpPT3AocFvWg2jnH7h/HP+e7+nYcKvrr0zLLIjxRSyMy00m61XYT9XxS5skYBoEjht1+zTuWlfVGNsABYmS7JBBjQkHaCaPev6CtR6z00cm33p0CyjdYYNs2Bxt6QQfcIHayoIwGvjJyvSBJplTPpz1e31CPuwwvcgEWbF1g4seBXEnl2oWOVS5KMjk9t1kBq3jcBt3UreSpf4vht9T8o0mog36JXjqVi+62V9zBFJtiyEbsArgFhV/Vz0nL007+wAZmCxkHa3TMygsI2V03Dai1vYLSdrBBq3rZLQsyJ7wc3TijTNuoAFB1H46LbyqFvzk+i0367SCr/jIKPkbuqwflVN/wDVc+ecvk0zsHQIX8KF20TeAtqtMv09lNCiDRm/s50+7mekX4kLfltVmP6k9/04K1Fg8ll8w5OggZIHkjeXUCNdkjdKbVaTFk0qGUgY6pPuOFHmHJPbmnktiiCRo8/91p54IfAoF5N5JFYF4vFkQxgxMR398Lf2uIH/APEf04Cc05jpJNRNCxaKoJNMd2xaLyBwwO/ccoWFDzfEG1VDuNibyrlc8kOo9htkg/iKSzAsC0iSJRwAQI2ogZkHhhTbpecFI49TDpJlWWP+KsaAxM22i9ISY5EYFCSAWAIYEhSOvpMwxwyLvT3NtLVnJhijkAodSmSFSKuwV7cMXJeX7NGij+SzQ7MQN3gd2tu3djxsvCGUaRW3o3SHUazUu4AjEZDg2Msdq/UFyDZ7YxxPk9NrE3LxtbbIsQkqRq3FCWy1qLB3dq7ihg8A5ZngTVPETG6z1a7tzdzstXC0Nt5Bq/y4syWBZV0lkbQAwbwLhbaa7WCQR+XBUtsLWkVh6k9LmB51yyhLQkggjcSL6SQwrxtvjp6YjKaUspUGyDakmxQJsOASKFYx1frZD8v94agSAA7BWcAfxKBNDNAbvv4ocJcOhMOmKXZDsCQR33HJPfIF9sjivHPLsRo95Ppb5elQxEdVvagkh3GbW8fmcDxx19FxJ+5OJFnBErg+3723O0n6OkGj8A9sngPLEp5fp45U3IwmcUaIZZSgPY0AGJ7Z/Thg9CzheWttsgTPmu+Iv6fH6cSy21+I9asi+k9IG1k9SPGPaX6tos7+1SA35OOJGu0X/wD0NLtk31KwulI+hj2XaSBXziuJXoyT/wCb1BJ7xLfxfukd/wCufz405tqEfUmQUyxPuog03Sa+CMG7B8EebDSlT2Px8cp9E/1KXMbK5i27aumWgR9zj9T9uKm5yKnN2KVNvjBiTrqyvUKb6vLH8rWZIp2j6JGR8MoaWzimUAvntn7X9wOuv9MaHTTHWzWdoULF9SmRBQYbrshQgFnapFnxTJ6JSTTpin6R9Dxxw/vfMV/hj/CgIy/wWU+DZpD3Fs1Lx2536ik1DEuVVBhVulWxVDH8vdz38ADA58658+qlLuKAFBQb2juR835Pbca+BQlNFNOQYIZ5YD0SPFESQt9aoxBXdtPbwSODGP8A2kAjySiWZNP7qIJCo9wvapuOLC/cAd8E+M8Wn6X9KppY1RzFKytuSQ6ZVdbzW63bBujYoGvHEn0v6TXQCRYpJ2SQg7W2gAgEWNqrkigfHSOA/rv1xJomSNFJLgEOR8N1AWCGtRtNZG6yB0lhKWXRuuxq1Lqsbs8gVFRiz0OgUbbKkdOTkEfIPbirfWvoxIgnsyiRmJKRlgSAQFgUeFj3M5slVY7VAytHOcyPzDQQ6sEwtHZYJEGc52v7b1vAFUTYU7WBvuFJNb737qVlqOICOVaVTGqqE3P1lmS2VVk2LQAvbtHAbpAYqHXN7TQsm0zusisTtUgkKpBb8FBxZNAE5NHhm95YolG6IIQEBjdmDspRSFOze6hlQ7VJIa+4oqNaGTVhZkiQFCNwegjDa7Dp9td0SpDICWdjXSPjiQOYyKk7zxkNND7ZLBwgdmyuygVb2fa6EBwiG6JYLJZCgnVod12hDZFK5AFmh/DtRgDAJ+5Pfj3iFzDn8u87SUHelIzZJBNYuq7Y4ziiTowxco5IUcU7RsVBtVyRtF+f5ipJNfkRnhljl1Q2qNU6p2ogA14rBHci/sT3PBWHQ0qVGN20DO4H6QPqPbsCQLBxk8RzoSxsDYBYrP8AZQTRx2vijpiZM00HKvdkqbUzCLbe1dlqb+8RAWsYUVWT4HTmugCiQxSzlVW9zSkg7VrIQAePGc445891sUMN++8biwDGRvLDJ+raenG43Yvz24T+Zc01AiMcrswcDplYNKnw1X7ihhQpvqBJ2mxYxDchhHMFLxRKdSTMqtTPJ0I43iqYE/Y1XmwDY9bl9EL7sjENuJMrqSDgYVuoAgYFXRJ4UtK4xu3sSwWt6xhRjZcpDFQe/wCAURlvDbyvWqY2RjIJENMsmHG7qCsbBfzTUpwA1Ys0hW2aScrSwSoIHbdJ+pw8me+cV3491HKF27ogqPYIYFaJUV5au1jbffN3Z4IaPSzSkiCNzt+p94RRjyzE+BgV2z9+IfMYwCpl1aMQwcpFF7lhWWzuYqTQJJK3Rqjuo8L9SKdGwlJGw5eXidFRQTkAm87g5FAGx4O28E1YrgXzXSOTqSjRlSse9a3HpC7Sm3AatyUawzWTdAhzfnO1REoYe4kgLblEgJiZlAVWZAAaLC910pIB2mTJrYXhM/7rM0bRiRz7lgg0e+xRQsgEkdsXwc0Zccl0RecSM6lJtpMUmwvQXcsqko1bCASyKTfZkoUciD6BVDzLTtGAoKxirvtAS9HNUVJIvyRnjm3Nnnb3Gj9iMdLb5nX3ArFq6U3syuNwCAkEUcKSCHovTCLXwySBVREY797GrgZVVg4FM6kSBRmmArbtAnLaaLRi0tlhLIFgTca3aoeCaqXzQxhTk4Auzwr+vPT/ALkh1MALo6gyFOoAjpEg2hrA+lyBYxfY8d+dQ6fVaXTyWySGR2V9re4q733KaagNy0T1fSazRAfkfMNRpGaMSq7tsQSDYF3iwLvqbbvBYnacUT0niHxXbKX5E+Xl5f8ACAMZv9VoZ3Gx9+1cSRNLX1yJ2AqxGSDYwFAGcbGo/wAu7vwT9UPFMryRmaSUYDMNoKrtNgV7u3I/iE7mxuJFDgBJrHSMFnvuGiZAVH5gsSt9/pGduDwydrQ+/JK5jzligjaFAzSBppSS/uNuYjyaBBsqO5BvNk2XyfmtR6Dey+22nRaJF7sruuzahY2U4GSAC14p/VTBwGINEfJJpa3IQxphVt+d+AOHnlOjfUrooowWuIqzVYQLqZgd3wUUg3/TuOHxsWWixoO+pvuVB+9df+5PAHm3J92kWVACbbdgWes5us0MEef0429N+qV1R1Jb20ZmIiUsFd0G4i1JDGlKjF+T5FFlX/5Baxhj4/nb9PvxP7WL2VdqeY7IdMhFsunIA+kgzSygvu2kilUZGcnwTww+hAf3GUZ6pnI3LVikXxgduw7dsXgDz7kxj/dZP+7kgjfJuummFYWhvNE2eoAfZq9GCuX/AEnM0lYyTYHYADxj/q2VZDv7QXNHIsb+2pDOxAcOtnBAwT07SSPkmz5vgbreYgdJZqcdQNKVq0IyCLJRhRxW8kUpt30no/3FJ1DEdW8BDsKX3LGyLND/AIdoF4PC3znTctiO2GOTVzsRSrPJsBBu2ZCFoEfgBIrxWDPjydnTDnwVJDR6TmQwxSSkB3ZkhjPT9KmyLySRubIFbqOeFP1JrjLq5MlghCqM9NC/H+Yt+dC8VxL5bzWWIM/1MkDlQ4+m6ZKNYBldfnDV8Hhb5ZyKfWs6adhvhJMjSSbd5djZAVTgsjWfkj7cVisds5JPJ2bcu5fqNT1aSOSSNTUjKY1Nk7iFMpNNsqvFntk1aPpz0nDolYQ+9teiQ7BgCBjstA1g5N0MmgeO/I/TcGmtoYREzqA4WR37ZrqYg0SRuoHJ7XXBO6+R/wBfpxOU7Fo1x4JH6f8ALiJzLk0WoUiVVextJOG22CV3VuCtVEAixY4n2T5B/McLXqvVTqqyaZlKAgybSDt9uQXWw73DG43QA48qQdyoIu+q9HJy2GJNMn8DYUfNtIdpsyKGG/pBYlEU0v8AiKOniZpvSUobSPFHFAiyI8iFrYbdwYKQp9z3EJoswbPVRsDPRfrXfccokJALh1WSXpYhk+hGcg726mCAAKFDd+BvqP1A8rRSvvgMRLCIL7m/aP4tsHQA3uAV1BGCCjFgr45VYp5rJBASsu4u8xAuRj3i9xXSV1jDgsoWwBZYWxY7mVOa60zwgRgxKXMwTdv3MVC7mYhLICrRyaBJ6mJ4LeovXD6uFE7RbtzD6QxXKigcImDtJbq/EQqngLDtCLuvEYAAzjaBZ8ea8ZP3y0eOMNgBM/p6Pp9yQLIVBddygAt1CqrBQqa8EkeOPeBnqUtLNvYBrUbaDKABYAFiz272eM4CjJq8gF3aTUAooAFnatGlvoBHhbYqVfaT0h0vbZCwuYcxAG0ASFiEjj7K5tugV3UsYyWFAI6H6u6xp/VsZDe+ZGYKdoXAUqXdQW7kmQbqwvUlgbAVFxc433sb3NUyiGJEQthoEhdl+HPtrtFEi2usVRIzSH5dCLj9ypmjohmphZ27mAGBbJYBwKIparhGi5AzvM8rkRRSH3JGDFnO47jgEksQSaur8m7f9FoVjjWNE9tKzGowCSS3S4OLv7/2J81/JxNE0JZlDmztsHqcO3ZCDbXZIJFnvxrJCDyyFWjX3DQKDzmr2OlhTQcMpyPqTcCCxZiun9N60rHJHBIQsW33A6DemGUi9pqjgnNVgWKXuYc32PIISoiLMEB2ttAdKItbIK3VEiiooFLNl+j+aTfucLhjPcYLxsAG8i1vDITYokDuLT6OA260Oop9kvQ6S+X+1qHEDdTMxaMjDMc9TCitfoF8iuAuo0KibRRxyq/uzIzyqVbJSQsi7lJVViArdR69xtjahue6aLVzv/2bHKzAASx7QI1+NgamXrF7VWiQTgfV15bO0E6jUwujBmYL7rK+nanYyRW53oUJtnDAsHAYi14io1bsqvQ5/s91DtHqFkfcy6lwTn4UE962lw9VjB+5Kz6u9RzT7oTEoVJLEZFfNCQlxVg5IHlqHZuJXKddBBMJIFZS5CNUg2yNYZlKs3+IC9haQ7t+Ao6nXWcmg1ShpUN1h8o6g5rcM1/lNj5B45JOp2uh2tFZSP7styK+yPIjQGSlNDfJGA0SLtyqZO0WLsA+RyS6grHGN0UTrudzGiMQm1iwVOkKU/BkAqDuDDg/zf8AZ/IBUZXURC6RzscdjQoiNrIGejx9zwuaM/u8/somw0GZNigqBuW33DcXG4FGU3l7xZ4Z8jadf0MpNaZLk5W7CP2tsjOg9xgiuGkUAE2XVT1ENtzZKqxIIXiVDGsTM0xUR7epioj2g+2zp7XSF3r7mD1d2OGoc25pEUEhcN7fuB33UTk7/a9wncoI3Wro1UwXLbgWsaXVvH7cfuQxSB2jSoWJYigLN0FsKaFbiapr4rHj/wCO5vYKT6BMk0ySyanaxVjncept6bux6mB24cCjQIu+LL9T/s4jOmQ6RfbnUhjbtUhYAPvyV3Wb3V+ED6TgTouSnVuI9ZA6KHBUgsreAAC6ldx/ExdtwoWO/BPkv7SJNVK8L6YRsmXuRsD3FDWPbBUgG/N0R5vivG8lYu+mVlDy1k1EsckSv7P+Jt6gtMF+tWxe4qMjO3Io1NPNgnLREjbdzMpO82ADIzjb4sCMAV+L78HNHpXi02qiLQO2obcZF1UakC8ggGyD1DGOtu3kDoeQ/vGphgZ2WJ5AHZSZAHKUSlAoQzVWSR1XQXikZRb7HtpMCtqnYbhalCCpAOG2rVEYVujd3skcX/NOsmhVkIZWTcKogg2fFDzwnfs/0qQ6PVQTws8vvlJVEfugERnZ0izl1dQQCbZT54cIwdHy+L3VUmOGJHXyW2ohHej1E2eJcz2n6FXoDc8nSPRaFJBmkO/aSFCx7pBa9S7kVluiK3WDVcR/TvNJF0SSUQ8kjswVTdPLkr3sKrA1/Kp+BYz1BrJNbOqQnb/CZAp3bFDHbIz9DBB7ZZdwN5+oUBwM9Scwb/ChkO2FCHnBYf4rb26V+pH2RLGudygtddQnGnbC3joOa/mckxmhKCaWKRgiMT7cixiPdW5VJe322hAGDZBBIOfnsMWjb2WSORrjQJ9RyqiVtv8A9Mq24k9WBdVwR9DciMMrSTxl3UbY1YgtEoAd2Y9o3bftVPqouSMklW9YaUHWEgRorAM/t7nVCQC1UiljbA123Oy7gBY6IJLoUK6CVtTppViIDbYUaR3ILs8gyTRNlo6o2bYX23cWL6V5DBDDG8cUAkaOmkjJfd2umbq2kqDt8HHi+E7khTS6G43DuFaQMAYyRJtkWma9riMimBpWL1dEk96X5r7Wi0UZj6niULTAKdzNtJwaJWmOSRZ8g3OXJla9GQ3SShSA3SWNDPc0TQB74BND4PHQP8N+h4WYJRoIlOoyrSMPcRdwTdt2hrAYWQRYBAO0HuLYIpA6hlplYAqw7EHsQe2fnidDnHT8yLzTRqFPtBAT8uysxGM0FMdn/MR44SU9G6sySStK8c7Gy0LlR1LI7otUX3SiBSTWQ5AxZF6H1R7D8wmUgPJI4isX1mYhaXuQAzuQawnjg5Dz95JdLoIWYhYkOpfcS1BF6N3cMwKlmHUN1Ag7qdNIVkz0NFPLD7s0si+4EcMFh3SXGobefaLhkdCvjpEZHY8B/wBo/Ooot2mjQPI4HvuSWYjG1CWs7iO5J6QSBRdqPerfXSaZCkbxtqDgDcKTv1N+XhfJ70O9SxyK5IkJG43vosUbPUR3O4E7h3Ng2K4qn5FJGmQKyzN1omoCMq9ClGSRvxAEC1rIH3HBGLlQQ+0y+6Yo1jJb+dyZKXBIKpICSASAD+Y6ct5KwUxuUaOSXTyK6G1KLIVci6qlOVPz5vgfPI0ryOFLe4TNvGGTetpmrCq6upIAbsSwUUeKXI5tpPSGapHT1NoR7q7kkkIjA3KBVCwO+43Vdz+gGB7wK9ScynjlVVf2l2AqPcR7yba26uptxo/27DONCHJiqf8AMDaH3R+j9MD/ABIUNR9KkouVqrG0Xfm3rt8k8bQcph2kH2grYtbBB75O4pViiNxFZsVwzSR2qjsGofhomiRWMnBP6fbjDH2DXY/Nvt8A/wB+O6yLkQdBBtjRac0BYtWo9iSWJJN+ReKyeOhWjRG43jccj7E7j3/IfnnjfmEqRRtM7HaoFkJdkkKB9LH6iPxeSa45FVkLMjLcbtGzEhMoew3bQwJAo3nxxrForX1ZynZLQZPbIvctUjO+okALAEKSXC7VJsVRsrwwcn5uF0mm04v330peFh4P8QFcZshSbyD57C5PrIRNA5Z4GZKbYJ03Nt3AKQjWbEj1WVORnBA+m5713K7N1Apz5r95/rkcFO7KIaPTnp8QJETuhlYEE9gxcq20q2Fa1AEbY+DuHBnW+zqFGn18SGzSNRAv/I/dH/yk32y+Rwl+kPVOzTTfvDM8SMgUfUyh2ZaAOSooHb4o13rhxj1SSRggrPA62COvpsjF/WBVFGG4VXel4DgmtjgTmX7P2hS4XkmjySDTOLFHotY3G3zW6woK1RUNrfWcippyxZ30z794IJYVt2EE/UVu6xto2NwIcX18mkiaZH93Tqt7S918BXY2c0Pbc7u1N2XirOdSNJt1Mkm+TUNIWx22MiA7uxuyKH0hV+eJYy8lE9UW9yz13HOW2CxtZl8FtoPTRN7iVI7CiCM8LEvq5puWvqZNPFIWm2xxqt+2AoJZiOpXAVyGJGCuQDwoajRyQaD33ZXjktdOFc2rOSZWIWiCu0x0xPUcYFkDyLm0sUp9gHqUqy5KsKoFwB2VirWRivvwkeLFPYJdFq6f9nqSaWGWAxM7xq7CWOgzOodiG27kJclgCrVgYoVx5J6dk0xZZIzHZAJwVattVtO2gMeOxtRkcSv2b+oFP7xECP3eMho7OV3FrweyNsMgH4bybbho5jzqH2pHJDpGNzgL7lAVXSpu7/pk8QnxTncfYYNR2JnIpzGqyxwpLLJNqRuYkkIiM6gUaAMgVTg9zntS9o/V/t6mR9NpWl1GoJ3KZpHVtwjkFIBuJst3OBVYvh85ZpoJNvsDpIMn1tQ98HIVnQgHsB1Z+KPFecm5XNodSko1EAjZRub34R7sRKhhtaUGiV8VVGjY49CEcY0JJ27J/qrTlCv8NYix+hN+1R0lcu5G8hrwFAwKJzwJ5ZzGOOWJ36VR1c/zGmBNULJIFAWPz4auZy6Gdt+qVmbpBEUkrA70LR7dhIJaOIkAObrxfEqfkXLY22/uY3AKalmlsblDUV3kWAQDROfjiUoK7CpGmh9a6ON5ZoJpopZjukDwu6swLGwu9wp6mGD2IoY46z86l5oy6eEo6KwZ3VXRaztLb1wB3quokUMY6exphheXaQV/NFu+3cj5xniZpOYSopWP93gQ5Kww7Dfk9zR8bqv4rjSi5aaMtEuX2dEnsRANKa9yShdjIFZFjuFOFGTuJ6lP1AS3UzM60xYWxI2o9gXuA3YU1RbdtO8MQszmHNI4qjG4yvhVRGZj+VA5/wBTfAnkvp/Wzq6aiOWNC0e9mjKFo+osqmgSSKHSMeSKAYTgowA3Zt+zXXlP3iLczDaZbPbpf2yx7nKMh6u9frwJ9WzXqNYGYBg0zEhLBCJBGg+zGRaYtirNndwa9K6WJJoWaBUSBm007ttYyuFoBI1t2O8IRi8/PELm3pWbUa+RdjRrK+4SNG4Qbwrk2VBBLg9LGxdfJNoyWIuyf6qMYgm9vcohihi2lSKNlRlhZ/hOubbbdWLI4l8p9avp+XabZCziOPa30AHaW6gSbOAOwP4u1WY/MvSGoEA0cC7gAC8jEIGYyMzHBNCiAAeqvy4kaT0/rtNCx/eIYAqoCbUKdoav4jD+HgC+gWaG7uRBOLb/ADGpoLcr9VaXmCtHLcbupUqaKMMbWU9UZINEXRuhnyK9Lc1m0esOjl6ULFBR6EkyyMoywjkWuk9sdyDarzHXFmsqJpGBVjCsbBgcW20BiSpI/DYPz08bc55j7sUcyEBgF2yWN1p1RNbG9w2kAkk7dq91K8Tb/ANnDlkQ1U1yEVJKz46jewO7Wqg9mZgPJrxxz5dzaUmZ4C6CQszvlmVWLEBmVT27YAFlrPahEfMDEgZSQSHGR2EkaIzdwbpmAIzW4/Nk+T6BWZY5C4oAlSSbaqU7QvQFBXqLF/Cbd4IZpJNv+6Fs46TTPMx2KzVZJPeqJFtWTQ/X8hglqNCsViR7k8LHtG26ItirfN7FF1WRYopzeSOJjHCqe6wshUXbGrADBJsPSp4oAAkElSYGl0TRahexdSWAaNu5NK4RqZmu2AojdtBs8GPK5b6QaJKcu1OmikYyKo2b2ir8TgpGL8Ss1GlsUoyTV9J9KERJlDXtljWgSTt9oqzBnDKGV5M7wRak9jxHl14eIR5LPqVkLipDJULiz3BbfRoiwpSwaAMPUzERaeEkL7e+TeF2hg5QqQKAooBVWCN+e986i5O3+/8AKgykkiPzHVbnLMpckd2dAfyp2sV9sfn34zjwwqe6gn/MxsZJrJJrN5+eM46FSRyWy1ua+k1lVf4+oV0IeM79+xwCAQpU+D4zgDtYJbl3L441ZD/hIQIhtrbGFUUaUZ3B2NgfUMmuBPMfT0shJTXauO/wgqVGb8BW/wDN+vGsPpSxU+pmmHxhf9S5H6EcOpe2XO3MBBrX/dkZvbVGaRo2WgGpAtkMCGUydq7Hxwkes+XaPSiRUEks56i7SYQtgkqv1bzhhR23nBXiwf4WkQLHHtDEnp8mu7Ekkk1Xk/oOK09faESsdQxpiwUR/IFilwbegANw8EnvXDRuX5BBWh5TrJkWXT6dpEUlbj2kK9q7FRuBBWkXAP0gi74G6XnDxziVm/iRltrOpwaYlWFXdttAIx23AAcWR6YQ6f8AeXUpG6BZXhsiN4igb3FJvaCcgi9jbkYldpCZ6o58utmaRUjjYkKHPQwXelXV24BuycC/heNfy6CTOVNo44SYpXmkd0cRS6cqp9ssyqHDsAzbsEbhYFijxYPpz1VDqYybVcnO0WuaX3PCsx3HcOg0eqww4qvknoueeL94UoYlYgF2IL19QWla6OLJ/DQsLwyc15UwlfU6VzHOJGyfocYwR2BwL8N3OaYM4qao10WJz307Fqo9kgIOdrphlJwa8EECirWDXbAqr/XnLNXH7Yn/AIkSApHIqoqWWujsApmA7MO4wW7li9I+vQ7DTshRwDcbEYYEdMebbyfb8BTROLeRGs0ZBCvG4ogrYIPgg3f3BHHM8uN76HVPo+dtfrXMCoWYxozUl4Bdmcntizts5ugMUOO/o7XmN5hdB46JF4Cush7eKUg3gAsT2ovPrH9krVv0ORVtEzHdYs9DH6u9bWNj+Y9hXPLdDKskgWOQvGp3IEYsBYRwygWAAxDBvnPjjptTjoR2FuSenX1CuYoy23u5I2oO3UXIokgnOcH+XLzyHkcsGn1EchRVkK7WUhhe173FAwUg7Dnv3s8Z+x5wIJAQNvvjuO6qgOfmrI/rxNRJo4NFtEbySTFZ2YIhMTP1CgVsgECwC2AaFkcOn4MT4YdoHttHZ9mMhmIwsrdrAvL4Fjd83V1Nq9rz6RH3BTFCr0QGyWJIu1Bpyc8WSnM/bj1rBVB008ypEWJDCExspptx3EsSSD4urJJSpfW0DsGflsTMqhR/GcKACW+n26ybs+fN8BA8lk/u+nRNkJVaaAFtwsiClUFiD9KKRj5byTxB9QaGWSVniRmWhlGDX92UEyUMjtXgYHAT0z6vl1Myr7BEWfcYSFhYVyudijLhbAJ+cVhu5dyqaSCINKIpTbTGICW8npQyblUWRbU3ahjjBFB9b7Z2s+0qKKkPYoKaIrvRHjH5ccJ/VACVG9v2BUfiNgd9tUfGf7cWafT+nkIaSGKRwAN8iLI5CgAWzAk8TodOqfQip/wqF/0A4jLlrwMkVX6Y9LjXIza398SZG6XvaGU5BUvGV3BgfpP8p4fdZpURAzsjIKJMxQZAu+sbN3c+PJFcGWe++fzzxWXqtnk1jbCU9oBUAomsFmy3SWYrgAnaEJrdnnnzJ96GSG+PnGmUkHYm4liUG0EkgMSVAUktVkm+18El+ktE+6gSBffBPgdj+XFNTc5liLBhajsyrWe3/CbBAtcYQ1Zvht9Ec29yX2i4BZN+0UQMBjg0cgmx4FVQUXOLb7X8AjrykrsBsWck9snJ+Dd/Ob4XPXvLgYnm+uRa9vc4jjhFZarFt3N/UTtUUooieaR6zQglJYm026o2aUIy3dK28jsb8nt38cLXN+eyymN2Mcjg2sZIZVPZWIRtrNd4JG3FBiTtpDjldqgNo5aKPWIBTqQTu/iLIxOBgtsB8jsTVEA5KsN5nNKjv/AKlgTIFtlJJB32oxTKpFgHByb6eOt1LuDI0ptQf0K3Sg2zbi2avC+PhsWRNJp/osgWcgl5G6QrHyxY0TkDPhRwnJLBp0m3oTsQIuXyO4Ta5bbuqjgXg5FhdpNXXcZzlo5X6VlmdlJMTbixYGM7QaqlBLuWHdiVF3e4gjgzo+VJEWlZiZXBLyEtXdiendQAogHwFB8XwL59AJdP7gbc0aCWNx3ojORmmycHpIHbaeB/uc5VHr3+JqonSP8AuSFYtP8AnNZ6sEgtQLdzVEV3N44hSc0mlGY4WiIHQ9EVkdXUShLbuoqOzZ8cQOUeqpXYR6hGmjcZeiJAl9TAqCzCgbI7laN+c0eoVnKigoavciUFtoJa1Z26TWwg4812FOuJq3Jb9i2e6nU2SJEpW20pZpFJJJO2wAUz9wtsb6uNp3sEmiC1k/5r29zjuKNdh8DjZZEDv1EuSSS7CycXZHk7aIAvAuyLOnTvB2ncTQbuCQB8+a8kVg9+/D1RGTsjzwbjZKfHevJz28mzxnG4jia7xmqOK+1eOPeGsSi8hxgPGcZwp1GmqgWRSrdj58g+D+YvhW1XLRneBvXF12yDg+AaBIHGcZxbhbugM4xcrWQ6WRT7biIw2RuCssYYbqrfGyBlYeUdfpYdMjlxVJ4jpIkglLPp9RAMJcYWQ9QGaDna4BJ3qGX6tucZwl9jPpMEftI502m1MZhk/iRoXKBaUByB3sWG9oNXcFbBtqG3KuYR6qEyw2jZMkRGN2Dg4FZB/XxRHGcZx08X2oVgybkEeqjDKSsgZtknkdbNTeSB+hGCD44n+k/XEkc/7rrKEuFDjqDmsBtv4iOzir/FRtjnGcPJJ6ZkWXBKGFjHyOIWu9PxSSGZVRNTt2rNsDFcUCVJCuR43XXgjjzjOPNfwnSKdoAaHQatVkGqmMzhmKve7DIFGwNt2kmzVADGe54H6fRwxQaBAXdY5QY2oJR9wNbLkUCQKX9Di+M4zjv49oQ012wJqkAem9wdTX1vGVwasX0/l+vFc+mteun1CyTIkkf4lZVkNd+gMtK111WMfPHnGcFGLH5t6n0jCJFEzuYxIm0BRtZGVT1YUH3ACALF9iBwS5fpY20+nj3Fdu7YBZPU25QSKsgAZwMEffjOM4AAJB6m1k+v9uF2RI26l3BkID7AxDAfUb7ZsAkYHD/ynWSujGdFQqasHuAASaBNVfHvGcR5UhogHnfPpSD7BVFsgEgFmokEjcGVBatQKtebK4HFfa7mLrqC+oChtlXg5yKYKoB3O6Oxo4jVc54zjOPM4ZucnF9FmqVhj0/zOBtQjyghFa1NXR2pW8dz1Tjtu6lJ7G+GbmXpuCGeOZ7AjsoR3ACMuwkdVDcpU/Ar5vOM43Ivpxyj4NF29nL1FzEPp5I2IS13kkFiFRkJsCrzWNw7jvR4Sj6VkWTYjwuwJFBWViQIycMCv0yL+Ks/0zjOJ8f+q5a79hcEAebchMalnahb0KGCN1Ka84Y3VAds0vHnMeYtLFEuQqsjXiyzL00bxQBb9e52gH3jOPTh80pSOd6DvM/UAGiMgsO4MQrw3UJDddqUnHckHvkL/p7mBTfp5FO1gQO1qzIxUfcEj5wTfkjjOM4Xi4oqDVeX+hm9nBdC+1VLhdqq+ABas3a1G4kGvqJsfFVwQg06IaFrvYYGMeP07eSc2bsgZxnBcmyczpLO1gbC7DswIADEXjcfpo/HcfrxrtNkEh32kmx00SQAB4s+SDgd/nOM4Pgmdo4bshS2ctuqyMdvtVfp54zjOM4nZj//2Q==">
            <a:extLst>
              <a:ext uri="{FF2B5EF4-FFF2-40B4-BE49-F238E27FC236}">
                <a16:creationId xmlns:a16="http://schemas.microsoft.com/office/drawing/2014/main" id="{1175E86B-2C19-4F97-BE74-848C92E7A4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endParaRPr lang="sl-SI" altLang="sl-SI"/>
          </a:p>
        </p:txBody>
      </p:sp>
      <p:pic>
        <p:nvPicPr>
          <p:cNvPr id="13334" name="Picture 22" descr="http://upload.wikimedia.org/wikipedia/commons/thumb/8/82/SevenWondersOfTheWorld.jpg/276px-SevenWondersOfTheWorld.jpg">
            <a:extLst>
              <a:ext uri="{FF2B5EF4-FFF2-40B4-BE49-F238E27FC236}">
                <a16:creationId xmlns:a16="http://schemas.microsoft.com/office/drawing/2014/main" id="{5D476402-B9DF-46C3-9F92-C61688F6E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52" b="76895"/>
          <a:stretch>
            <a:fillRect/>
          </a:stretch>
        </p:blipFill>
        <p:spPr bwMode="auto">
          <a:xfrm>
            <a:off x="4932363" y="3789363"/>
            <a:ext cx="3743325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6" name="Picture 24" descr="Hanging Gardens of Babylon.gif">
            <a:extLst>
              <a:ext uri="{FF2B5EF4-FFF2-40B4-BE49-F238E27FC236}">
                <a16:creationId xmlns:a16="http://schemas.microsoft.com/office/drawing/2014/main" id="{85FA60E6-C6A1-45E3-84F8-7261293FF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51263"/>
            <a:ext cx="4137025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A58CFA0C-DEA2-4C8B-8A6E-18F34194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532923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/>
              <a:t> </a:t>
            </a: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550 pr. n. št. se je </a:t>
            </a:r>
            <a:r>
              <a:rPr lang="sl-SI" sz="24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Krez</a:t>
            </a: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odločil zgraditi nov tempelj v čast boginji lova, narave in rodovitnosti, Artemidi. Zgradil ga je arhitekt Kersifron.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Zgrajen iz marmorja in apnenca. V glavni dvorani se je pod strop bočil petnajstmetrski zlat kip.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Tempelj so večkrat požgali in razrušili ter spet popravili: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sz="2000" dirty="0">
                <a:solidFill>
                  <a:schemeClr val="bg2"/>
                </a:solidFill>
              </a:rPr>
              <a:t>21. julija leta 356 pr. n. št., je tempelj požgal Herostrat.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sz="2000" dirty="0">
                <a:solidFill>
                  <a:schemeClr val="bg2"/>
                </a:solidFill>
              </a:rPr>
              <a:t>Po </a:t>
            </a:r>
            <a:r>
              <a:rPr lang="sl-SI" sz="2000" dirty="0" err="1">
                <a:solidFill>
                  <a:schemeClr val="bg2"/>
                </a:solidFill>
              </a:rPr>
              <a:t>Herostatu</a:t>
            </a:r>
            <a:r>
              <a:rPr lang="sl-SI" sz="2000" dirty="0">
                <a:solidFill>
                  <a:schemeClr val="bg2"/>
                </a:solidFill>
              </a:rPr>
              <a:t>(popravili)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sz="2000" dirty="0">
                <a:solidFill>
                  <a:schemeClr val="bg2"/>
                </a:solidFill>
              </a:rPr>
              <a:t>(leta 262) razdejali Goti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sz="2000" dirty="0">
                <a:solidFill>
                  <a:schemeClr val="bg2"/>
                </a:solidFill>
              </a:rPr>
              <a:t>Ponovno popravili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sz="2000" dirty="0">
                <a:solidFill>
                  <a:schemeClr val="bg2"/>
                </a:solidFill>
              </a:rPr>
              <a:t>(leta 401) škof Janez Kristusom dokončno porušil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l-SI" sz="2000" dirty="0">
                <a:solidFill>
                  <a:schemeClr val="bg2"/>
                </a:solidFill>
              </a:rPr>
              <a:t>V srednjem veku celotno mesto dokončno izgine z zemljevida.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97CD89E7-A0F5-4A44-AFBA-8235A5394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332656"/>
            <a:ext cx="5544616" cy="64807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Artemidin tempelj v Efezu</a:t>
            </a:r>
            <a:endParaRPr lang="sl-SI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čččččččč.jpg">
            <a:extLst>
              <a:ext uri="{FF2B5EF4-FFF2-40B4-BE49-F238E27FC236}">
                <a16:creationId xmlns:a16="http://schemas.microsoft.com/office/drawing/2014/main" id="{179D0A5D-EF5D-4171-847E-A606513F3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0543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imagestzhhh.jpg">
            <a:extLst>
              <a:ext uri="{FF2B5EF4-FFF2-40B4-BE49-F238E27FC236}">
                <a16:creationId xmlns:a16="http://schemas.microsoft.com/office/drawing/2014/main" id="{F47FD4E7-EC0F-4DBD-BE29-290428DC43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5850"/>
            <a:ext cx="3503613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 descr="prenoshzhzh.jpg">
            <a:extLst>
              <a:ext uri="{FF2B5EF4-FFF2-40B4-BE49-F238E27FC236}">
                <a16:creationId xmlns:a16="http://schemas.microsoft.com/office/drawing/2014/main" id="{06C1BCDD-A254-4A03-933E-95BC413414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76" b="16315"/>
          <a:stretch>
            <a:fillRect/>
          </a:stretch>
        </p:blipFill>
        <p:spPr bwMode="auto">
          <a:xfrm>
            <a:off x="4787900" y="0"/>
            <a:ext cx="43561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grada vsebine 3" descr="hjzjjhhj.jpg">
            <a:extLst>
              <a:ext uri="{FF2B5EF4-FFF2-40B4-BE49-F238E27FC236}">
                <a16:creationId xmlns:a16="http://schemas.microsoft.com/office/drawing/2014/main" id="{6321AFE9-92E8-4E79-AF23-C4048A9F78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7113" y="2678113"/>
            <a:ext cx="5572125" cy="41798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AB5C67DA-F19A-4EA9-A23C-F3E458487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Leta 776 pr. n. št. Prve olimpijske igre. Olimpijsko dogajanje so sestavljali: 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hipodrom (</a:t>
            </a:r>
            <a:r>
              <a:rPr lang="sl-SI" sz="2100" dirty="0" err="1">
                <a:solidFill>
                  <a:schemeClr val="accent6">
                    <a:lumMod val="50000"/>
                  </a:schemeClr>
                </a:solidFill>
              </a:rPr>
              <a:t>hippos</a:t>
            </a: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 - konj, </a:t>
            </a:r>
            <a:r>
              <a:rPr lang="sl-SI" sz="2100" dirty="0" err="1">
                <a:solidFill>
                  <a:schemeClr val="accent6">
                    <a:lumMod val="50000"/>
                  </a:schemeClr>
                </a:solidFill>
              </a:rPr>
              <a:t>dromos</a:t>
            </a: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sl-SI" sz="2100" dirty="0" err="1">
                <a:solidFill>
                  <a:schemeClr val="accent6">
                    <a:lumMod val="50000"/>
                  </a:schemeClr>
                </a:solidFill>
              </a:rPr>
              <a:t>pista</a:t>
            </a: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),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štadion (dobesedno stojišče),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 gimnazija oz. vadišče (prihaja iz grške besede </a:t>
            </a:r>
            <a:r>
              <a:rPr lang="sl-SI" sz="2100" dirty="0" err="1">
                <a:solidFill>
                  <a:schemeClr val="accent6">
                    <a:lumMod val="50000"/>
                  </a:schemeClr>
                </a:solidFill>
              </a:rPr>
              <a:t>gymnos</a:t>
            </a: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, ki pomeni gol - torej prostor za nagce),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palestra (antična šola ruvanja)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100" dirty="0">
                <a:solidFill>
                  <a:schemeClr val="accent6">
                    <a:lumMod val="50000"/>
                  </a:schemeClr>
                </a:solidFill>
              </a:rPr>
              <a:t>seveda vrsta templjev, med katerimi je izstopal Zevsov.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leta 433 je Zevsov kip izdelal kipar Fidijas, ki ga je bogato okrasil 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Cesar Kaligula ga je hotel odpeljati v Rim.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Kip je hotel marsikdo odpeljati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Najverjetneje je dokončno izginil v požaru Konstantinopla, kamor so ga domnevno odpeljali premožni osebki, takoj po potresu v Grčiji. 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662CB8DE-1EB8-4479-BF70-EA669C0E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332656"/>
            <a:ext cx="6347048" cy="82832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u="sng">
                <a:solidFill>
                  <a:schemeClr val="bg2"/>
                </a:solidFill>
              </a:rPr>
              <a:t>Zevsov kip v Olimpiji</a:t>
            </a:r>
            <a:endParaRPr lang="sl-SI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365</Words>
  <Application>Microsoft Office PowerPoint</Application>
  <PresentationFormat>On-screen Show 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Book Antiqua</vt:lpstr>
      <vt:lpstr>Calibri</vt:lpstr>
      <vt:lpstr>Constantia</vt:lpstr>
      <vt:lpstr>Times New Roman</vt:lpstr>
      <vt:lpstr>Wingdings</vt:lpstr>
      <vt:lpstr>Wingdings 2</vt:lpstr>
      <vt:lpstr>Papir</vt:lpstr>
      <vt:lpstr>Sedem čudes starega veka</vt:lpstr>
      <vt:lpstr>Kronološki razpored</vt:lpstr>
      <vt:lpstr>VIR:</vt:lpstr>
      <vt:lpstr>Keopsova piramida v Gizi</vt:lpstr>
      <vt:lpstr>PowerPoint Presentation</vt:lpstr>
      <vt:lpstr>Viseči babilonski vrtovi </vt:lpstr>
      <vt:lpstr>Artemidin tempelj v Efezu</vt:lpstr>
      <vt:lpstr>PowerPoint Presentation</vt:lpstr>
      <vt:lpstr>Zevsov kip v Olimpiji</vt:lpstr>
      <vt:lpstr>PowerPoint Presentation</vt:lpstr>
      <vt:lpstr>Mavzolejeva grobnica v Halikarnasu</vt:lpstr>
      <vt:lpstr>Kolos</vt:lpstr>
      <vt:lpstr>PowerPoint Presentation</vt:lpstr>
      <vt:lpstr>Aleksandrijski svetilnik</vt:lpstr>
      <vt:lpstr>PowerPoint Presentation</vt:lpstr>
      <vt:lpstr>Ostale pomembne zgradbe</vt:lpstr>
      <vt:lpstr>PowerPoint Presentation</vt:lpstr>
      <vt:lpstr>Novih 7-svetovnih čudes, razglašenih 7. julija 2007 v Lizboni</vt:lpstr>
      <vt:lpstr>Med nominiranci so bili pred razglasitvijo v Lizboni še 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2019-06-03T09:16:30Z</dcterms:created>
  <dcterms:modified xsi:type="dcterms:W3CDTF">2019-06-03T09:16:30Z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