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sldIdLst>
    <p:sldId id="256" r:id="rId2"/>
    <p:sldId id="261" r:id="rId3"/>
    <p:sldId id="265" r:id="rId4"/>
    <p:sldId id="263" r:id="rId5"/>
    <p:sldId id="262" r:id="rId6"/>
    <p:sldId id="257" r:id="rId7"/>
    <p:sldId id="258" r:id="rId8"/>
    <p:sldId id="259" r:id="rId9"/>
    <p:sldId id="260" r:id="rId10"/>
    <p:sldId id="267" r:id="rId11"/>
    <p:sldId id="268" r:id="rId12"/>
    <p:sldId id="269" r:id="rId13"/>
    <p:sldId id="270" r:id="rId14"/>
    <p:sldId id="266"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154" d="100"/>
          <a:sy n="154" d="100"/>
        </p:scale>
        <p:origin x="4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Line 2">
            <a:extLst>
              <a:ext uri="{FF2B5EF4-FFF2-40B4-BE49-F238E27FC236}">
                <a16:creationId xmlns:a16="http://schemas.microsoft.com/office/drawing/2014/main" id="{FF058724-E514-4200-B40D-6587E827CDAB}"/>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7411" name="Rectangle 3">
            <a:extLst>
              <a:ext uri="{FF2B5EF4-FFF2-40B4-BE49-F238E27FC236}">
                <a16:creationId xmlns:a16="http://schemas.microsoft.com/office/drawing/2014/main" id="{C7CA5B69-87F0-42E4-A6CA-219C3C8C508C}"/>
              </a:ext>
            </a:extLst>
          </p:cNvPr>
          <p:cNvSpPr>
            <a:spLocks noGrp="1" noChangeArrowheads="1"/>
          </p:cNvSpPr>
          <p:nvPr>
            <p:ph type="ctrTitle"/>
          </p:nvPr>
        </p:nvSpPr>
        <p:spPr>
          <a:xfrm>
            <a:off x="315913" y="466725"/>
            <a:ext cx="6781800" cy="2133600"/>
          </a:xfrm>
        </p:spPr>
        <p:txBody>
          <a:bodyPr/>
          <a:lstStyle>
            <a:lvl1pPr algn="r">
              <a:defRPr sz="4800"/>
            </a:lvl1pPr>
          </a:lstStyle>
          <a:p>
            <a:pPr lvl="0"/>
            <a:r>
              <a:rPr lang="sl-SI" altLang="en-US" noProof="0"/>
              <a:t>Click to edit Master title style</a:t>
            </a:r>
          </a:p>
        </p:txBody>
      </p:sp>
      <p:sp>
        <p:nvSpPr>
          <p:cNvPr id="17412" name="Rectangle 4">
            <a:extLst>
              <a:ext uri="{FF2B5EF4-FFF2-40B4-BE49-F238E27FC236}">
                <a16:creationId xmlns:a16="http://schemas.microsoft.com/office/drawing/2014/main" id="{F5A10873-87B4-4B51-BE7B-9359C1E47712}"/>
              </a:ext>
            </a:extLst>
          </p:cNvPr>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sl-SI" altLang="en-US" noProof="0"/>
              <a:t>Click to edit Master subtitle style</a:t>
            </a:r>
          </a:p>
        </p:txBody>
      </p:sp>
      <p:sp>
        <p:nvSpPr>
          <p:cNvPr id="17413" name="Rectangle 5">
            <a:extLst>
              <a:ext uri="{FF2B5EF4-FFF2-40B4-BE49-F238E27FC236}">
                <a16:creationId xmlns:a16="http://schemas.microsoft.com/office/drawing/2014/main" id="{DCE0F3BB-FBCD-426D-A541-9DC9CD7CB6D0}"/>
              </a:ext>
            </a:extLst>
          </p:cNvPr>
          <p:cNvSpPr>
            <a:spLocks noGrp="1" noChangeArrowheads="1"/>
          </p:cNvSpPr>
          <p:nvPr>
            <p:ph type="dt" sz="half" idx="2"/>
          </p:nvPr>
        </p:nvSpPr>
        <p:spPr/>
        <p:txBody>
          <a:bodyPr/>
          <a:lstStyle>
            <a:lvl1pPr>
              <a:defRPr/>
            </a:lvl1pPr>
          </a:lstStyle>
          <a:p>
            <a:endParaRPr lang="sl-SI" altLang="en-US"/>
          </a:p>
        </p:txBody>
      </p:sp>
      <p:sp>
        <p:nvSpPr>
          <p:cNvPr id="17414" name="Rectangle 6">
            <a:extLst>
              <a:ext uri="{FF2B5EF4-FFF2-40B4-BE49-F238E27FC236}">
                <a16:creationId xmlns:a16="http://schemas.microsoft.com/office/drawing/2014/main" id="{C9C40CDD-99F8-4F04-B639-69998D562142}"/>
              </a:ext>
            </a:extLst>
          </p:cNvPr>
          <p:cNvSpPr>
            <a:spLocks noGrp="1" noChangeArrowheads="1"/>
          </p:cNvSpPr>
          <p:nvPr>
            <p:ph type="ftr" sz="quarter" idx="3"/>
          </p:nvPr>
        </p:nvSpPr>
        <p:spPr/>
        <p:txBody>
          <a:bodyPr/>
          <a:lstStyle>
            <a:lvl1pPr>
              <a:defRPr/>
            </a:lvl1pPr>
          </a:lstStyle>
          <a:p>
            <a:endParaRPr lang="sl-SI" altLang="en-US"/>
          </a:p>
        </p:txBody>
      </p:sp>
      <p:sp>
        <p:nvSpPr>
          <p:cNvPr id="17415" name="Rectangle 7">
            <a:extLst>
              <a:ext uri="{FF2B5EF4-FFF2-40B4-BE49-F238E27FC236}">
                <a16:creationId xmlns:a16="http://schemas.microsoft.com/office/drawing/2014/main" id="{1C43272D-52FC-49A3-ABF8-CC5A2CAF8C23}"/>
              </a:ext>
            </a:extLst>
          </p:cNvPr>
          <p:cNvSpPr>
            <a:spLocks noGrp="1" noChangeArrowheads="1"/>
          </p:cNvSpPr>
          <p:nvPr>
            <p:ph type="sldNum" sz="quarter" idx="4"/>
          </p:nvPr>
        </p:nvSpPr>
        <p:spPr/>
        <p:txBody>
          <a:bodyPr/>
          <a:lstStyle>
            <a:lvl1pPr>
              <a:defRPr/>
            </a:lvl1pPr>
          </a:lstStyle>
          <a:p>
            <a:fld id="{7AFDDD16-E411-4B5C-8817-756FF91A01C5}" type="slidenum">
              <a:rPr lang="sl-SI" altLang="en-US"/>
              <a:pPr/>
              <a:t>‹#›</a:t>
            </a:fld>
            <a:endParaRPr lang="sl-SI" altLang="en-US"/>
          </a:p>
        </p:txBody>
      </p:sp>
      <p:grpSp>
        <p:nvGrpSpPr>
          <p:cNvPr id="17416" name="Group 8">
            <a:extLst>
              <a:ext uri="{FF2B5EF4-FFF2-40B4-BE49-F238E27FC236}">
                <a16:creationId xmlns:a16="http://schemas.microsoft.com/office/drawing/2014/main" id="{E0E2E0E6-E8BD-46D1-BA55-D12E866D70F6}"/>
              </a:ext>
            </a:extLst>
          </p:cNvPr>
          <p:cNvGrpSpPr>
            <a:grpSpLocks/>
          </p:cNvGrpSpPr>
          <p:nvPr/>
        </p:nvGrpSpPr>
        <p:grpSpPr bwMode="auto">
          <a:xfrm>
            <a:off x="7493000" y="2992438"/>
            <a:ext cx="1338263" cy="2189162"/>
            <a:chOff x="4704" y="1885"/>
            <a:chExt cx="843" cy="1379"/>
          </a:xfrm>
        </p:grpSpPr>
        <p:sp>
          <p:nvSpPr>
            <p:cNvPr id="17417" name="Oval 9">
              <a:extLst>
                <a:ext uri="{FF2B5EF4-FFF2-40B4-BE49-F238E27FC236}">
                  <a16:creationId xmlns:a16="http://schemas.microsoft.com/office/drawing/2014/main" id="{4B53E887-57A7-49B2-96C6-632C2E1FFE30}"/>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18" name="Oval 10">
              <a:extLst>
                <a:ext uri="{FF2B5EF4-FFF2-40B4-BE49-F238E27FC236}">
                  <a16:creationId xmlns:a16="http://schemas.microsoft.com/office/drawing/2014/main" id="{24C5D438-8FB0-4CA3-920E-813081537DC0}"/>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19" name="Oval 11">
              <a:extLst>
                <a:ext uri="{FF2B5EF4-FFF2-40B4-BE49-F238E27FC236}">
                  <a16:creationId xmlns:a16="http://schemas.microsoft.com/office/drawing/2014/main" id="{3AD0C094-9FD5-445F-9E3A-9A20E6FBF027}"/>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0" name="Oval 12">
              <a:extLst>
                <a:ext uri="{FF2B5EF4-FFF2-40B4-BE49-F238E27FC236}">
                  <a16:creationId xmlns:a16="http://schemas.microsoft.com/office/drawing/2014/main" id="{423F897D-C4E6-4C6D-AF63-36CE4AF459CA}"/>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1" name="Oval 13">
              <a:extLst>
                <a:ext uri="{FF2B5EF4-FFF2-40B4-BE49-F238E27FC236}">
                  <a16:creationId xmlns:a16="http://schemas.microsoft.com/office/drawing/2014/main" id="{24F56F79-419C-4C60-A9C9-704287CCC303}"/>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2" name="Oval 14">
              <a:extLst>
                <a:ext uri="{FF2B5EF4-FFF2-40B4-BE49-F238E27FC236}">
                  <a16:creationId xmlns:a16="http://schemas.microsoft.com/office/drawing/2014/main" id="{668E8FC7-1749-4E73-9E7F-21DF97895D58}"/>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3" name="Oval 15">
              <a:extLst>
                <a:ext uri="{FF2B5EF4-FFF2-40B4-BE49-F238E27FC236}">
                  <a16:creationId xmlns:a16="http://schemas.microsoft.com/office/drawing/2014/main" id="{B249AB6E-24DB-4B57-9CF3-C60AAFC16C70}"/>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4" name="Oval 16">
              <a:extLst>
                <a:ext uri="{FF2B5EF4-FFF2-40B4-BE49-F238E27FC236}">
                  <a16:creationId xmlns:a16="http://schemas.microsoft.com/office/drawing/2014/main" id="{EE5DC433-CBF9-4CB4-BCC4-E2F04A9DE0AB}"/>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5" name="Oval 17">
              <a:extLst>
                <a:ext uri="{FF2B5EF4-FFF2-40B4-BE49-F238E27FC236}">
                  <a16:creationId xmlns:a16="http://schemas.microsoft.com/office/drawing/2014/main" id="{23D68F6A-98B7-4525-BD64-206F944084E8}"/>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6" name="Oval 18">
              <a:extLst>
                <a:ext uri="{FF2B5EF4-FFF2-40B4-BE49-F238E27FC236}">
                  <a16:creationId xmlns:a16="http://schemas.microsoft.com/office/drawing/2014/main" id="{4DFAD45D-121E-4FC5-85B4-F3C1F93EF1C5}"/>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7" name="Oval 19">
              <a:extLst>
                <a:ext uri="{FF2B5EF4-FFF2-40B4-BE49-F238E27FC236}">
                  <a16:creationId xmlns:a16="http://schemas.microsoft.com/office/drawing/2014/main" id="{A66FF908-3E95-4DFE-85D5-0A53B1A092E4}"/>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8" name="Oval 20">
              <a:extLst>
                <a:ext uri="{FF2B5EF4-FFF2-40B4-BE49-F238E27FC236}">
                  <a16:creationId xmlns:a16="http://schemas.microsoft.com/office/drawing/2014/main" id="{AC82076B-480E-4A30-995E-55FF4B422982}"/>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29" name="Oval 21">
              <a:extLst>
                <a:ext uri="{FF2B5EF4-FFF2-40B4-BE49-F238E27FC236}">
                  <a16:creationId xmlns:a16="http://schemas.microsoft.com/office/drawing/2014/main" id="{4D5874C5-F4B3-4123-8C51-677FA882AB9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0" name="Oval 22">
              <a:extLst>
                <a:ext uri="{FF2B5EF4-FFF2-40B4-BE49-F238E27FC236}">
                  <a16:creationId xmlns:a16="http://schemas.microsoft.com/office/drawing/2014/main" id="{9626414E-9C64-4EB1-A572-338C2B819E53}"/>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1" name="Oval 23">
              <a:extLst>
                <a:ext uri="{FF2B5EF4-FFF2-40B4-BE49-F238E27FC236}">
                  <a16:creationId xmlns:a16="http://schemas.microsoft.com/office/drawing/2014/main" id="{28272710-7ABC-43AB-87E5-8CF917328022}"/>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2" name="Oval 24">
              <a:extLst>
                <a:ext uri="{FF2B5EF4-FFF2-40B4-BE49-F238E27FC236}">
                  <a16:creationId xmlns:a16="http://schemas.microsoft.com/office/drawing/2014/main" id="{088CCA68-864B-48CC-8CFF-72F66A3F8AF1}"/>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3" name="Oval 25">
              <a:extLst>
                <a:ext uri="{FF2B5EF4-FFF2-40B4-BE49-F238E27FC236}">
                  <a16:creationId xmlns:a16="http://schemas.microsoft.com/office/drawing/2014/main" id="{25A20CD7-4FF4-421F-84BF-F61B9ED6E912}"/>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4" name="Oval 26">
              <a:extLst>
                <a:ext uri="{FF2B5EF4-FFF2-40B4-BE49-F238E27FC236}">
                  <a16:creationId xmlns:a16="http://schemas.microsoft.com/office/drawing/2014/main" id="{96F8AFA1-73D9-4085-85C7-637CDC4DA31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5" name="Oval 27">
              <a:extLst>
                <a:ext uri="{FF2B5EF4-FFF2-40B4-BE49-F238E27FC236}">
                  <a16:creationId xmlns:a16="http://schemas.microsoft.com/office/drawing/2014/main" id="{A2B9FAFB-0160-40B7-AAD7-878C561E3FE7}"/>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6" name="Oval 28">
              <a:extLst>
                <a:ext uri="{FF2B5EF4-FFF2-40B4-BE49-F238E27FC236}">
                  <a16:creationId xmlns:a16="http://schemas.microsoft.com/office/drawing/2014/main" id="{C461A18D-88B2-44E0-B68E-9C95D9697A24}"/>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7" name="Oval 29">
              <a:extLst>
                <a:ext uri="{FF2B5EF4-FFF2-40B4-BE49-F238E27FC236}">
                  <a16:creationId xmlns:a16="http://schemas.microsoft.com/office/drawing/2014/main" id="{D0EBBF09-5D35-4BE8-9293-AEE270BE55AC}"/>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8" name="Oval 30">
              <a:extLst>
                <a:ext uri="{FF2B5EF4-FFF2-40B4-BE49-F238E27FC236}">
                  <a16:creationId xmlns:a16="http://schemas.microsoft.com/office/drawing/2014/main" id="{CBF7EE03-A7F9-42FC-B622-79C5953FAEF6}"/>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39" name="Oval 31">
              <a:extLst>
                <a:ext uri="{FF2B5EF4-FFF2-40B4-BE49-F238E27FC236}">
                  <a16:creationId xmlns:a16="http://schemas.microsoft.com/office/drawing/2014/main" id="{27962883-D9A5-4B7B-A41D-83EFF83A94FE}"/>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0" name="Oval 32">
              <a:extLst>
                <a:ext uri="{FF2B5EF4-FFF2-40B4-BE49-F238E27FC236}">
                  <a16:creationId xmlns:a16="http://schemas.microsoft.com/office/drawing/2014/main" id="{F0720811-9864-4EC0-AD30-A6D870A9B8A9}"/>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1" name="Oval 33">
              <a:extLst>
                <a:ext uri="{FF2B5EF4-FFF2-40B4-BE49-F238E27FC236}">
                  <a16:creationId xmlns:a16="http://schemas.microsoft.com/office/drawing/2014/main" id="{C6838359-7A23-44E1-BAB1-0E188F24963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2" name="Oval 34">
              <a:extLst>
                <a:ext uri="{FF2B5EF4-FFF2-40B4-BE49-F238E27FC236}">
                  <a16:creationId xmlns:a16="http://schemas.microsoft.com/office/drawing/2014/main" id="{88F3C5F2-94B6-45EA-AE5C-C21D70225F38}"/>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3" name="Oval 35">
              <a:extLst>
                <a:ext uri="{FF2B5EF4-FFF2-40B4-BE49-F238E27FC236}">
                  <a16:creationId xmlns:a16="http://schemas.microsoft.com/office/drawing/2014/main" id="{6EEBD94B-4C7A-4D26-B64F-EFEDFCA09385}"/>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4" name="Oval 36">
              <a:extLst>
                <a:ext uri="{FF2B5EF4-FFF2-40B4-BE49-F238E27FC236}">
                  <a16:creationId xmlns:a16="http://schemas.microsoft.com/office/drawing/2014/main" id="{410418D1-90FA-4C8D-8A21-3B91E4EF6743}"/>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5" name="Oval 37">
              <a:extLst>
                <a:ext uri="{FF2B5EF4-FFF2-40B4-BE49-F238E27FC236}">
                  <a16:creationId xmlns:a16="http://schemas.microsoft.com/office/drawing/2014/main" id="{7F907517-2314-4CEE-92DD-7672BB5DE8F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6" name="Oval 38">
              <a:extLst>
                <a:ext uri="{FF2B5EF4-FFF2-40B4-BE49-F238E27FC236}">
                  <a16:creationId xmlns:a16="http://schemas.microsoft.com/office/drawing/2014/main" id="{92443A8B-97E0-4555-873A-56D94D3D0216}"/>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7447" name="Oval 39">
              <a:extLst>
                <a:ext uri="{FF2B5EF4-FFF2-40B4-BE49-F238E27FC236}">
                  <a16:creationId xmlns:a16="http://schemas.microsoft.com/office/drawing/2014/main" id="{27F7F443-0A01-4311-9F72-93C908EDCF39}"/>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17448" name="Line 40">
            <a:extLst>
              <a:ext uri="{FF2B5EF4-FFF2-40B4-BE49-F238E27FC236}">
                <a16:creationId xmlns:a16="http://schemas.microsoft.com/office/drawing/2014/main" id="{D39A9BEB-B6C1-40AC-95C2-79C989551645}"/>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8B76-87A3-43A9-91A8-A84C14F8F54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4703B0B-D462-421C-8194-13B8D6691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BEC9C3E-570A-4FD0-886E-64C210271261}"/>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EB576730-1E40-4A23-BFC3-624BA9475535}"/>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F2678366-E0A1-42E7-A931-03BB4CE7A664}"/>
              </a:ext>
            </a:extLst>
          </p:cNvPr>
          <p:cNvSpPr>
            <a:spLocks noGrp="1"/>
          </p:cNvSpPr>
          <p:nvPr>
            <p:ph type="sldNum" sz="quarter" idx="12"/>
          </p:nvPr>
        </p:nvSpPr>
        <p:spPr/>
        <p:txBody>
          <a:bodyPr/>
          <a:lstStyle>
            <a:lvl1pPr>
              <a:defRPr/>
            </a:lvl1pPr>
          </a:lstStyle>
          <a:p>
            <a:fld id="{AB4EDDE3-5C03-4435-8E4E-9B44CAD9BE14}" type="slidenum">
              <a:rPr lang="sl-SI" altLang="en-US"/>
              <a:pPr/>
              <a:t>‹#›</a:t>
            </a:fld>
            <a:endParaRPr lang="sl-SI" altLang="en-US"/>
          </a:p>
        </p:txBody>
      </p:sp>
    </p:spTree>
    <p:extLst>
      <p:ext uri="{BB962C8B-B14F-4D97-AF65-F5344CB8AC3E}">
        <p14:creationId xmlns:p14="http://schemas.microsoft.com/office/powerpoint/2010/main" val="327135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59C08-7B68-4F4B-887D-5923CE888DBC}"/>
              </a:ext>
            </a:extLst>
          </p:cNvPr>
          <p:cNvSpPr>
            <a:spLocks noGrp="1"/>
          </p:cNvSpPr>
          <p:nvPr>
            <p:ph type="title" orient="vert"/>
          </p:nvPr>
        </p:nvSpPr>
        <p:spPr>
          <a:xfrm>
            <a:off x="6629400" y="122238"/>
            <a:ext cx="2057400" cy="6008687"/>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DA9EAE1-188B-4098-93C1-54026493052B}"/>
              </a:ext>
            </a:extLst>
          </p:cNvPr>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3A3E931-6908-4FF1-A5F2-EF08F2596566}"/>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1F269F69-7F23-4F05-8516-DC469F51F638}"/>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C43E16BE-5A0F-48A8-9B66-C97BCCFC6901}"/>
              </a:ext>
            </a:extLst>
          </p:cNvPr>
          <p:cNvSpPr>
            <a:spLocks noGrp="1"/>
          </p:cNvSpPr>
          <p:nvPr>
            <p:ph type="sldNum" sz="quarter" idx="12"/>
          </p:nvPr>
        </p:nvSpPr>
        <p:spPr/>
        <p:txBody>
          <a:bodyPr/>
          <a:lstStyle>
            <a:lvl1pPr>
              <a:defRPr/>
            </a:lvl1pPr>
          </a:lstStyle>
          <a:p>
            <a:fld id="{F02A7209-0973-4F72-9D18-63671C983C4A}" type="slidenum">
              <a:rPr lang="sl-SI" altLang="en-US"/>
              <a:pPr/>
              <a:t>‹#›</a:t>
            </a:fld>
            <a:endParaRPr lang="sl-SI" altLang="en-US"/>
          </a:p>
        </p:txBody>
      </p:sp>
    </p:spTree>
    <p:extLst>
      <p:ext uri="{BB962C8B-B14F-4D97-AF65-F5344CB8AC3E}">
        <p14:creationId xmlns:p14="http://schemas.microsoft.com/office/powerpoint/2010/main" val="21564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07DE-F463-47D0-99F6-D8CC1AEE1768}"/>
              </a:ext>
            </a:extLst>
          </p:cNvPr>
          <p:cNvSpPr>
            <a:spLocks noGrp="1"/>
          </p:cNvSpPr>
          <p:nvPr>
            <p:ph type="title" sz="quarter"/>
          </p:nvPr>
        </p:nvSpPr>
        <p:spPr>
          <a:xfrm>
            <a:off x="457200" y="122238"/>
            <a:ext cx="7543800" cy="12954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1C3CB5B-F98C-4285-B250-FEE91CD2ED6C}"/>
              </a:ext>
            </a:extLst>
          </p:cNvPr>
          <p:cNvSpPr>
            <a:spLocks noGrp="1"/>
          </p:cNvSpPr>
          <p:nvPr>
            <p:ph sz="quarter" idx="1"/>
          </p:nvPr>
        </p:nvSpPr>
        <p:spPr>
          <a:xfrm>
            <a:off x="457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C6A69A6-CD0E-4EED-A765-0FE130A4778E}"/>
              </a:ext>
            </a:extLst>
          </p:cNvPr>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24ED31D5-5F9C-41ED-BF81-A555E40BB562}"/>
              </a:ext>
            </a:extLst>
          </p:cNvPr>
          <p:cNvSpPr>
            <a:spLocks noGrp="1"/>
          </p:cNvSpPr>
          <p:nvPr>
            <p:ph sz="quarter" idx="3"/>
          </p:nvPr>
        </p:nvSpPr>
        <p:spPr>
          <a:xfrm>
            <a:off x="457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Content Placeholder 5">
            <a:extLst>
              <a:ext uri="{FF2B5EF4-FFF2-40B4-BE49-F238E27FC236}">
                <a16:creationId xmlns:a16="http://schemas.microsoft.com/office/drawing/2014/main" id="{7B935525-024C-49AF-94A5-47FE45DD1178}"/>
              </a:ext>
            </a:extLst>
          </p:cNvPr>
          <p:cNvSpPr>
            <a:spLocks noGrp="1"/>
          </p:cNvSpPr>
          <p:nvPr>
            <p:ph sz="quarter" idx="4"/>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41BEFDD-E8B6-4986-A1D8-198AC89402DF}"/>
              </a:ext>
            </a:extLst>
          </p:cNvPr>
          <p:cNvSpPr>
            <a:spLocks noGrp="1"/>
          </p:cNvSpPr>
          <p:nvPr>
            <p:ph type="dt" sz="half" idx="10"/>
          </p:nvPr>
        </p:nvSpPr>
        <p:spPr>
          <a:xfrm>
            <a:off x="457200" y="6248400"/>
            <a:ext cx="2133600" cy="457200"/>
          </a:xfrm>
        </p:spPr>
        <p:txBody>
          <a:bodyPr/>
          <a:lstStyle>
            <a:lvl1pPr>
              <a:defRPr/>
            </a:lvl1pPr>
          </a:lstStyle>
          <a:p>
            <a:endParaRPr lang="sl-SI" altLang="en-US"/>
          </a:p>
        </p:txBody>
      </p:sp>
      <p:sp>
        <p:nvSpPr>
          <p:cNvPr id="8" name="Footer Placeholder 7">
            <a:extLst>
              <a:ext uri="{FF2B5EF4-FFF2-40B4-BE49-F238E27FC236}">
                <a16:creationId xmlns:a16="http://schemas.microsoft.com/office/drawing/2014/main" id="{F4FD8A93-0552-4466-8AD7-4774FA1D78A5}"/>
              </a:ext>
            </a:extLst>
          </p:cNvPr>
          <p:cNvSpPr>
            <a:spLocks noGrp="1"/>
          </p:cNvSpPr>
          <p:nvPr>
            <p:ph type="ftr" sz="quarter" idx="11"/>
          </p:nvPr>
        </p:nvSpPr>
        <p:spPr>
          <a:xfrm>
            <a:off x="3124200" y="6248400"/>
            <a:ext cx="2895600" cy="457200"/>
          </a:xfrm>
        </p:spPr>
        <p:txBody>
          <a:bodyPr/>
          <a:lstStyle>
            <a:lvl1pPr>
              <a:defRPr/>
            </a:lvl1pPr>
          </a:lstStyle>
          <a:p>
            <a:endParaRPr lang="sl-SI" altLang="en-US"/>
          </a:p>
        </p:txBody>
      </p:sp>
      <p:sp>
        <p:nvSpPr>
          <p:cNvPr id="9" name="Slide Number Placeholder 8">
            <a:extLst>
              <a:ext uri="{FF2B5EF4-FFF2-40B4-BE49-F238E27FC236}">
                <a16:creationId xmlns:a16="http://schemas.microsoft.com/office/drawing/2014/main" id="{00224294-CBDF-4790-9781-886EE27C73DC}"/>
              </a:ext>
            </a:extLst>
          </p:cNvPr>
          <p:cNvSpPr>
            <a:spLocks noGrp="1"/>
          </p:cNvSpPr>
          <p:nvPr>
            <p:ph type="sldNum" sz="quarter" idx="12"/>
          </p:nvPr>
        </p:nvSpPr>
        <p:spPr>
          <a:xfrm>
            <a:off x="6553200" y="6248400"/>
            <a:ext cx="2133600" cy="457200"/>
          </a:xfrm>
        </p:spPr>
        <p:txBody>
          <a:bodyPr/>
          <a:lstStyle>
            <a:lvl1pPr>
              <a:defRPr/>
            </a:lvl1pPr>
          </a:lstStyle>
          <a:p>
            <a:fld id="{FF6A6FF8-3370-449B-B8CE-BDC48C48E8F2}" type="slidenum">
              <a:rPr lang="sl-SI" altLang="en-US"/>
              <a:pPr/>
              <a:t>‹#›</a:t>
            </a:fld>
            <a:endParaRPr lang="sl-SI" altLang="en-US"/>
          </a:p>
        </p:txBody>
      </p:sp>
    </p:spTree>
    <p:extLst>
      <p:ext uri="{BB962C8B-B14F-4D97-AF65-F5344CB8AC3E}">
        <p14:creationId xmlns:p14="http://schemas.microsoft.com/office/powerpoint/2010/main" val="2199176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1E8E-A027-420B-9D2D-8631DE57AFD2}"/>
              </a:ext>
            </a:extLst>
          </p:cNvPr>
          <p:cNvSpPr>
            <a:spLocks noGrp="1"/>
          </p:cNvSpPr>
          <p:nvPr>
            <p:ph type="title"/>
          </p:nvPr>
        </p:nvSpPr>
        <p:spPr>
          <a:xfrm>
            <a:off x="457200" y="122238"/>
            <a:ext cx="7543800" cy="12954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E0CC4F6-ADFF-474F-9DE3-E16AE913446E}"/>
              </a:ext>
            </a:extLst>
          </p:cNvPr>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3A8CB95-D5C3-4595-BF52-22942A7E5E2D}"/>
              </a:ext>
            </a:extLst>
          </p:cNvPr>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91DCE24-2594-4800-8A58-BB2B3730257E}"/>
              </a:ext>
            </a:extLst>
          </p:cNvPr>
          <p:cNvSpPr>
            <a:spLocks noGrp="1"/>
          </p:cNvSpPr>
          <p:nvPr>
            <p:ph type="dt" sz="half" idx="10"/>
          </p:nvPr>
        </p:nvSpPr>
        <p:spPr>
          <a:xfrm>
            <a:off x="457200" y="6248400"/>
            <a:ext cx="2133600" cy="457200"/>
          </a:xfrm>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BBBA8A9A-5985-4061-A396-994F406072A1}"/>
              </a:ext>
            </a:extLst>
          </p:cNvPr>
          <p:cNvSpPr>
            <a:spLocks noGrp="1"/>
          </p:cNvSpPr>
          <p:nvPr>
            <p:ph type="ftr" sz="quarter" idx="11"/>
          </p:nvPr>
        </p:nvSpPr>
        <p:spPr>
          <a:xfrm>
            <a:off x="3124200" y="6248400"/>
            <a:ext cx="2895600" cy="457200"/>
          </a:xfrm>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6845E032-32BA-445C-B7DB-F0B65CC9C4E2}"/>
              </a:ext>
            </a:extLst>
          </p:cNvPr>
          <p:cNvSpPr>
            <a:spLocks noGrp="1"/>
          </p:cNvSpPr>
          <p:nvPr>
            <p:ph type="sldNum" sz="quarter" idx="12"/>
          </p:nvPr>
        </p:nvSpPr>
        <p:spPr>
          <a:xfrm>
            <a:off x="6553200" y="6248400"/>
            <a:ext cx="2133600" cy="457200"/>
          </a:xfrm>
        </p:spPr>
        <p:txBody>
          <a:bodyPr/>
          <a:lstStyle>
            <a:lvl1pPr>
              <a:defRPr/>
            </a:lvl1pPr>
          </a:lstStyle>
          <a:p>
            <a:fld id="{80A411D2-C3A2-4DD1-9F50-51EC6C297C82}" type="slidenum">
              <a:rPr lang="sl-SI" altLang="en-US"/>
              <a:pPr/>
              <a:t>‹#›</a:t>
            </a:fld>
            <a:endParaRPr lang="sl-SI" altLang="en-US"/>
          </a:p>
        </p:txBody>
      </p:sp>
    </p:spTree>
    <p:extLst>
      <p:ext uri="{BB962C8B-B14F-4D97-AF65-F5344CB8AC3E}">
        <p14:creationId xmlns:p14="http://schemas.microsoft.com/office/powerpoint/2010/main" val="311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AF3E-A303-4EAA-87BE-16FF2C70DE17}"/>
              </a:ext>
            </a:extLst>
          </p:cNvPr>
          <p:cNvSpPr>
            <a:spLocks noGrp="1"/>
          </p:cNvSpPr>
          <p:nvPr>
            <p:ph type="title"/>
          </p:nvPr>
        </p:nvSpPr>
        <p:spPr>
          <a:xfrm>
            <a:off x="457200" y="122238"/>
            <a:ext cx="7543800" cy="12954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969C07E-2C8F-4559-90D7-D1E6281A93E4}"/>
              </a:ext>
            </a:extLst>
          </p:cNvPr>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3BB7B39-FB18-4C31-BFD1-5F16F476A9D6}"/>
              </a:ext>
            </a:extLst>
          </p:cNvPr>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1C1A83DF-2D6F-45B0-B389-498F971E884B}"/>
              </a:ext>
            </a:extLst>
          </p:cNvPr>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FDB429D8-A053-4972-85BB-B3501F721E8D}"/>
              </a:ext>
            </a:extLst>
          </p:cNvPr>
          <p:cNvSpPr>
            <a:spLocks noGrp="1"/>
          </p:cNvSpPr>
          <p:nvPr>
            <p:ph type="dt" sz="half" idx="10"/>
          </p:nvPr>
        </p:nvSpPr>
        <p:spPr>
          <a:xfrm>
            <a:off x="457200" y="6248400"/>
            <a:ext cx="2133600" cy="457200"/>
          </a:xfrm>
        </p:spPr>
        <p:txBody>
          <a:bodyPr/>
          <a:lstStyle>
            <a:lvl1pPr>
              <a:defRPr/>
            </a:lvl1pPr>
          </a:lstStyle>
          <a:p>
            <a:endParaRPr lang="sl-SI" altLang="en-US"/>
          </a:p>
        </p:txBody>
      </p:sp>
      <p:sp>
        <p:nvSpPr>
          <p:cNvPr id="7" name="Footer Placeholder 6">
            <a:extLst>
              <a:ext uri="{FF2B5EF4-FFF2-40B4-BE49-F238E27FC236}">
                <a16:creationId xmlns:a16="http://schemas.microsoft.com/office/drawing/2014/main" id="{444EA8CE-8D5E-49EB-ABB0-C72C3015328E}"/>
              </a:ext>
            </a:extLst>
          </p:cNvPr>
          <p:cNvSpPr>
            <a:spLocks noGrp="1"/>
          </p:cNvSpPr>
          <p:nvPr>
            <p:ph type="ftr" sz="quarter" idx="11"/>
          </p:nvPr>
        </p:nvSpPr>
        <p:spPr>
          <a:xfrm>
            <a:off x="3124200" y="6248400"/>
            <a:ext cx="2895600" cy="457200"/>
          </a:xfrm>
        </p:spPr>
        <p:txBody>
          <a:bodyPr/>
          <a:lstStyle>
            <a:lvl1pPr>
              <a:defRPr/>
            </a:lvl1pPr>
          </a:lstStyle>
          <a:p>
            <a:endParaRPr lang="sl-SI" altLang="en-US"/>
          </a:p>
        </p:txBody>
      </p:sp>
      <p:sp>
        <p:nvSpPr>
          <p:cNvPr id="8" name="Slide Number Placeholder 7">
            <a:extLst>
              <a:ext uri="{FF2B5EF4-FFF2-40B4-BE49-F238E27FC236}">
                <a16:creationId xmlns:a16="http://schemas.microsoft.com/office/drawing/2014/main" id="{8F30006D-22D6-49D3-AF1C-735B3606D9B1}"/>
              </a:ext>
            </a:extLst>
          </p:cNvPr>
          <p:cNvSpPr>
            <a:spLocks noGrp="1"/>
          </p:cNvSpPr>
          <p:nvPr>
            <p:ph type="sldNum" sz="quarter" idx="12"/>
          </p:nvPr>
        </p:nvSpPr>
        <p:spPr>
          <a:xfrm>
            <a:off x="6553200" y="6248400"/>
            <a:ext cx="2133600" cy="457200"/>
          </a:xfrm>
        </p:spPr>
        <p:txBody>
          <a:bodyPr/>
          <a:lstStyle>
            <a:lvl1pPr>
              <a:defRPr/>
            </a:lvl1pPr>
          </a:lstStyle>
          <a:p>
            <a:fld id="{B064E2F3-EFCF-4262-96AF-E83C68098B40}" type="slidenum">
              <a:rPr lang="sl-SI" altLang="en-US"/>
              <a:pPr/>
              <a:t>‹#›</a:t>
            </a:fld>
            <a:endParaRPr lang="sl-SI" altLang="en-US"/>
          </a:p>
        </p:txBody>
      </p:sp>
    </p:spTree>
    <p:extLst>
      <p:ext uri="{BB962C8B-B14F-4D97-AF65-F5344CB8AC3E}">
        <p14:creationId xmlns:p14="http://schemas.microsoft.com/office/powerpoint/2010/main" val="53816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A284B-2A7F-40F8-8758-6896726CF155}"/>
              </a:ext>
            </a:extLst>
          </p:cNvPr>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1328D4C3-8408-4AA9-9BBC-AE998A01678A}"/>
              </a:ext>
            </a:extLst>
          </p:cNvPr>
          <p:cNvSpPr>
            <a:spLocks noGrp="1"/>
          </p:cNvSpPr>
          <p:nvPr>
            <p:ph type="dt" sz="half" idx="10"/>
          </p:nvPr>
        </p:nvSpPr>
        <p:spPr>
          <a:xfrm>
            <a:off x="457200" y="6248400"/>
            <a:ext cx="2133600" cy="457200"/>
          </a:xfrm>
        </p:spPr>
        <p:txBody>
          <a:bodyPr/>
          <a:lstStyle>
            <a:lvl1pPr>
              <a:defRPr/>
            </a:lvl1pPr>
          </a:lstStyle>
          <a:p>
            <a:endParaRPr lang="sl-SI" altLang="en-US"/>
          </a:p>
        </p:txBody>
      </p:sp>
      <p:sp>
        <p:nvSpPr>
          <p:cNvPr id="4" name="Footer Placeholder 3">
            <a:extLst>
              <a:ext uri="{FF2B5EF4-FFF2-40B4-BE49-F238E27FC236}">
                <a16:creationId xmlns:a16="http://schemas.microsoft.com/office/drawing/2014/main" id="{A8F15845-E481-4D58-B679-BE28ED2CCDE7}"/>
              </a:ext>
            </a:extLst>
          </p:cNvPr>
          <p:cNvSpPr>
            <a:spLocks noGrp="1"/>
          </p:cNvSpPr>
          <p:nvPr>
            <p:ph type="ftr" sz="quarter" idx="11"/>
          </p:nvPr>
        </p:nvSpPr>
        <p:spPr>
          <a:xfrm>
            <a:off x="3124200" y="6248400"/>
            <a:ext cx="2895600" cy="457200"/>
          </a:xfrm>
        </p:spPr>
        <p:txBody>
          <a:bodyPr/>
          <a:lstStyle>
            <a:lvl1pPr>
              <a:defRPr/>
            </a:lvl1pPr>
          </a:lstStyle>
          <a:p>
            <a:endParaRPr lang="sl-SI" altLang="en-US"/>
          </a:p>
        </p:txBody>
      </p:sp>
      <p:sp>
        <p:nvSpPr>
          <p:cNvPr id="5" name="Slide Number Placeholder 4">
            <a:extLst>
              <a:ext uri="{FF2B5EF4-FFF2-40B4-BE49-F238E27FC236}">
                <a16:creationId xmlns:a16="http://schemas.microsoft.com/office/drawing/2014/main" id="{F25FFB37-9233-44E0-BA9E-77DF2C08A62D}"/>
              </a:ext>
            </a:extLst>
          </p:cNvPr>
          <p:cNvSpPr>
            <a:spLocks noGrp="1"/>
          </p:cNvSpPr>
          <p:nvPr>
            <p:ph type="sldNum" sz="quarter" idx="12"/>
          </p:nvPr>
        </p:nvSpPr>
        <p:spPr>
          <a:xfrm>
            <a:off x="6553200" y="6248400"/>
            <a:ext cx="2133600" cy="457200"/>
          </a:xfrm>
        </p:spPr>
        <p:txBody>
          <a:bodyPr/>
          <a:lstStyle>
            <a:lvl1pPr>
              <a:defRPr/>
            </a:lvl1pPr>
          </a:lstStyle>
          <a:p>
            <a:fld id="{43307149-732D-4093-AF7F-D96DA17A6EFF}" type="slidenum">
              <a:rPr lang="sl-SI" altLang="en-US"/>
              <a:pPr/>
              <a:t>‹#›</a:t>
            </a:fld>
            <a:endParaRPr lang="sl-SI" altLang="en-US"/>
          </a:p>
        </p:txBody>
      </p:sp>
    </p:spTree>
    <p:extLst>
      <p:ext uri="{BB962C8B-B14F-4D97-AF65-F5344CB8AC3E}">
        <p14:creationId xmlns:p14="http://schemas.microsoft.com/office/powerpoint/2010/main" val="259608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39CF-AFAE-4264-89B5-885A3A87E81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64994B7-1A28-4881-A273-C7702039AD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1EC2A91-916D-4F65-87BA-74F71632D805}"/>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6D8F3787-3E70-4708-A304-F80C53B122DF}"/>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E96F4F23-35C3-4CC3-BC43-2B874B9EE553}"/>
              </a:ext>
            </a:extLst>
          </p:cNvPr>
          <p:cNvSpPr>
            <a:spLocks noGrp="1"/>
          </p:cNvSpPr>
          <p:nvPr>
            <p:ph type="sldNum" sz="quarter" idx="12"/>
          </p:nvPr>
        </p:nvSpPr>
        <p:spPr/>
        <p:txBody>
          <a:bodyPr/>
          <a:lstStyle>
            <a:lvl1pPr>
              <a:defRPr/>
            </a:lvl1pPr>
          </a:lstStyle>
          <a:p>
            <a:fld id="{3EA2F600-3639-46FE-9D24-D9E248916134}" type="slidenum">
              <a:rPr lang="sl-SI" altLang="en-US"/>
              <a:pPr/>
              <a:t>‹#›</a:t>
            </a:fld>
            <a:endParaRPr lang="sl-SI" altLang="en-US"/>
          </a:p>
        </p:txBody>
      </p:sp>
    </p:spTree>
    <p:extLst>
      <p:ext uri="{BB962C8B-B14F-4D97-AF65-F5344CB8AC3E}">
        <p14:creationId xmlns:p14="http://schemas.microsoft.com/office/powerpoint/2010/main" val="27895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BFD9-7188-452B-AA8A-A50B435BF313}"/>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E4431AE-BEB2-405B-B56B-F14534CAFBF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C037D00-05EC-4FA1-9687-40D562A69574}"/>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55206F1B-92AE-4A5F-8381-F57AABC1F436}"/>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9FAE9F5C-7BFD-43A2-870E-1C2D990A6D31}"/>
              </a:ext>
            </a:extLst>
          </p:cNvPr>
          <p:cNvSpPr>
            <a:spLocks noGrp="1"/>
          </p:cNvSpPr>
          <p:nvPr>
            <p:ph type="sldNum" sz="quarter" idx="12"/>
          </p:nvPr>
        </p:nvSpPr>
        <p:spPr/>
        <p:txBody>
          <a:bodyPr/>
          <a:lstStyle>
            <a:lvl1pPr>
              <a:defRPr/>
            </a:lvl1pPr>
          </a:lstStyle>
          <a:p>
            <a:fld id="{FF792CAE-2F9E-4C21-8D5B-97CBF2217C51}" type="slidenum">
              <a:rPr lang="sl-SI" altLang="en-US"/>
              <a:pPr/>
              <a:t>‹#›</a:t>
            </a:fld>
            <a:endParaRPr lang="sl-SI" altLang="en-US"/>
          </a:p>
        </p:txBody>
      </p:sp>
    </p:spTree>
    <p:extLst>
      <p:ext uri="{BB962C8B-B14F-4D97-AF65-F5344CB8AC3E}">
        <p14:creationId xmlns:p14="http://schemas.microsoft.com/office/powerpoint/2010/main" val="24347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EA42-9C65-4094-AC87-2CB74D977B7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4E7C968-8A11-4A42-976F-B11325420D05}"/>
              </a:ext>
            </a:extLst>
          </p:cNvPr>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60FCFE1-983D-4D28-8831-B84FA67B8F4B}"/>
              </a:ext>
            </a:extLst>
          </p:cNvPr>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6295B69-EFAF-4956-A69C-6890E9F5C669}"/>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7372DFEC-55C7-4191-807A-6DF8596E2566}"/>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F9E65619-F2B5-476E-9EAA-E0898C895B4C}"/>
              </a:ext>
            </a:extLst>
          </p:cNvPr>
          <p:cNvSpPr>
            <a:spLocks noGrp="1"/>
          </p:cNvSpPr>
          <p:nvPr>
            <p:ph type="sldNum" sz="quarter" idx="12"/>
          </p:nvPr>
        </p:nvSpPr>
        <p:spPr/>
        <p:txBody>
          <a:bodyPr/>
          <a:lstStyle>
            <a:lvl1pPr>
              <a:defRPr/>
            </a:lvl1pPr>
          </a:lstStyle>
          <a:p>
            <a:fld id="{F4F2FD3A-DD18-45D7-9845-E28F4F8D4A17}" type="slidenum">
              <a:rPr lang="sl-SI" altLang="en-US"/>
              <a:pPr/>
              <a:t>‹#›</a:t>
            </a:fld>
            <a:endParaRPr lang="sl-SI" altLang="en-US"/>
          </a:p>
        </p:txBody>
      </p:sp>
    </p:spTree>
    <p:extLst>
      <p:ext uri="{BB962C8B-B14F-4D97-AF65-F5344CB8AC3E}">
        <p14:creationId xmlns:p14="http://schemas.microsoft.com/office/powerpoint/2010/main" val="324963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9527-63C2-4309-A249-4C9006DA171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18F7363-32CB-452D-9AE1-C9894A167E5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D833E-11D9-444F-811A-80ABAD3B60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265ACB0-5360-4019-8D65-2F215C04489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AAC5C-AB0D-4DEB-9B09-5A88095DBE5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4A76598-821C-4160-A792-938C611ECF68}"/>
              </a:ext>
            </a:extLst>
          </p:cNvPr>
          <p:cNvSpPr>
            <a:spLocks noGrp="1"/>
          </p:cNvSpPr>
          <p:nvPr>
            <p:ph type="dt" sz="half" idx="10"/>
          </p:nvPr>
        </p:nvSpPr>
        <p:spPr/>
        <p:txBody>
          <a:bodyPr/>
          <a:lstStyle>
            <a:lvl1pPr>
              <a:defRPr/>
            </a:lvl1pPr>
          </a:lstStyle>
          <a:p>
            <a:endParaRPr lang="sl-SI" altLang="en-US"/>
          </a:p>
        </p:txBody>
      </p:sp>
      <p:sp>
        <p:nvSpPr>
          <p:cNvPr id="8" name="Footer Placeholder 7">
            <a:extLst>
              <a:ext uri="{FF2B5EF4-FFF2-40B4-BE49-F238E27FC236}">
                <a16:creationId xmlns:a16="http://schemas.microsoft.com/office/drawing/2014/main" id="{ED24220F-0182-4669-9FBD-F386494E8471}"/>
              </a:ext>
            </a:extLst>
          </p:cNvPr>
          <p:cNvSpPr>
            <a:spLocks noGrp="1"/>
          </p:cNvSpPr>
          <p:nvPr>
            <p:ph type="ftr" sz="quarter" idx="11"/>
          </p:nvPr>
        </p:nvSpPr>
        <p:spPr/>
        <p:txBody>
          <a:bodyPr/>
          <a:lstStyle>
            <a:lvl1pPr>
              <a:defRPr/>
            </a:lvl1pPr>
          </a:lstStyle>
          <a:p>
            <a:endParaRPr lang="sl-SI" altLang="en-US"/>
          </a:p>
        </p:txBody>
      </p:sp>
      <p:sp>
        <p:nvSpPr>
          <p:cNvPr id="9" name="Slide Number Placeholder 8">
            <a:extLst>
              <a:ext uri="{FF2B5EF4-FFF2-40B4-BE49-F238E27FC236}">
                <a16:creationId xmlns:a16="http://schemas.microsoft.com/office/drawing/2014/main" id="{DC448C17-F3EE-48D4-BB09-AF4FD8680D65}"/>
              </a:ext>
            </a:extLst>
          </p:cNvPr>
          <p:cNvSpPr>
            <a:spLocks noGrp="1"/>
          </p:cNvSpPr>
          <p:nvPr>
            <p:ph type="sldNum" sz="quarter" idx="12"/>
          </p:nvPr>
        </p:nvSpPr>
        <p:spPr/>
        <p:txBody>
          <a:bodyPr/>
          <a:lstStyle>
            <a:lvl1pPr>
              <a:defRPr/>
            </a:lvl1pPr>
          </a:lstStyle>
          <a:p>
            <a:fld id="{635AC795-CE21-4503-8A4B-635E74E71E47}" type="slidenum">
              <a:rPr lang="sl-SI" altLang="en-US"/>
              <a:pPr/>
              <a:t>‹#›</a:t>
            </a:fld>
            <a:endParaRPr lang="sl-SI" altLang="en-US"/>
          </a:p>
        </p:txBody>
      </p:sp>
    </p:spTree>
    <p:extLst>
      <p:ext uri="{BB962C8B-B14F-4D97-AF65-F5344CB8AC3E}">
        <p14:creationId xmlns:p14="http://schemas.microsoft.com/office/powerpoint/2010/main" val="113920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066B-A2CF-43C0-9A29-590CF056701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C6061C9-A515-4D1A-B7CC-FF33B4CBB42E}"/>
              </a:ext>
            </a:extLst>
          </p:cNvPr>
          <p:cNvSpPr>
            <a:spLocks noGrp="1"/>
          </p:cNvSpPr>
          <p:nvPr>
            <p:ph type="dt" sz="half" idx="10"/>
          </p:nvPr>
        </p:nvSpPr>
        <p:spPr/>
        <p:txBody>
          <a:bodyPr/>
          <a:lstStyle>
            <a:lvl1pPr>
              <a:defRPr/>
            </a:lvl1pPr>
          </a:lstStyle>
          <a:p>
            <a:endParaRPr lang="sl-SI" altLang="en-US"/>
          </a:p>
        </p:txBody>
      </p:sp>
      <p:sp>
        <p:nvSpPr>
          <p:cNvPr id="4" name="Footer Placeholder 3">
            <a:extLst>
              <a:ext uri="{FF2B5EF4-FFF2-40B4-BE49-F238E27FC236}">
                <a16:creationId xmlns:a16="http://schemas.microsoft.com/office/drawing/2014/main" id="{B62C209D-5639-4C69-8A95-CCBF9D5CE714}"/>
              </a:ext>
            </a:extLst>
          </p:cNvPr>
          <p:cNvSpPr>
            <a:spLocks noGrp="1"/>
          </p:cNvSpPr>
          <p:nvPr>
            <p:ph type="ftr" sz="quarter" idx="11"/>
          </p:nvPr>
        </p:nvSpPr>
        <p:spPr/>
        <p:txBody>
          <a:bodyPr/>
          <a:lstStyle>
            <a:lvl1pPr>
              <a:defRPr/>
            </a:lvl1pPr>
          </a:lstStyle>
          <a:p>
            <a:endParaRPr lang="sl-SI" altLang="en-US"/>
          </a:p>
        </p:txBody>
      </p:sp>
      <p:sp>
        <p:nvSpPr>
          <p:cNvPr id="5" name="Slide Number Placeholder 4">
            <a:extLst>
              <a:ext uri="{FF2B5EF4-FFF2-40B4-BE49-F238E27FC236}">
                <a16:creationId xmlns:a16="http://schemas.microsoft.com/office/drawing/2014/main" id="{CB0E3B02-D6FC-4112-B533-F168FB8CC742}"/>
              </a:ext>
            </a:extLst>
          </p:cNvPr>
          <p:cNvSpPr>
            <a:spLocks noGrp="1"/>
          </p:cNvSpPr>
          <p:nvPr>
            <p:ph type="sldNum" sz="quarter" idx="12"/>
          </p:nvPr>
        </p:nvSpPr>
        <p:spPr/>
        <p:txBody>
          <a:bodyPr/>
          <a:lstStyle>
            <a:lvl1pPr>
              <a:defRPr/>
            </a:lvl1pPr>
          </a:lstStyle>
          <a:p>
            <a:fld id="{6E7B75D9-3F5A-41B6-A5A1-524A34C2983B}" type="slidenum">
              <a:rPr lang="sl-SI" altLang="en-US"/>
              <a:pPr/>
              <a:t>‹#›</a:t>
            </a:fld>
            <a:endParaRPr lang="sl-SI" altLang="en-US"/>
          </a:p>
        </p:txBody>
      </p:sp>
    </p:spTree>
    <p:extLst>
      <p:ext uri="{BB962C8B-B14F-4D97-AF65-F5344CB8AC3E}">
        <p14:creationId xmlns:p14="http://schemas.microsoft.com/office/powerpoint/2010/main" val="41489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5398C-5196-42C3-B42F-9189C33CCEB2}"/>
              </a:ext>
            </a:extLst>
          </p:cNvPr>
          <p:cNvSpPr>
            <a:spLocks noGrp="1"/>
          </p:cNvSpPr>
          <p:nvPr>
            <p:ph type="dt" sz="half" idx="10"/>
          </p:nvPr>
        </p:nvSpPr>
        <p:spPr/>
        <p:txBody>
          <a:bodyPr/>
          <a:lstStyle>
            <a:lvl1pPr>
              <a:defRPr/>
            </a:lvl1pPr>
          </a:lstStyle>
          <a:p>
            <a:endParaRPr lang="sl-SI" altLang="en-US"/>
          </a:p>
        </p:txBody>
      </p:sp>
      <p:sp>
        <p:nvSpPr>
          <p:cNvPr id="3" name="Footer Placeholder 2">
            <a:extLst>
              <a:ext uri="{FF2B5EF4-FFF2-40B4-BE49-F238E27FC236}">
                <a16:creationId xmlns:a16="http://schemas.microsoft.com/office/drawing/2014/main" id="{238D52A7-98BD-4F9B-B831-9CC3F09B608D}"/>
              </a:ext>
            </a:extLst>
          </p:cNvPr>
          <p:cNvSpPr>
            <a:spLocks noGrp="1"/>
          </p:cNvSpPr>
          <p:nvPr>
            <p:ph type="ftr" sz="quarter" idx="11"/>
          </p:nvPr>
        </p:nvSpPr>
        <p:spPr/>
        <p:txBody>
          <a:bodyPr/>
          <a:lstStyle>
            <a:lvl1pPr>
              <a:defRPr/>
            </a:lvl1pPr>
          </a:lstStyle>
          <a:p>
            <a:endParaRPr lang="sl-SI" altLang="en-US"/>
          </a:p>
        </p:txBody>
      </p:sp>
      <p:sp>
        <p:nvSpPr>
          <p:cNvPr id="4" name="Slide Number Placeholder 3">
            <a:extLst>
              <a:ext uri="{FF2B5EF4-FFF2-40B4-BE49-F238E27FC236}">
                <a16:creationId xmlns:a16="http://schemas.microsoft.com/office/drawing/2014/main" id="{8487728C-F76B-401C-B795-9B4AE63AFEC4}"/>
              </a:ext>
            </a:extLst>
          </p:cNvPr>
          <p:cNvSpPr>
            <a:spLocks noGrp="1"/>
          </p:cNvSpPr>
          <p:nvPr>
            <p:ph type="sldNum" sz="quarter" idx="12"/>
          </p:nvPr>
        </p:nvSpPr>
        <p:spPr/>
        <p:txBody>
          <a:bodyPr/>
          <a:lstStyle>
            <a:lvl1pPr>
              <a:defRPr/>
            </a:lvl1pPr>
          </a:lstStyle>
          <a:p>
            <a:fld id="{62DD09C3-7E97-4587-8FC8-67F1FBFBDF9B}" type="slidenum">
              <a:rPr lang="sl-SI" altLang="en-US"/>
              <a:pPr/>
              <a:t>‹#›</a:t>
            </a:fld>
            <a:endParaRPr lang="sl-SI" altLang="en-US"/>
          </a:p>
        </p:txBody>
      </p:sp>
    </p:spTree>
    <p:extLst>
      <p:ext uri="{BB962C8B-B14F-4D97-AF65-F5344CB8AC3E}">
        <p14:creationId xmlns:p14="http://schemas.microsoft.com/office/powerpoint/2010/main" val="251433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ACD3-A8D7-40BA-92E0-FC206E53865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97E60E7-AB85-48C6-B9F1-7965C83A3BF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2A36A07-7BCC-4EE2-86A5-FFA8DFD885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B2FCA-EC4D-4340-8B49-D2850A623FED}"/>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E4B39265-A94C-4FF1-A245-73FBA6A7E32E}"/>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9B80497F-BF78-4CD1-9991-4891641F74ED}"/>
              </a:ext>
            </a:extLst>
          </p:cNvPr>
          <p:cNvSpPr>
            <a:spLocks noGrp="1"/>
          </p:cNvSpPr>
          <p:nvPr>
            <p:ph type="sldNum" sz="quarter" idx="12"/>
          </p:nvPr>
        </p:nvSpPr>
        <p:spPr/>
        <p:txBody>
          <a:bodyPr/>
          <a:lstStyle>
            <a:lvl1pPr>
              <a:defRPr/>
            </a:lvl1pPr>
          </a:lstStyle>
          <a:p>
            <a:fld id="{FB085361-550C-4F9E-A598-8D09E1804D94}" type="slidenum">
              <a:rPr lang="sl-SI" altLang="en-US"/>
              <a:pPr/>
              <a:t>‹#›</a:t>
            </a:fld>
            <a:endParaRPr lang="sl-SI" altLang="en-US"/>
          </a:p>
        </p:txBody>
      </p:sp>
    </p:spTree>
    <p:extLst>
      <p:ext uri="{BB962C8B-B14F-4D97-AF65-F5344CB8AC3E}">
        <p14:creationId xmlns:p14="http://schemas.microsoft.com/office/powerpoint/2010/main" val="255503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524B-AD68-4965-A3CA-1B03D912856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BAB2431C-FE2B-420C-888E-7D89700FA0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E636A5C-977E-4872-9F9E-ED2D3DBEF3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8A09F-95F8-4F22-9FBD-02331DDCD788}"/>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38944052-D497-4709-AA88-8997EAB9B5FD}"/>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190E8C8F-1D3C-40A7-A43B-ADD820AC4648}"/>
              </a:ext>
            </a:extLst>
          </p:cNvPr>
          <p:cNvSpPr>
            <a:spLocks noGrp="1"/>
          </p:cNvSpPr>
          <p:nvPr>
            <p:ph type="sldNum" sz="quarter" idx="12"/>
          </p:nvPr>
        </p:nvSpPr>
        <p:spPr/>
        <p:txBody>
          <a:bodyPr/>
          <a:lstStyle>
            <a:lvl1pPr>
              <a:defRPr/>
            </a:lvl1pPr>
          </a:lstStyle>
          <a:p>
            <a:fld id="{6B08B2A9-6B6C-4959-A1DB-2230A1AE3245}" type="slidenum">
              <a:rPr lang="sl-SI" altLang="en-US"/>
              <a:pPr/>
              <a:t>‹#›</a:t>
            </a:fld>
            <a:endParaRPr lang="sl-SI" altLang="en-US"/>
          </a:p>
        </p:txBody>
      </p:sp>
    </p:spTree>
    <p:extLst>
      <p:ext uri="{BB962C8B-B14F-4D97-AF65-F5344CB8AC3E}">
        <p14:creationId xmlns:p14="http://schemas.microsoft.com/office/powerpoint/2010/main" val="78367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Line 2">
            <a:extLst>
              <a:ext uri="{FF2B5EF4-FFF2-40B4-BE49-F238E27FC236}">
                <a16:creationId xmlns:a16="http://schemas.microsoft.com/office/drawing/2014/main" id="{7C8A83E2-7822-4E6B-9332-DA69D37F76EE}"/>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6387" name="Rectangle 3">
            <a:extLst>
              <a:ext uri="{FF2B5EF4-FFF2-40B4-BE49-F238E27FC236}">
                <a16:creationId xmlns:a16="http://schemas.microsoft.com/office/drawing/2014/main" id="{5FB3BFDA-48E4-4BC9-9139-3F2BCAC22E35}"/>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l-SI" altLang="en-US"/>
              <a:t>Click to edit Master title style</a:t>
            </a:r>
          </a:p>
        </p:txBody>
      </p:sp>
      <p:sp>
        <p:nvSpPr>
          <p:cNvPr id="16388" name="Rectangle 4">
            <a:extLst>
              <a:ext uri="{FF2B5EF4-FFF2-40B4-BE49-F238E27FC236}">
                <a16:creationId xmlns:a16="http://schemas.microsoft.com/office/drawing/2014/main" id="{202A7A7F-19D9-4D04-B5C2-682FA74B5C9A}"/>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en-US"/>
              <a:t>Click to edit Master text styles</a:t>
            </a:r>
          </a:p>
          <a:p>
            <a:pPr lvl="1"/>
            <a:r>
              <a:rPr lang="sl-SI" altLang="en-US"/>
              <a:t>Second level</a:t>
            </a:r>
          </a:p>
          <a:p>
            <a:pPr lvl="2"/>
            <a:r>
              <a:rPr lang="sl-SI" altLang="en-US"/>
              <a:t>Third level</a:t>
            </a:r>
          </a:p>
          <a:p>
            <a:pPr lvl="3"/>
            <a:r>
              <a:rPr lang="sl-SI" altLang="en-US"/>
              <a:t>Fourth level</a:t>
            </a:r>
          </a:p>
          <a:p>
            <a:pPr lvl="4"/>
            <a:r>
              <a:rPr lang="sl-SI" altLang="en-US"/>
              <a:t>Fifth level</a:t>
            </a:r>
          </a:p>
        </p:txBody>
      </p:sp>
      <p:sp>
        <p:nvSpPr>
          <p:cNvPr id="16389" name="Rectangle 5">
            <a:extLst>
              <a:ext uri="{FF2B5EF4-FFF2-40B4-BE49-F238E27FC236}">
                <a16:creationId xmlns:a16="http://schemas.microsoft.com/office/drawing/2014/main" id="{48FBBCCE-EA34-4399-9C60-E5D5D9C93D63}"/>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sl-SI" altLang="en-US"/>
          </a:p>
        </p:txBody>
      </p:sp>
      <p:sp>
        <p:nvSpPr>
          <p:cNvPr id="16390" name="Rectangle 6">
            <a:extLst>
              <a:ext uri="{FF2B5EF4-FFF2-40B4-BE49-F238E27FC236}">
                <a16:creationId xmlns:a16="http://schemas.microsoft.com/office/drawing/2014/main" id="{A8632B5F-CF7F-4D68-8642-37BE0DD6C09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sl-SI" altLang="en-US"/>
          </a:p>
        </p:txBody>
      </p:sp>
      <p:sp>
        <p:nvSpPr>
          <p:cNvPr id="16391" name="Rectangle 7">
            <a:extLst>
              <a:ext uri="{FF2B5EF4-FFF2-40B4-BE49-F238E27FC236}">
                <a16:creationId xmlns:a16="http://schemas.microsoft.com/office/drawing/2014/main" id="{F4DDBEF2-3E59-48C5-980D-C79EE8E33014}"/>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AB50E49-360F-4B95-8941-A20369814D84}" type="slidenum">
              <a:rPr lang="sl-SI" altLang="en-US"/>
              <a:pPr/>
              <a:t>‹#›</a:t>
            </a:fld>
            <a:endParaRPr lang="sl-SI" altLang="en-US"/>
          </a:p>
        </p:txBody>
      </p:sp>
      <p:grpSp>
        <p:nvGrpSpPr>
          <p:cNvPr id="16392" name="Group 8">
            <a:extLst>
              <a:ext uri="{FF2B5EF4-FFF2-40B4-BE49-F238E27FC236}">
                <a16:creationId xmlns:a16="http://schemas.microsoft.com/office/drawing/2014/main" id="{BEE99786-6C36-449E-BDAD-AB88BF8804BE}"/>
              </a:ext>
            </a:extLst>
          </p:cNvPr>
          <p:cNvGrpSpPr>
            <a:grpSpLocks/>
          </p:cNvGrpSpPr>
          <p:nvPr/>
        </p:nvGrpSpPr>
        <p:grpSpPr bwMode="auto">
          <a:xfrm>
            <a:off x="8153400" y="152400"/>
            <a:ext cx="792163" cy="1295400"/>
            <a:chOff x="5136" y="960"/>
            <a:chExt cx="528" cy="864"/>
          </a:xfrm>
        </p:grpSpPr>
        <p:sp>
          <p:nvSpPr>
            <p:cNvPr id="16393" name="Oval 9">
              <a:extLst>
                <a:ext uri="{FF2B5EF4-FFF2-40B4-BE49-F238E27FC236}">
                  <a16:creationId xmlns:a16="http://schemas.microsoft.com/office/drawing/2014/main" id="{4A206131-CA3A-4E01-8DEF-6801D41CD4A7}"/>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4" name="Oval 10">
              <a:extLst>
                <a:ext uri="{FF2B5EF4-FFF2-40B4-BE49-F238E27FC236}">
                  <a16:creationId xmlns:a16="http://schemas.microsoft.com/office/drawing/2014/main" id="{6EC93585-9EAC-4D6D-A15A-6C65486DBDB4}"/>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5" name="Oval 11">
              <a:extLst>
                <a:ext uri="{FF2B5EF4-FFF2-40B4-BE49-F238E27FC236}">
                  <a16:creationId xmlns:a16="http://schemas.microsoft.com/office/drawing/2014/main" id="{C9C37831-59BB-4A2A-B0FE-6FC985696F3C}"/>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6" name="Oval 12">
              <a:extLst>
                <a:ext uri="{FF2B5EF4-FFF2-40B4-BE49-F238E27FC236}">
                  <a16:creationId xmlns:a16="http://schemas.microsoft.com/office/drawing/2014/main" id="{9457DD7E-D2BA-4402-9BD6-6E39936A16FE}"/>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7" name="Oval 13">
              <a:extLst>
                <a:ext uri="{FF2B5EF4-FFF2-40B4-BE49-F238E27FC236}">
                  <a16:creationId xmlns:a16="http://schemas.microsoft.com/office/drawing/2014/main" id="{AE759364-27B9-4514-9E41-CB68D0181F84}"/>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8" name="Oval 14">
              <a:extLst>
                <a:ext uri="{FF2B5EF4-FFF2-40B4-BE49-F238E27FC236}">
                  <a16:creationId xmlns:a16="http://schemas.microsoft.com/office/drawing/2014/main" id="{8A64E539-0A1F-442F-AB34-300B5EC348F1}"/>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399" name="Oval 15">
              <a:extLst>
                <a:ext uri="{FF2B5EF4-FFF2-40B4-BE49-F238E27FC236}">
                  <a16:creationId xmlns:a16="http://schemas.microsoft.com/office/drawing/2014/main" id="{742C56D6-B62D-4110-BF86-BFB52E62A361}"/>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0" name="Oval 16">
              <a:extLst>
                <a:ext uri="{FF2B5EF4-FFF2-40B4-BE49-F238E27FC236}">
                  <a16:creationId xmlns:a16="http://schemas.microsoft.com/office/drawing/2014/main" id="{3CA7F8A7-4489-49D6-8868-FB8C70263C88}"/>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1" name="Oval 17">
              <a:extLst>
                <a:ext uri="{FF2B5EF4-FFF2-40B4-BE49-F238E27FC236}">
                  <a16:creationId xmlns:a16="http://schemas.microsoft.com/office/drawing/2014/main" id="{EAD85FDF-6A9B-419F-8E49-541339BE30DC}"/>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2" name="Oval 18">
              <a:extLst>
                <a:ext uri="{FF2B5EF4-FFF2-40B4-BE49-F238E27FC236}">
                  <a16:creationId xmlns:a16="http://schemas.microsoft.com/office/drawing/2014/main" id="{B8ED4F86-4AE3-4AE8-8B58-FCCF0B8D21A0}"/>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3" name="Oval 19">
              <a:extLst>
                <a:ext uri="{FF2B5EF4-FFF2-40B4-BE49-F238E27FC236}">
                  <a16:creationId xmlns:a16="http://schemas.microsoft.com/office/drawing/2014/main" id="{36251909-2603-48C4-843F-C61BB5CE3EE9}"/>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4" name="Oval 20">
              <a:extLst>
                <a:ext uri="{FF2B5EF4-FFF2-40B4-BE49-F238E27FC236}">
                  <a16:creationId xmlns:a16="http://schemas.microsoft.com/office/drawing/2014/main" id="{8C9256E9-09D2-49CD-B495-4D443701AC62}"/>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5" name="Oval 21">
              <a:extLst>
                <a:ext uri="{FF2B5EF4-FFF2-40B4-BE49-F238E27FC236}">
                  <a16:creationId xmlns:a16="http://schemas.microsoft.com/office/drawing/2014/main" id="{70B72C7A-C0E9-4F7E-9240-4D021CE7972D}"/>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6" name="Oval 22">
              <a:extLst>
                <a:ext uri="{FF2B5EF4-FFF2-40B4-BE49-F238E27FC236}">
                  <a16:creationId xmlns:a16="http://schemas.microsoft.com/office/drawing/2014/main" id="{47E2CC9A-2903-4AEC-9B60-B8DD75DB4214}"/>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7" name="Oval 23">
              <a:extLst>
                <a:ext uri="{FF2B5EF4-FFF2-40B4-BE49-F238E27FC236}">
                  <a16:creationId xmlns:a16="http://schemas.microsoft.com/office/drawing/2014/main" id="{155515DA-F0DE-40F9-8479-506F18DD4873}"/>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8" name="Oval 24">
              <a:extLst>
                <a:ext uri="{FF2B5EF4-FFF2-40B4-BE49-F238E27FC236}">
                  <a16:creationId xmlns:a16="http://schemas.microsoft.com/office/drawing/2014/main" id="{161A8718-0E8D-4E4F-BBCD-96D56408FF6F}"/>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09" name="Oval 25">
              <a:extLst>
                <a:ext uri="{FF2B5EF4-FFF2-40B4-BE49-F238E27FC236}">
                  <a16:creationId xmlns:a16="http://schemas.microsoft.com/office/drawing/2014/main" id="{E0FC13D1-D4B0-4C19-8311-4F05BF28B5E2}"/>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0" name="Oval 26">
              <a:extLst>
                <a:ext uri="{FF2B5EF4-FFF2-40B4-BE49-F238E27FC236}">
                  <a16:creationId xmlns:a16="http://schemas.microsoft.com/office/drawing/2014/main" id="{D31BBCCE-8B17-4257-8432-82E6995B6B44}"/>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1" name="Oval 27">
              <a:extLst>
                <a:ext uri="{FF2B5EF4-FFF2-40B4-BE49-F238E27FC236}">
                  <a16:creationId xmlns:a16="http://schemas.microsoft.com/office/drawing/2014/main" id="{E738BB42-301E-4DE3-B72A-5A0379C9FFB2}"/>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2" name="Oval 28">
              <a:extLst>
                <a:ext uri="{FF2B5EF4-FFF2-40B4-BE49-F238E27FC236}">
                  <a16:creationId xmlns:a16="http://schemas.microsoft.com/office/drawing/2014/main" id="{F4E064DA-671F-4360-BF70-0F9093EFC377}"/>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3" name="Oval 29">
              <a:extLst>
                <a:ext uri="{FF2B5EF4-FFF2-40B4-BE49-F238E27FC236}">
                  <a16:creationId xmlns:a16="http://schemas.microsoft.com/office/drawing/2014/main" id="{51B825BA-7673-4750-850C-1316791D17A1}"/>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4" name="Oval 30">
              <a:extLst>
                <a:ext uri="{FF2B5EF4-FFF2-40B4-BE49-F238E27FC236}">
                  <a16:creationId xmlns:a16="http://schemas.microsoft.com/office/drawing/2014/main" id="{E254F5F0-7D22-4E74-AE21-3D9183706889}"/>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5" name="Oval 31">
              <a:extLst>
                <a:ext uri="{FF2B5EF4-FFF2-40B4-BE49-F238E27FC236}">
                  <a16:creationId xmlns:a16="http://schemas.microsoft.com/office/drawing/2014/main" id="{AFE9D387-EC4E-40E0-B0DF-BAED02B6FD1E}"/>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6" name="Oval 32">
              <a:extLst>
                <a:ext uri="{FF2B5EF4-FFF2-40B4-BE49-F238E27FC236}">
                  <a16:creationId xmlns:a16="http://schemas.microsoft.com/office/drawing/2014/main" id="{30FF0153-CA40-4801-8B39-4F37E955D0D4}"/>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7" name="Oval 33">
              <a:extLst>
                <a:ext uri="{FF2B5EF4-FFF2-40B4-BE49-F238E27FC236}">
                  <a16:creationId xmlns:a16="http://schemas.microsoft.com/office/drawing/2014/main" id="{A5D5043A-1B54-417F-AE23-A5128EF3327D}"/>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8" name="Oval 34">
              <a:extLst>
                <a:ext uri="{FF2B5EF4-FFF2-40B4-BE49-F238E27FC236}">
                  <a16:creationId xmlns:a16="http://schemas.microsoft.com/office/drawing/2014/main" id="{3D870043-D1FD-48DA-96CF-BE5226C079FC}"/>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19" name="Oval 35">
              <a:extLst>
                <a:ext uri="{FF2B5EF4-FFF2-40B4-BE49-F238E27FC236}">
                  <a16:creationId xmlns:a16="http://schemas.microsoft.com/office/drawing/2014/main" id="{B4B7C7E7-60DF-4668-B3E4-A33EDCC9616C}"/>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20" name="Oval 36">
              <a:extLst>
                <a:ext uri="{FF2B5EF4-FFF2-40B4-BE49-F238E27FC236}">
                  <a16:creationId xmlns:a16="http://schemas.microsoft.com/office/drawing/2014/main" id="{50272D5D-C8B5-4960-8EF4-F7365608B0A1}"/>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21" name="Oval 37">
              <a:extLst>
                <a:ext uri="{FF2B5EF4-FFF2-40B4-BE49-F238E27FC236}">
                  <a16:creationId xmlns:a16="http://schemas.microsoft.com/office/drawing/2014/main" id="{46F0331C-51B9-4169-A83C-6C0713D27C69}"/>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22" name="Oval 38">
              <a:extLst>
                <a:ext uri="{FF2B5EF4-FFF2-40B4-BE49-F238E27FC236}">
                  <a16:creationId xmlns:a16="http://schemas.microsoft.com/office/drawing/2014/main" id="{D1076C2C-BFC3-4E3A-ACC3-5E5A336373EA}"/>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423" name="Oval 39">
              <a:extLst>
                <a:ext uri="{FF2B5EF4-FFF2-40B4-BE49-F238E27FC236}">
                  <a16:creationId xmlns:a16="http://schemas.microsoft.com/office/drawing/2014/main" id="{8D8B63E0-DD84-4103-9E2F-C6DB6E0A33AA}"/>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73B0D31-03EA-4845-85AC-7B891B7BF4BE}"/>
              </a:ext>
            </a:extLst>
          </p:cNvPr>
          <p:cNvSpPr>
            <a:spLocks noGrp="1" noChangeArrowheads="1"/>
          </p:cNvSpPr>
          <p:nvPr>
            <p:ph type="ctrTitle"/>
          </p:nvPr>
        </p:nvSpPr>
        <p:spPr>
          <a:xfrm>
            <a:off x="-914400" y="533400"/>
            <a:ext cx="8229600" cy="2209800"/>
          </a:xfrm>
        </p:spPr>
        <p:txBody>
          <a:bodyPr/>
          <a:lstStyle/>
          <a:p>
            <a:r>
              <a:rPr lang="sl-SI" altLang="sl-SI" sz="5400"/>
              <a:t>Zdravilstvo in vraštvo starih Slovanov</a:t>
            </a:r>
          </a:p>
        </p:txBody>
      </p:sp>
      <p:sp>
        <p:nvSpPr>
          <p:cNvPr id="4099" name="Rectangle 3">
            <a:extLst>
              <a:ext uri="{FF2B5EF4-FFF2-40B4-BE49-F238E27FC236}">
                <a16:creationId xmlns:a16="http://schemas.microsoft.com/office/drawing/2014/main" id="{E4908BDF-0884-48D9-97D6-9BC4A5C01522}"/>
              </a:ext>
            </a:extLst>
          </p:cNvPr>
          <p:cNvSpPr>
            <a:spLocks noGrp="1" noChangeArrowheads="1"/>
          </p:cNvSpPr>
          <p:nvPr>
            <p:ph type="subTitle" idx="1"/>
          </p:nvPr>
        </p:nvSpPr>
        <p:spPr>
          <a:xfrm>
            <a:off x="838200" y="5257800"/>
            <a:ext cx="6465888" cy="1143000"/>
          </a:xfrm>
        </p:spPr>
        <p:txBody>
          <a:bodyPr/>
          <a:lstStyle/>
          <a:p>
            <a:r>
              <a:rPr lang="sl-SI" altLang="sl-SI" sz="28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ox(in)">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94E6D0C-7FA4-4990-A53F-8D8C80A77630}"/>
              </a:ext>
            </a:extLst>
          </p:cNvPr>
          <p:cNvSpPr>
            <a:spLocks noGrp="1" noChangeArrowheads="1"/>
          </p:cNvSpPr>
          <p:nvPr>
            <p:ph type="title"/>
          </p:nvPr>
        </p:nvSpPr>
        <p:spPr/>
        <p:txBody>
          <a:bodyPr/>
          <a:lstStyle/>
          <a:p>
            <a:r>
              <a:rPr lang="sl-SI" altLang="sl-SI"/>
              <a:t>Mitološka bitja</a:t>
            </a:r>
          </a:p>
        </p:txBody>
      </p:sp>
      <p:sp>
        <p:nvSpPr>
          <p:cNvPr id="56323" name="Rectangle 3">
            <a:extLst>
              <a:ext uri="{FF2B5EF4-FFF2-40B4-BE49-F238E27FC236}">
                <a16:creationId xmlns:a16="http://schemas.microsoft.com/office/drawing/2014/main" id="{010BD379-3FB8-4E10-8281-35211A239018}"/>
              </a:ext>
            </a:extLst>
          </p:cNvPr>
          <p:cNvSpPr>
            <a:spLocks noGrp="1" noChangeArrowheads="1"/>
          </p:cNvSpPr>
          <p:nvPr>
            <p:ph type="body" idx="1"/>
          </p:nvPr>
        </p:nvSpPr>
        <p:spPr/>
        <p:txBody>
          <a:bodyPr/>
          <a:lstStyle/>
          <a:p>
            <a:pPr>
              <a:lnSpc>
                <a:spcPct val="90000"/>
              </a:lnSpc>
            </a:pPr>
            <a:r>
              <a:rPr lang="sl-SI" altLang="sl-SI" b="1" i="1"/>
              <a:t>Jaga baba</a:t>
            </a:r>
            <a:r>
              <a:rPr lang="sl-SI" altLang="sl-SI"/>
              <a:t>–mešanica med divjo žensko in čarovnico. Z njo strašili otroke</a:t>
            </a:r>
          </a:p>
          <a:p>
            <a:pPr>
              <a:lnSpc>
                <a:spcPct val="90000"/>
              </a:lnSpc>
            </a:pPr>
            <a:r>
              <a:rPr lang="sl-SI" altLang="sl-SI" b="1" i="1"/>
              <a:t>Zlatorog</a:t>
            </a:r>
          </a:p>
          <a:p>
            <a:pPr>
              <a:lnSpc>
                <a:spcPct val="90000"/>
              </a:lnSpc>
            </a:pPr>
            <a:r>
              <a:rPr lang="sl-SI" altLang="sl-SI" b="1" i="1"/>
              <a:t>Kresnik</a:t>
            </a:r>
            <a:r>
              <a:rPr lang="sl-SI" altLang="sl-SI"/>
              <a:t>-nastopa v podobi različnih živali </a:t>
            </a:r>
          </a:p>
          <a:p>
            <a:pPr>
              <a:lnSpc>
                <a:spcPct val="90000"/>
              </a:lnSpc>
            </a:pPr>
            <a:r>
              <a:rPr lang="sl-SI" altLang="sl-SI" b="1" i="1"/>
              <a:t>Njia</a:t>
            </a:r>
          </a:p>
          <a:p>
            <a:pPr>
              <a:lnSpc>
                <a:spcPct val="90000"/>
              </a:lnSpc>
            </a:pPr>
            <a:r>
              <a:rPr lang="sl-SI" altLang="sl-SI" b="1" i="1"/>
              <a:t>Zlatorogi jelen</a:t>
            </a:r>
          </a:p>
          <a:p>
            <a:pPr>
              <a:lnSpc>
                <a:spcPct val="90000"/>
              </a:lnSpc>
            </a:pPr>
            <a:r>
              <a:rPr lang="sl-SI" altLang="sl-SI" b="1" i="1"/>
              <a:t>Rusalka</a:t>
            </a:r>
            <a:r>
              <a:rPr lang="sl-SI" altLang="sl-SI"/>
              <a:t>-vodna vila.Če je dekle utonilo je postala rusalka</a:t>
            </a:r>
          </a:p>
          <a:p>
            <a:pPr>
              <a:lnSpc>
                <a:spcPct val="90000"/>
              </a:lnSpc>
            </a:pPr>
            <a:r>
              <a:rPr lang="sl-SI" altLang="sl-SI" b="1" i="1"/>
              <a:t>Škrmuc- </a:t>
            </a:r>
            <a:r>
              <a:rPr lang="sl-SI" altLang="sl-SI"/>
              <a:t>drugo ime za škrata</a:t>
            </a:r>
            <a:endParaRPr lang="sl-SI" altLang="sl-SI" b="1"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kohorovod">
            <a:extLst>
              <a:ext uri="{FF2B5EF4-FFF2-40B4-BE49-F238E27FC236}">
                <a16:creationId xmlns:a16="http://schemas.microsoft.com/office/drawing/2014/main" id="{49107D5C-B27B-4201-BF89-4184CD8A4F3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533400"/>
            <a:ext cx="75438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24B1F56-789C-4609-BDF3-4C4EA2908D20}"/>
              </a:ext>
            </a:extLst>
          </p:cNvPr>
          <p:cNvSpPr>
            <a:spLocks noGrp="1" noChangeArrowheads="1"/>
          </p:cNvSpPr>
          <p:nvPr>
            <p:ph type="title"/>
          </p:nvPr>
        </p:nvSpPr>
        <p:spPr/>
        <p:txBody>
          <a:bodyPr/>
          <a:lstStyle/>
          <a:p>
            <a:r>
              <a:rPr lang="sl-SI" altLang="sl-SI"/>
              <a:t>Verski obred</a:t>
            </a:r>
          </a:p>
        </p:txBody>
      </p:sp>
      <p:sp>
        <p:nvSpPr>
          <p:cNvPr id="60419" name="Rectangle 3">
            <a:extLst>
              <a:ext uri="{FF2B5EF4-FFF2-40B4-BE49-F238E27FC236}">
                <a16:creationId xmlns:a16="http://schemas.microsoft.com/office/drawing/2014/main" id="{A1980D34-F494-415F-8A56-9CE9A1BC530D}"/>
              </a:ext>
            </a:extLst>
          </p:cNvPr>
          <p:cNvSpPr>
            <a:spLocks noGrp="1" noChangeArrowheads="1"/>
          </p:cNvSpPr>
          <p:nvPr>
            <p:ph type="body" idx="1"/>
          </p:nvPr>
        </p:nvSpPr>
        <p:spPr/>
        <p:txBody>
          <a:bodyPr/>
          <a:lstStyle/>
          <a:p>
            <a:pPr>
              <a:lnSpc>
                <a:spcPct val="80000"/>
              </a:lnSpc>
            </a:pPr>
            <a:r>
              <a:rPr lang="sl-SI" altLang="sl-SI" sz="1700"/>
              <a:t>Zelo pomembno vlogo pri Slovanih so imele živali, bodisi v zvezi z raznimi verovanji, kulti, prerokovanji in žrtvovanji. Pri žrtvovanjih je svecenik pil kri žrtve prav tako se jedli meso zadavljenih živali. O prinašanju žrtev pricajo mnoga nahajališca žrtvenih mest na odprtem prostoru, svetišca in sežigališca z ostanki kosti in artefaktov. Številni viri pišejo o žrtvovanih in žrtvah, ki pa so bile tudi cloveške. Bogovom so prinašali tudi svoje sinove in hcerke in jih žrtvovali hudicem, prav tako so žrtvovali ujetnike in otroke. V casu pokristjanjevanja so žrtvovali kristjane ( Svetovidu vsako leto po enega). Žrtev so dolocili z metanjem kocke: »Vrgli bomo kocko in žreb bo povedal, katere mladenice in dekleta bomo ubili bogovom za žrtev.« Po drugem obicaju so pomembnejšemu pokojniku žrtvovali ljudi, da bi pokojnega spremljali na onem svetu. Pri zahodnih Slovani je bila navada, da ženske odhajajo v smrt z možem. S pokojnikom so sežgali neko dekle, ki je v to sama pristala. Ta obred je vodila stara ženska, ki so jo imenovali angel smrti. Dekle, ki je bilo razkošno obleceno in polno okrasja, so najprej davili, potem zbadali z nožem v rebra nato pa je ogromne plamen zajel coln, njo in pokojnega. Žrtvovali so tudi vodi (jezerom, izvirom, rekam, in vodnim duhovom). Slovani so malikom žrtvovali kokoši, ki so jih žrtvovali izvirom, h katerim so molili in jih kasneje pojedli. Verniki so k izvirom prinašali žrtve, da bi imeli vecji pridelek, in iz istega razloga utapljali tudi ljudi. Žrtvovali so bike, ovce, koze, konje, pse in še posebej svinje, pa tudi medvede in lose.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descr="kolyada">
            <a:extLst>
              <a:ext uri="{FF2B5EF4-FFF2-40B4-BE49-F238E27FC236}">
                <a16:creationId xmlns:a16="http://schemas.microsoft.com/office/drawing/2014/main" id="{C4D981EB-E18F-49A8-BCE6-BE1347C656D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228600"/>
            <a:ext cx="7467600" cy="643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0A9163E-76B0-43B9-BF92-62764E51FCA2}"/>
              </a:ext>
            </a:extLst>
          </p:cNvPr>
          <p:cNvSpPr>
            <a:spLocks noGrp="1" noChangeArrowheads="1"/>
          </p:cNvSpPr>
          <p:nvPr>
            <p:ph type="title"/>
          </p:nvPr>
        </p:nvSpPr>
        <p:spPr/>
        <p:txBody>
          <a:bodyPr/>
          <a:lstStyle/>
          <a:p>
            <a:r>
              <a:rPr lang="sl-SI" altLang="sl-SI"/>
              <a:t>Zanimivosti</a:t>
            </a:r>
          </a:p>
        </p:txBody>
      </p:sp>
      <p:sp>
        <p:nvSpPr>
          <p:cNvPr id="55299" name="Rectangle 3">
            <a:extLst>
              <a:ext uri="{FF2B5EF4-FFF2-40B4-BE49-F238E27FC236}">
                <a16:creationId xmlns:a16="http://schemas.microsoft.com/office/drawing/2014/main" id="{6F9AE4F8-8598-465B-A775-265464CFE0E2}"/>
              </a:ext>
            </a:extLst>
          </p:cNvPr>
          <p:cNvSpPr>
            <a:spLocks noGrp="1" noChangeArrowheads="1"/>
          </p:cNvSpPr>
          <p:nvPr>
            <p:ph type="body" idx="1"/>
          </p:nvPr>
        </p:nvSpPr>
        <p:spPr/>
        <p:txBody>
          <a:bodyPr/>
          <a:lstStyle/>
          <a:p>
            <a:r>
              <a:rPr lang="sl-SI" altLang="sl-SI"/>
              <a:t>Zdravje so imeli za dar nadnaravnih bitij</a:t>
            </a:r>
          </a:p>
          <a:p>
            <a:pPr>
              <a:buFont typeface="Wingdings" panose="05000000000000000000" pitchFamily="2" charset="2"/>
              <a:buNone/>
            </a:pPr>
            <a:endParaRPr lang="sl-SI" altLang="sl-SI"/>
          </a:p>
          <a:p>
            <a:r>
              <a:rPr lang="sl-SI" altLang="sl-SI"/>
              <a:t>Bolezen- kazen za nepravilno življenje</a:t>
            </a:r>
          </a:p>
          <a:p>
            <a:pPr>
              <a:buFont typeface="Wingdings" panose="05000000000000000000" pitchFamily="2" charset="2"/>
              <a:buNone/>
            </a:pPr>
            <a:endParaRPr lang="sl-SI" altLang="sl-SI"/>
          </a:p>
          <a:p>
            <a:r>
              <a:rPr lang="sl-SI" altLang="sl-SI"/>
              <a:t>Dekle, ki se je želelo prikupiti določenemu moškemu mu je dalo piti vodo v kateri je prej okopala svoje telo v ta namen so uživale tudi lastno mleko,pot,med in razne koreninice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9B95607-F7D6-4A21-9453-B1B9927E4D9F}"/>
              </a:ext>
            </a:extLst>
          </p:cNvPr>
          <p:cNvSpPr>
            <a:spLocks noGrp="1" noChangeArrowheads="1"/>
          </p:cNvSpPr>
          <p:nvPr>
            <p:ph type="title"/>
          </p:nvPr>
        </p:nvSpPr>
        <p:spPr>
          <a:xfrm>
            <a:off x="457200" y="122238"/>
            <a:ext cx="7543800" cy="1630362"/>
          </a:xfrm>
        </p:spPr>
        <p:txBody>
          <a:bodyPr/>
          <a:lstStyle/>
          <a:p>
            <a:r>
              <a:rPr lang="sl-SI" altLang="sl-SI"/>
              <a:t>Oblike zdravljenja in obrambe pred duhovi</a:t>
            </a:r>
          </a:p>
        </p:txBody>
      </p:sp>
      <p:sp>
        <p:nvSpPr>
          <p:cNvPr id="45059" name="Rectangle 3">
            <a:extLst>
              <a:ext uri="{FF2B5EF4-FFF2-40B4-BE49-F238E27FC236}">
                <a16:creationId xmlns:a16="http://schemas.microsoft.com/office/drawing/2014/main" id="{6BAE3C9F-EC8B-4799-917F-8A21B38D98A9}"/>
              </a:ext>
            </a:extLst>
          </p:cNvPr>
          <p:cNvSpPr>
            <a:spLocks noGrp="1" noChangeArrowheads="1"/>
          </p:cNvSpPr>
          <p:nvPr>
            <p:ph type="body" idx="1"/>
          </p:nvPr>
        </p:nvSpPr>
        <p:spPr>
          <a:xfrm>
            <a:off x="457200" y="2633663"/>
            <a:ext cx="8229600" cy="4224337"/>
          </a:xfrm>
        </p:spPr>
        <p:txBody>
          <a:bodyPr/>
          <a:lstStyle/>
          <a:p>
            <a:r>
              <a:rPr lang="sl-SI" altLang="sl-SI"/>
              <a:t>Zagovor (deloval kot tolažba, blagoslov ali kot rešilna rotitev pred demonom)</a:t>
            </a:r>
          </a:p>
          <a:p>
            <a:r>
              <a:rPr lang="sl-SI" altLang="sl-SI"/>
              <a:t>Čarobne besede (molitev)</a:t>
            </a:r>
          </a:p>
          <a:p>
            <a:r>
              <a:rPr lang="sl-SI" altLang="sl-SI"/>
              <a:t>Zdravilne rastline</a:t>
            </a:r>
          </a:p>
          <a:p>
            <a:r>
              <a:rPr lang="sl-SI" altLang="sl-SI"/>
              <a:t>Amuleti</a:t>
            </a:r>
          </a:p>
          <a:p>
            <a:r>
              <a:rPr lang="sl-SI" altLang="sl-SI"/>
              <a:t>Žrtve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925D9DF-2836-4A76-B5FA-2F0E9C56E9B0}"/>
              </a:ext>
            </a:extLst>
          </p:cNvPr>
          <p:cNvSpPr>
            <a:spLocks noGrp="1" noChangeArrowheads="1"/>
          </p:cNvSpPr>
          <p:nvPr>
            <p:ph type="title"/>
          </p:nvPr>
        </p:nvSpPr>
        <p:spPr/>
        <p:txBody>
          <a:bodyPr/>
          <a:lstStyle/>
          <a:p>
            <a:r>
              <a:rPr lang="sl-SI" altLang="sl-SI"/>
              <a:t>Zdravilne rastline</a:t>
            </a:r>
          </a:p>
        </p:txBody>
      </p:sp>
      <p:sp>
        <p:nvSpPr>
          <p:cNvPr id="54275" name="Rectangle 3">
            <a:extLst>
              <a:ext uri="{FF2B5EF4-FFF2-40B4-BE49-F238E27FC236}">
                <a16:creationId xmlns:a16="http://schemas.microsoft.com/office/drawing/2014/main" id="{91E10A4D-960B-4FA0-9A89-B47EDF14DF02}"/>
              </a:ext>
            </a:extLst>
          </p:cNvPr>
          <p:cNvSpPr>
            <a:spLocks noGrp="1" noChangeArrowheads="1"/>
          </p:cNvSpPr>
          <p:nvPr>
            <p:ph type="body" idx="1"/>
          </p:nvPr>
        </p:nvSpPr>
        <p:spPr/>
        <p:txBody>
          <a:bodyPr/>
          <a:lstStyle/>
          <a:p>
            <a:r>
              <a:rPr lang="sl-SI" altLang="sl-SI" sz="2600"/>
              <a:t>Iskal jih je samo staroslovanski zdravnik</a:t>
            </a:r>
          </a:p>
          <a:p>
            <a:r>
              <a:rPr lang="sl-SI" altLang="sl-SI" sz="2600"/>
              <a:t>Uporabljal jih je za koristne in tudi škodljive namene</a:t>
            </a:r>
          </a:p>
          <a:p>
            <a:r>
              <a:rPr lang="sl-SI" altLang="sl-SI" sz="2600"/>
              <a:t>Poznali zelo veliko ‘magičnih’ rastlin</a:t>
            </a:r>
          </a:p>
          <a:p>
            <a:r>
              <a:rPr lang="sl-SI" altLang="sl-SI" sz="2600"/>
              <a:t>Veliko jih uporabljali za hrano in zdravila</a:t>
            </a:r>
          </a:p>
          <a:p>
            <a:r>
              <a:rPr lang="sl-SI" altLang="sl-SI" sz="2600"/>
              <a:t>Poznali so: Šipek,glog,bezeg,maline,brezo,bukev,hrast, omelo,bršljan,teloh, itd.</a:t>
            </a:r>
          </a:p>
          <a:p>
            <a:r>
              <a:rPr lang="sl-SI" altLang="sl-SI" sz="2600"/>
              <a:t>Omamljali jih s konopljo,vinsko trto,makom in hmeljom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a:extLst>
              <a:ext uri="{FF2B5EF4-FFF2-40B4-BE49-F238E27FC236}">
                <a16:creationId xmlns:a16="http://schemas.microsoft.com/office/drawing/2014/main" id="{9E511C3A-D00D-410A-BD6D-50356961258B}"/>
              </a:ext>
            </a:extLst>
          </p:cNvPr>
          <p:cNvSpPr>
            <a:spLocks noGrp="1" noChangeArrowheads="1"/>
          </p:cNvSpPr>
          <p:nvPr>
            <p:ph type="title" sz="quarter"/>
          </p:nvPr>
        </p:nvSpPr>
        <p:spPr>
          <a:xfrm>
            <a:off x="457200" y="0"/>
            <a:ext cx="7543800" cy="990600"/>
          </a:xfrm>
        </p:spPr>
        <p:txBody>
          <a:bodyPr/>
          <a:lstStyle/>
          <a:p>
            <a:endParaRPr lang="sl-SI" altLang="sl-SI" sz="3200"/>
          </a:p>
        </p:txBody>
      </p:sp>
      <p:sp>
        <p:nvSpPr>
          <p:cNvPr id="48139" name="Rectangle 11">
            <a:extLst>
              <a:ext uri="{FF2B5EF4-FFF2-40B4-BE49-F238E27FC236}">
                <a16:creationId xmlns:a16="http://schemas.microsoft.com/office/drawing/2014/main" id="{7FA42AF7-7348-4C97-BCA6-90CA21061BB9}"/>
              </a:ext>
            </a:extLst>
          </p:cNvPr>
          <p:cNvSpPr>
            <a:spLocks noGrp="1" noChangeArrowheads="1"/>
          </p:cNvSpPr>
          <p:nvPr>
            <p:ph sz="quarter" idx="3"/>
          </p:nvPr>
        </p:nvSpPr>
        <p:spPr/>
        <p:txBody>
          <a:bodyPr/>
          <a:lstStyle/>
          <a:p>
            <a:endParaRPr lang="sl-SI" altLang="sl-SI" sz="2100"/>
          </a:p>
        </p:txBody>
      </p:sp>
      <p:pic>
        <p:nvPicPr>
          <p:cNvPr id="48142" name="Picture 14" descr="hmelj 2">
            <a:extLst>
              <a:ext uri="{FF2B5EF4-FFF2-40B4-BE49-F238E27FC236}">
                <a16:creationId xmlns:a16="http://schemas.microsoft.com/office/drawing/2014/main" id="{D38BDA0B-11E3-4B2E-A9A6-E8B17A8EA3F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91000" y="609600"/>
            <a:ext cx="3200400" cy="2662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3" name="Picture 15" descr="Konoplja">
            <a:extLst>
              <a:ext uri="{FF2B5EF4-FFF2-40B4-BE49-F238E27FC236}">
                <a16:creationId xmlns:a16="http://schemas.microsoft.com/office/drawing/2014/main" id="{C6CE4A8B-6ADC-45E5-9D2E-157D09E90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3962400" cy="3090863"/>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16" descr="mak">
            <a:extLst>
              <a:ext uri="{FF2B5EF4-FFF2-40B4-BE49-F238E27FC236}">
                <a16:creationId xmlns:a16="http://schemas.microsoft.com/office/drawing/2014/main" id="{6023426C-A8E1-46C3-8D01-E724D8EC4049}"/>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600200" y="3810000"/>
            <a:ext cx="2854325"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1" name="Picture 13" descr="crna_pegavost_vinske_trte_b">
            <a:extLst>
              <a:ext uri="{FF2B5EF4-FFF2-40B4-BE49-F238E27FC236}">
                <a16:creationId xmlns:a16="http://schemas.microsoft.com/office/drawing/2014/main" id="{D5C329D9-D502-4A2A-A9F8-EA572DC5C33A}"/>
              </a:ext>
            </a:extLst>
          </p:cNvPr>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04800" y="1447800"/>
            <a:ext cx="3200400" cy="270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additive="base">
                                        <p:cTn id="7" dur="500" fill="hold"/>
                                        <p:tgtEl>
                                          <p:spTgt spid="48141"/>
                                        </p:tgtEl>
                                        <p:attrNameLst>
                                          <p:attrName>ppt_x</p:attrName>
                                        </p:attrNameLst>
                                      </p:cBhvr>
                                      <p:tavLst>
                                        <p:tav tm="0">
                                          <p:val>
                                            <p:strVal val="#ppt_x"/>
                                          </p:val>
                                        </p:tav>
                                        <p:tav tm="100000">
                                          <p:val>
                                            <p:strVal val="#ppt_x"/>
                                          </p:val>
                                        </p:tav>
                                      </p:tavLst>
                                    </p:anim>
                                    <p:anim calcmode="lin" valueType="num">
                                      <p:cBhvr additive="base">
                                        <p:cTn id="8" dur="500" fill="hold"/>
                                        <p:tgtEl>
                                          <p:spTgt spid="48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44"/>
                                        </p:tgtEl>
                                        <p:attrNameLst>
                                          <p:attrName>style.visibility</p:attrName>
                                        </p:attrNameLst>
                                      </p:cBhvr>
                                      <p:to>
                                        <p:strVal val="visible"/>
                                      </p:to>
                                    </p:set>
                                    <p:anim calcmode="lin" valueType="num">
                                      <p:cBhvr additive="base">
                                        <p:cTn id="13" dur="500" fill="hold"/>
                                        <p:tgtEl>
                                          <p:spTgt spid="48144"/>
                                        </p:tgtEl>
                                        <p:attrNameLst>
                                          <p:attrName>ppt_x</p:attrName>
                                        </p:attrNameLst>
                                      </p:cBhvr>
                                      <p:tavLst>
                                        <p:tav tm="0">
                                          <p:val>
                                            <p:strVal val="#ppt_x"/>
                                          </p:val>
                                        </p:tav>
                                        <p:tav tm="100000">
                                          <p:val>
                                            <p:strVal val="#ppt_x"/>
                                          </p:val>
                                        </p:tav>
                                      </p:tavLst>
                                    </p:anim>
                                    <p:anim calcmode="lin" valueType="num">
                                      <p:cBhvr additive="base">
                                        <p:cTn id="14" dur="500" fill="hold"/>
                                        <p:tgtEl>
                                          <p:spTgt spid="481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42"/>
                                        </p:tgtEl>
                                        <p:attrNameLst>
                                          <p:attrName>style.visibility</p:attrName>
                                        </p:attrNameLst>
                                      </p:cBhvr>
                                      <p:to>
                                        <p:strVal val="visible"/>
                                      </p:to>
                                    </p:set>
                                    <p:anim calcmode="lin" valueType="num">
                                      <p:cBhvr additive="base">
                                        <p:cTn id="19" dur="500" fill="hold"/>
                                        <p:tgtEl>
                                          <p:spTgt spid="48142"/>
                                        </p:tgtEl>
                                        <p:attrNameLst>
                                          <p:attrName>ppt_x</p:attrName>
                                        </p:attrNameLst>
                                      </p:cBhvr>
                                      <p:tavLst>
                                        <p:tav tm="0">
                                          <p:val>
                                            <p:strVal val="#ppt_x"/>
                                          </p:val>
                                        </p:tav>
                                        <p:tav tm="100000">
                                          <p:val>
                                            <p:strVal val="#ppt_x"/>
                                          </p:val>
                                        </p:tav>
                                      </p:tavLst>
                                    </p:anim>
                                    <p:anim calcmode="lin" valueType="num">
                                      <p:cBhvr additive="base">
                                        <p:cTn id="20" dur="500" fill="hold"/>
                                        <p:tgtEl>
                                          <p:spTgt spid="481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43"/>
                                        </p:tgtEl>
                                        <p:attrNameLst>
                                          <p:attrName>style.visibility</p:attrName>
                                        </p:attrNameLst>
                                      </p:cBhvr>
                                      <p:to>
                                        <p:strVal val="visible"/>
                                      </p:to>
                                    </p:set>
                                    <p:anim calcmode="lin" valueType="num">
                                      <p:cBhvr additive="base">
                                        <p:cTn id="25" dur="500" fill="hold"/>
                                        <p:tgtEl>
                                          <p:spTgt spid="48143"/>
                                        </p:tgtEl>
                                        <p:attrNameLst>
                                          <p:attrName>ppt_x</p:attrName>
                                        </p:attrNameLst>
                                      </p:cBhvr>
                                      <p:tavLst>
                                        <p:tav tm="0">
                                          <p:val>
                                            <p:strVal val="#ppt_x"/>
                                          </p:val>
                                        </p:tav>
                                        <p:tav tm="100000">
                                          <p:val>
                                            <p:strVal val="#ppt_x"/>
                                          </p:val>
                                        </p:tav>
                                      </p:tavLst>
                                    </p:anim>
                                    <p:anim calcmode="lin" valueType="num">
                                      <p:cBhvr additive="base">
                                        <p:cTn id="26" dur="500" fill="hold"/>
                                        <p:tgtEl>
                                          <p:spTgt spid="48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a:extLst>
              <a:ext uri="{FF2B5EF4-FFF2-40B4-BE49-F238E27FC236}">
                <a16:creationId xmlns:a16="http://schemas.microsoft.com/office/drawing/2014/main" id="{CDA7E522-2555-40C9-A927-AF1BDB2C622A}"/>
              </a:ext>
            </a:extLst>
          </p:cNvPr>
          <p:cNvSpPr>
            <a:spLocks noGrp="1" noChangeArrowheads="1"/>
          </p:cNvSpPr>
          <p:nvPr>
            <p:ph type="title"/>
          </p:nvPr>
        </p:nvSpPr>
        <p:spPr/>
        <p:txBody>
          <a:bodyPr/>
          <a:lstStyle/>
          <a:p>
            <a:r>
              <a:rPr lang="sl-SI" altLang="sl-SI" sz="3200"/>
              <a:t>Amulet</a:t>
            </a:r>
          </a:p>
        </p:txBody>
      </p:sp>
      <p:pic>
        <p:nvPicPr>
          <p:cNvPr id="46085" name="Picture 5" descr="2256g-pyramid-eye-amulet">
            <a:extLst>
              <a:ext uri="{FF2B5EF4-FFF2-40B4-BE49-F238E27FC236}">
                <a16:creationId xmlns:a16="http://schemas.microsoft.com/office/drawing/2014/main" id="{1148167E-927F-4DE9-A903-25238C1E48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47938" y="1881188"/>
            <a:ext cx="4048125"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linds(horizontal)">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F1D8233-1C1B-4FEC-BBBB-23491B1EEC8D}"/>
              </a:ext>
            </a:extLst>
          </p:cNvPr>
          <p:cNvSpPr>
            <a:spLocks noGrp="1" noChangeArrowheads="1"/>
          </p:cNvSpPr>
          <p:nvPr>
            <p:ph type="title"/>
          </p:nvPr>
        </p:nvSpPr>
        <p:spPr/>
        <p:txBody>
          <a:bodyPr/>
          <a:lstStyle/>
          <a:p>
            <a:r>
              <a:rPr lang="sl-SI" altLang="sl-SI" sz="5400"/>
              <a:t>Čarodejke in čarodeji</a:t>
            </a:r>
          </a:p>
        </p:txBody>
      </p:sp>
      <p:sp>
        <p:nvSpPr>
          <p:cNvPr id="18435" name="Rectangle 3">
            <a:extLst>
              <a:ext uri="{FF2B5EF4-FFF2-40B4-BE49-F238E27FC236}">
                <a16:creationId xmlns:a16="http://schemas.microsoft.com/office/drawing/2014/main" id="{4D59A89F-DAC5-4FEA-9462-CC43F6A02FCA}"/>
              </a:ext>
            </a:extLst>
          </p:cNvPr>
          <p:cNvSpPr>
            <a:spLocks noGrp="1" noChangeArrowheads="1"/>
          </p:cNvSpPr>
          <p:nvPr>
            <p:ph type="body" idx="1"/>
          </p:nvPr>
        </p:nvSpPr>
        <p:spPr/>
        <p:txBody>
          <a:bodyPr/>
          <a:lstStyle/>
          <a:p>
            <a:endParaRPr lang="sl-SI" altLang="sl-SI"/>
          </a:p>
          <a:p>
            <a:r>
              <a:rPr lang="sl-SI" altLang="sl-SI"/>
              <a:t>Bili zdravilci, vendar po mnenju ljudstva bili čarodeji</a:t>
            </a:r>
          </a:p>
          <a:p>
            <a:r>
              <a:rPr lang="sl-SI" altLang="sl-SI"/>
              <a:t>Obvladovali vreme</a:t>
            </a:r>
          </a:p>
          <a:p>
            <a:r>
              <a:rPr lang="sl-SI" altLang="sl-SI"/>
              <a:t>Znali povečati rodnost domačih živali</a:t>
            </a:r>
          </a:p>
          <a:p>
            <a:r>
              <a:rPr lang="sl-SI" altLang="sl-SI"/>
              <a:t>Znali izboljšati predpostavljeno slabo letino</a:t>
            </a:r>
          </a:p>
          <a:p>
            <a:r>
              <a:rPr lang="sl-SI" altLang="sl-SI"/>
              <a:t>Poleg svečenikov bili edini posredovalci med človekom i naravnimi silami</a:t>
            </a:r>
          </a:p>
          <a:p>
            <a:endParaRPr lang="sl-SI" altLang="sl-S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7" name="Rectangle 21">
            <a:extLst>
              <a:ext uri="{FF2B5EF4-FFF2-40B4-BE49-F238E27FC236}">
                <a16:creationId xmlns:a16="http://schemas.microsoft.com/office/drawing/2014/main" id="{DFB4567D-13FD-4E74-A04F-FF06AA2743C1}"/>
              </a:ext>
            </a:extLst>
          </p:cNvPr>
          <p:cNvSpPr>
            <a:spLocks noGrp="1" noChangeArrowheads="1"/>
          </p:cNvSpPr>
          <p:nvPr>
            <p:ph type="title"/>
          </p:nvPr>
        </p:nvSpPr>
        <p:spPr>
          <a:xfrm>
            <a:off x="609600" y="-1600200"/>
            <a:ext cx="7543800" cy="1295400"/>
          </a:xfrm>
        </p:spPr>
        <p:txBody>
          <a:bodyPr/>
          <a:lstStyle/>
          <a:p>
            <a:endParaRPr lang="sl-SI" altLang="sl-SI"/>
          </a:p>
        </p:txBody>
      </p:sp>
      <p:sp>
        <p:nvSpPr>
          <p:cNvPr id="19478" name="Rectangle 22">
            <a:extLst>
              <a:ext uri="{FF2B5EF4-FFF2-40B4-BE49-F238E27FC236}">
                <a16:creationId xmlns:a16="http://schemas.microsoft.com/office/drawing/2014/main" id="{4FBB385B-9D3F-4319-A9EB-FF8CFDDD2E59}"/>
              </a:ext>
            </a:extLst>
          </p:cNvPr>
          <p:cNvSpPr>
            <a:spLocks noGrp="1" noChangeArrowheads="1"/>
          </p:cNvSpPr>
          <p:nvPr>
            <p:ph type="body" idx="1"/>
          </p:nvPr>
        </p:nvSpPr>
        <p:spPr>
          <a:xfrm>
            <a:off x="228600" y="304800"/>
            <a:ext cx="7543800" cy="6172200"/>
          </a:xfrm>
        </p:spPr>
        <p:txBody>
          <a:bodyPr/>
          <a:lstStyle/>
          <a:p>
            <a:r>
              <a:rPr lang="sl-SI" altLang="sl-SI"/>
              <a:t>Za prerokovanje uporabljali ekstazo, ki so jo dosegli z uživanjem opojnih sredstev in plesom, ki so ga stopnjevali do zamaknjenosti</a:t>
            </a:r>
            <a:endParaRPr lang="sl-SI" altLang="sl-SI" sz="2500" b="1"/>
          </a:p>
          <a:p>
            <a:r>
              <a:rPr lang="sl-SI" altLang="sl-SI"/>
              <a:t>Čarodejke imele na ljudstvo večji vpliv, ker jih je družina potrebovala od rojstva do groba </a:t>
            </a:r>
          </a:p>
          <a:p>
            <a:r>
              <a:rPr lang="sl-SI" altLang="sl-SI"/>
              <a:t>Pogosto so bile prisotne pri porodu</a:t>
            </a:r>
          </a:p>
          <a:p>
            <a:r>
              <a:rPr lang="sl-SI" altLang="sl-SI"/>
              <a:t>Znale pričarati dolgo in srečno življenje</a:t>
            </a:r>
          </a:p>
          <a:p>
            <a:r>
              <a:rPr lang="sl-SI" altLang="sl-SI"/>
              <a:t>Znale so odganjati nesrečo in bolezen ter pripravljati razne ljubezenske napitke</a:t>
            </a:r>
          </a:p>
          <a:p>
            <a:r>
              <a:rPr lang="sl-SI" altLang="sl-SI"/>
              <a:t>Čarodeji delovali javno, čarodejke tajno</a:t>
            </a:r>
          </a:p>
          <a:p>
            <a:endParaRPr lang="sl-SI" alt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Rectangle 26">
            <a:extLst>
              <a:ext uri="{FF2B5EF4-FFF2-40B4-BE49-F238E27FC236}">
                <a16:creationId xmlns:a16="http://schemas.microsoft.com/office/drawing/2014/main" id="{8A68DE08-6F45-47F6-BCFA-6E92EAA95D9F}"/>
              </a:ext>
            </a:extLst>
          </p:cNvPr>
          <p:cNvSpPr>
            <a:spLocks noGrp="1" noChangeArrowheads="1"/>
          </p:cNvSpPr>
          <p:nvPr>
            <p:ph type="title"/>
          </p:nvPr>
        </p:nvSpPr>
        <p:spPr/>
        <p:txBody>
          <a:bodyPr/>
          <a:lstStyle/>
          <a:p>
            <a:r>
              <a:rPr lang="sl-SI" altLang="sl-SI"/>
              <a:t>Hudobni duhovi</a:t>
            </a:r>
          </a:p>
        </p:txBody>
      </p:sp>
      <p:sp>
        <p:nvSpPr>
          <p:cNvPr id="31771" name="Rectangle 27">
            <a:extLst>
              <a:ext uri="{FF2B5EF4-FFF2-40B4-BE49-F238E27FC236}">
                <a16:creationId xmlns:a16="http://schemas.microsoft.com/office/drawing/2014/main" id="{A540A4F8-9BE5-4D08-808C-9C677569F8FB}"/>
              </a:ext>
            </a:extLst>
          </p:cNvPr>
          <p:cNvSpPr>
            <a:spLocks noGrp="1" noChangeArrowheads="1"/>
          </p:cNvSpPr>
          <p:nvPr>
            <p:ph type="body" sz="half" idx="1"/>
          </p:nvPr>
        </p:nvSpPr>
        <p:spPr/>
        <p:txBody>
          <a:bodyPr/>
          <a:lstStyle/>
          <a:p>
            <a:r>
              <a:rPr lang="sl-SI" altLang="sl-SI" sz="2600"/>
              <a:t>Verovali, da duša umrlega človeka prihaja nazaj kot hudobni duh</a:t>
            </a:r>
          </a:p>
          <a:p>
            <a:r>
              <a:rPr lang="sl-SI" altLang="sl-SI" sz="2600"/>
              <a:t>Najbolj znani:</a:t>
            </a:r>
          </a:p>
          <a:p>
            <a:pPr>
              <a:buFont typeface="Wingdings" panose="05000000000000000000" pitchFamily="2" charset="2"/>
              <a:buNone/>
            </a:pPr>
            <a:r>
              <a:rPr lang="sl-SI" altLang="sl-SI" sz="2600" b="1"/>
              <a:t>Mora</a:t>
            </a:r>
            <a:r>
              <a:rPr lang="sl-SI" altLang="sl-SI" sz="2600"/>
              <a:t>-nevidni duh, ki napada ponoči in pije kri</a:t>
            </a:r>
          </a:p>
          <a:p>
            <a:pPr>
              <a:buFont typeface="Wingdings" panose="05000000000000000000" pitchFamily="2" charset="2"/>
              <a:buNone/>
            </a:pPr>
            <a:r>
              <a:rPr lang="sl-SI" altLang="sl-SI" sz="2600" b="1"/>
              <a:t>Škopnik</a:t>
            </a:r>
            <a:r>
              <a:rPr lang="sl-SI" altLang="sl-SI" sz="2600"/>
              <a:t>-duh ki duši in davi otroke</a:t>
            </a:r>
          </a:p>
          <a:p>
            <a:pPr>
              <a:buFont typeface="Wingdings" panose="05000000000000000000" pitchFamily="2" charset="2"/>
              <a:buNone/>
            </a:pPr>
            <a:endParaRPr lang="sl-SI" altLang="sl-SI" sz="2600"/>
          </a:p>
          <a:p>
            <a:endParaRPr lang="sl-SI" altLang="sl-SI" sz="2600"/>
          </a:p>
        </p:txBody>
      </p:sp>
      <p:pic>
        <p:nvPicPr>
          <p:cNvPr id="31773" name="Picture 29" descr="418px-Ghostonstaircase">
            <a:extLst>
              <a:ext uri="{FF2B5EF4-FFF2-40B4-BE49-F238E27FC236}">
                <a16:creationId xmlns:a16="http://schemas.microsoft.com/office/drawing/2014/main" id="{36C1AF95-B5E3-44ED-A6B7-C28EAED610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524000"/>
            <a:ext cx="4343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73"/>
                                        </p:tgtEl>
                                        <p:attrNameLst>
                                          <p:attrName>style.visibility</p:attrName>
                                        </p:attrNameLst>
                                      </p:cBhvr>
                                      <p:to>
                                        <p:strVal val="visible"/>
                                      </p:to>
                                    </p:set>
                                    <p:animEffect transition="in" filter="diamond(in)">
                                      <p:cBhvr>
                                        <p:cTn id="7" dur="2000"/>
                                        <p:tgtEl>
                                          <p:spTgt spid="31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9CD947F7-1FF6-4ADE-AA2F-73BF91EE3AE4}"/>
              </a:ext>
            </a:extLst>
          </p:cNvPr>
          <p:cNvSpPr>
            <a:spLocks noGrp="1" noChangeArrowheads="1"/>
          </p:cNvSpPr>
          <p:nvPr>
            <p:ph type="title"/>
          </p:nvPr>
        </p:nvSpPr>
        <p:spPr>
          <a:xfrm>
            <a:off x="457200" y="0"/>
            <a:ext cx="7543800" cy="838200"/>
          </a:xfrm>
        </p:spPr>
        <p:txBody>
          <a:bodyPr/>
          <a:lstStyle/>
          <a:p>
            <a:r>
              <a:rPr lang="sl-SI" altLang="sl-SI"/>
              <a:t>Amuleti</a:t>
            </a:r>
          </a:p>
        </p:txBody>
      </p:sp>
      <p:sp>
        <p:nvSpPr>
          <p:cNvPr id="41989" name="Rectangle 5">
            <a:extLst>
              <a:ext uri="{FF2B5EF4-FFF2-40B4-BE49-F238E27FC236}">
                <a16:creationId xmlns:a16="http://schemas.microsoft.com/office/drawing/2014/main" id="{FADB33AE-23EA-41A2-9EBA-1FE6B7D8134B}"/>
              </a:ext>
            </a:extLst>
          </p:cNvPr>
          <p:cNvSpPr>
            <a:spLocks noGrp="1" noChangeArrowheads="1"/>
          </p:cNvSpPr>
          <p:nvPr>
            <p:ph type="body" sz="half" idx="1"/>
          </p:nvPr>
        </p:nvSpPr>
        <p:spPr>
          <a:xfrm>
            <a:off x="457200" y="1066800"/>
            <a:ext cx="4038600" cy="5064125"/>
          </a:xfrm>
        </p:spPr>
        <p:txBody>
          <a:bodyPr/>
          <a:lstStyle/>
          <a:p>
            <a:pPr>
              <a:lnSpc>
                <a:spcPct val="90000"/>
              </a:lnSpc>
            </a:pPr>
            <a:r>
              <a:rPr lang="sl-SI" altLang="sl-SI" sz="2600"/>
              <a:t>Najstarejša oblika ‘zdravila’</a:t>
            </a:r>
          </a:p>
          <a:p>
            <a:pPr>
              <a:lnSpc>
                <a:spcPct val="90000"/>
              </a:lnSpc>
            </a:pPr>
            <a:r>
              <a:rPr lang="sl-SI" altLang="sl-SI" sz="2600"/>
              <a:t>Večinoma nosili otroci</a:t>
            </a:r>
          </a:p>
          <a:p>
            <a:pPr>
              <a:lnSpc>
                <a:spcPct val="90000"/>
              </a:lnSpc>
            </a:pPr>
            <a:r>
              <a:rPr lang="sl-SI" altLang="sl-SI" sz="2600"/>
              <a:t>Odvračali nesrečo,varovali pred hudobnimi vplivi,smrtjo in boleznijo</a:t>
            </a:r>
          </a:p>
          <a:p>
            <a:pPr>
              <a:lnSpc>
                <a:spcPct val="90000"/>
              </a:lnSpc>
            </a:pPr>
            <a:r>
              <a:rPr lang="sl-SI" altLang="sl-SI" sz="2600"/>
              <a:t>Bili iz organskih,rastlinskih in mineralnih snovi (preluknjani zobje,kosi nakita iz zlata,srebra,bakra...)</a:t>
            </a:r>
          </a:p>
          <a:p>
            <a:pPr>
              <a:lnSpc>
                <a:spcPct val="90000"/>
              </a:lnSpc>
            </a:pPr>
            <a:endParaRPr lang="sl-SI" altLang="sl-SI" sz="2600"/>
          </a:p>
          <a:p>
            <a:pPr>
              <a:lnSpc>
                <a:spcPct val="90000"/>
              </a:lnSpc>
            </a:pPr>
            <a:endParaRPr lang="sl-SI" altLang="sl-SI" sz="2200"/>
          </a:p>
        </p:txBody>
      </p:sp>
      <p:pic>
        <p:nvPicPr>
          <p:cNvPr id="41993" name="Picture 9" descr="Amulet">
            <a:extLst>
              <a:ext uri="{FF2B5EF4-FFF2-40B4-BE49-F238E27FC236}">
                <a16:creationId xmlns:a16="http://schemas.microsoft.com/office/drawing/2014/main" id="{3374D0AB-B029-480F-A104-255CB823943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914400"/>
            <a:ext cx="32766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6" name="Picture 12" descr="bone_amulet_dark">
            <a:extLst>
              <a:ext uri="{FF2B5EF4-FFF2-40B4-BE49-F238E27FC236}">
                <a16:creationId xmlns:a16="http://schemas.microsoft.com/office/drawing/2014/main" id="{288D1856-9135-4C91-B102-B0FA47B0881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3657600"/>
            <a:ext cx="29718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1993"/>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4199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672</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Network</vt:lpstr>
      <vt:lpstr>Zdravilstvo in vraštvo starih Slovanov</vt:lpstr>
      <vt:lpstr>Oblike zdravljenja in obrambe pred duhovi</vt:lpstr>
      <vt:lpstr>Zdravilne rastline</vt:lpstr>
      <vt:lpstr>PowerPoint Presentation</vt:lpstr>
      <vt:lpstr>Amulet</vt:lpstr>
      <vt:lpstr>Čarodejke in čarodeji</vt:lpstr>
      <vt:lpstr>PowerPoint Presentation</vt:lpstr>
      <vt:lpstr>Hudobni duhovi</vt:lpstr>
      <vt:lpstr>Amuleti</vt:lpstr>
      <vt:lpstr>Mitološka bitja</vt:lpstr>
      <vt:lpstr>PowerPoint Presentation</vt:lpstr>
      <vt:lpstr>Verski obred</vt:lpstr>
      <vt:lpstr>PowerPoint Presentation</vt:lpstr>
      <vt:lpstr>Zanimivosti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2019-06-03T09:16:31Z</dcterms:created>
  <dcterms:modified xsi:type="dcterms:W3CDTF">2019-06-03T09:16:31Z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