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9" r:id="rId1"/>
  </p:sldMasterIdLst>
  <p:notesMasterIdLst>
    <p:notesMasterId r:id="rId11"/>
  </p:notes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97" autoAdjust="0"/>
    <p:restoredTop sz="94683" autoAdjust="0"/>
  </p:normalViewPr>
  <p:slideViewPr>
    <p:cSldViewPr>
      <p:cViewPr varScale="1">
        <p:scale>
          <a:sx n="163" d="100"/>
          <a:sy n="163" d="100"/>
        </p:scale>
        <p:origin x="720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7F0670B-1865-4F2A-A112-63EF2E1259D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l-SI" altLang="sl-SI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E16AC84-FB68-48D3-A281-55DE6918383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sl-SI" altLang="sl-SI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89184CAC-1558-451C-B6AE-31391F72304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A3981670-094A-455A-B0A7-E98666DC5AB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Click to edit Master text styles</a:t>
            </a:r>
          </a:p>
          <a:p>
            <a:pPr lvl="1"/>
            <a:r>
              <a:rPr lang="sl-SI" altLang="sl-SI"/>
              <a:t>Second level</a:t>
            </a:r>
          </a:p>
          <a:p>
            <a:pPr lvl="2"/>
            <a:r>
              <a:rPr lang="sl-SI" altLang="sl-SI"/>
              <a:t>Third level</a:t>
            </a:r>
          </a:p>
          <a:p>
            <a:pPr lvl="3"/>
            <a:r>
              <a:rPr lang="sl-SI" altLang="sl-SI"/>
              <a:t>Fourth level</a:t>
            </a:r>
          </a:p>
          <a:p>
            <a:pPr lvl="4"/>
            <a:r>
              <a:rPr lang="sl-SI" altLang="sl-SI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32B2046B-C604-484E-BC88-C21622D7597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l-SI" altLang="sl-SI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000EEC2A-FA63-4DB1-96A8-2DF10189FE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4DEC25C-F189-4B4F-82E9-D5A251702FA2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5730963-523C-4499-B3CD-750F95BA9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A50EFA-AEF6-48D1-93FD-70A7A697F118}" type="slidenum">
              <a:rPr lang="sl-SI" altLang="sl-SI"/>
              <a:pPr/>
              <a:t>1</a:t>
            </a:fld>
            <a:endParaRPr lang="sl-SI" altLang="sl-SI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9F587DE8-F6DD-4DC9-BBA8-05D0D0CC84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66771E6-18D3-4A39-8377-12B7A80999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68FA494-17EC-4A66-B7F6-0D6DD41660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3C2739-DA2A-49D8-908F-5B7DB5DE4126}" type="slidenum">
              <a:rPr lang="sl-SI" altLang="sl-SI"/>
              <a:pPr/>
              <a:t>2</a:t>
            </a:fld>
            <a:endParaRPr lang="sl-SI" altLang="sl-SI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4B9780A7-FABA-45E1-AE9B-95ACE1ABB5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0E31F22-D025-49FE-AB37-E83723E913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D9FA361-7A33-4EED-9D52-B9929929BA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4C446D-21ED-4F85-A45D-991DF2279219}" type="slidenum">
              <a:rPr lang="sl-SI" altLang="sl-SI"/>
              <a:pPr/>
              <a:t>3</a:t>
            </a:fld>
            <a:endParaRPr lang="sl-SI" altLang="sl-SI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A8CED49A-5AE6-4EB5-B139-D15179016C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32033932-6041-4E96-ACC3-E915F525DE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890E317-7A40-44F4-8AED-1BAF820C00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E6F6E0-BFC8-4AD3-9219-A6DBE8C5162A}" type="slidenum">
              <a:rPr lang="sl-SI" altLang="sl-SI"/>
              <a:pPr/>
              <a:t>4</a:t>
            </a:fld>
            <a:endParaRPr lang="sl-SI" altLang="sl-SI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83F03C0A-0B31-41C2-82B0-9DD29F613E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0E6A6689-8375-4498-915A-F6E4AB5A75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>
            <a:extLst>
              <a:ext uri="{FF2B5EF4-FFF2-40B4-BE49-F238E27FC236}">
                <a16:creationId xmlns:a16="http://schemas.microsoft.com/office/drawing/2014/main" id="{C9C1C471-70CD-46EE-BA41-E1D2BFC83CD4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7171" name="Freeform 3">
              <a:extLst>
                <a:ext uri="{FF2B5EF4-FFF2-40B4-BE49-F238E27FC236}">
                  <a16:creationId xmlns:a16="http://schemas.microsoft.com/office/drawing/2014/main" id="{BF766DC8-362F-4B11-A1E8-C1FDF19D9F3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72" name="Freeform 4">
              <a:extLst>
                <a:ext uri="{FF2B5EF4-FFF2-40B4-BE49-F238E27FC236}">
                  <a16:creationId xmlns:a16="http://schemas.microsoft.com/office/drawing/2014/main" id="{C0B96E65-5B71-425E-82C0-D8A28FEC87E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73" name="Freeform 5">
              <a:extLst>
                <a:ext uri="{FF2B5EF4-FFF2-40B4-BE49-F238E27FC236}">
                  <a16:creationId xmlns:a16="http://schemas.microsoft.com/office/drawing/2014/main" id="{2F8DA9AC-B28C-4DB2-9236-3430BC6FF39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74" name="Freeform 6">
              <a:extLst>
                <a:ext uri="{FF2B5EF4-FFF2-40B4-BE49-F238E27FC236}">
                  <a16:creationId xmlns:a16="http://schemas.microsoft.com/office/drawing/2014/main" id="{7F023EDC-42B6-4F1F-BAC0-59A79D16A84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22 w 1722"/>
                <a:gd name="T1" fmla="*/ 66 h 66"/>
                <a:gd name="T2" fmla="*/ 1722 w 1722"/>
                <a:gd name="T3" fmla="*/ 60 h 66"/>
                <a:gd name="T4" fmla="*/ 0 w 1722"/>
                <a:gd name="T5" fmla="*/ 0 h 66"/>
                <a:gd name="T6" fmla="*/ 0 w 1722"/>
                <a:gd name="T7" fmla="*/ 48 h 66"/>
                <a:gd name="T8" fmla="*/ 1722 w 1722"/>
                <a:gd name="T9" fmla="*/ 66 h 66"/>
                <a:gd name="T10" fmla="*/ 1722 w 1722"/>
                <a:gd name="T11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75" name="Freeform 7">
              <a:extLst>
                <a:ext uri="{FF2B5EF4-FFF2-40B4-BE49-F238E27FC236}">
                  <a16:creationId xmlns:a16="http://schemas.microsoft.com/office/drawing/2014/main" id="{32DBDE6F-1533-4543-AB79-F4A547D44CC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76" name="Freeform 8">
              <a:extLst>
                <a:ext uri="{FF2B5EF4-FFF2-40B4-BE49-F238E27FC236}">
                  <a16:creationId xmlns:a16="http://schemas.microsoft.com/office/drawing/2014/main" id="{882DAC27-B7C9-4BD1-8D95-EB4A67CD283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5 w 975"/>
                <a:gd name="T1" fmla="*/ 48 h 101"/>
                <a:gd name="T2" fmla="*/ 975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5 w 975"/>
                <a:gd name="T9" fmla="*/ 48 h 101"/>
                <a:gd name="T10" fmla="*/ 975 w 975"/>
                <a:gd name="T11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77" name="Freeform 9">
              <a:extLst>
                <a:ext uri="{FF2B5EF4-FFF2-40B4-BE49-F238E27FC236}">
                  <a16:creationId xmlns:a16="http://schemas.microsoft.com/office/drawing/2014/main" id="{242F211A-F377-4AFF-9485-3FA21C7D17D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41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41 w 2141"/>
                <a:gd name="T7" fmla="*/ 0 h 198"/>
                <a:gd name="T8" fmla="*/ 2141 w 2141"/>
                <a:gd name="T9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78" name="Freeform 10">
              <a:extLst>
                <a:ext uri="{FF2B5EF4-FFF2-40B4-BE49-F238E27FC236}">
                  <a16:creationId xmlns:a16="http://schemas.microsoft.com/office/drawing/2014/main" id="{036B7EC9-4228-4596-BF8C-B7280D0C985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79" name="Freeform 11">
              <a:extLst>
                <a:ext uri="{FF2B5EF4-FFF2-40B4-BE49-F238E27FC236}">
                  <a16:creationId xmlns:a16="http://schemas.microsoft.com/office/drawing/2014/main" id="{95B58B82-1574-4627-8642-2FF1D1F05AA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82 w 2517"/>
                <a:gd name="T1" fmla="*/ 276 h 276"/>
                <a:gd name="T2" fmla="*/ 2517 w 2517"/>
                <a:gd name="T3" fmla="*/ 204 h 276"/>
                <a:gd name="T4" fmla="*/ 2260 w 2517"/>
                <a:gd name="T5" fmla="*/ 0 h 276"/>
                <a:gd name="T6" fmla="*/ 0 w 2517"/>
                <a:gd name="T7" fmla="*/ 276 h 276"/>
                <a:gd name="T8" fmla="*/ 2182 w 2517"/>
                <a:gd name="T9" fmla="*/ 276 h 276"/>
                <a:gd name="T10" fmla="*/ 2182 w 2517"/>
                <a:gd name="T11" fmla="*/ 27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80" name="Freeform 12">
              <a:extLst>
                <a:ext uri="{FF2B5EF4-FFF2-40B4-BE49-F238E27FC236}">
                  <a16:creationId xmlns:a16="http://schemas.microsoft.com/office/drawing/2014/main" id="{5AE20F7B-959B-4FB8-BE6A-7D2E444030C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81" name="Freeform 13">
              <a:extLst>
                <a:ext uri="{FF2B5EF4-FFF2-40B4-BE49-F238E27FC236}">
                  <a16:creationId xmlns:a16="http://schemas.microsoft.com/office/drawing/2014/main" id="{A5DCBDBB-1AE5-456C-B739-4F36FFC4422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9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9 w 729"/>
                <a:gd name="T7" fmla="*/ 240 h 240"/>
                <a:gd name="T8" fmla="*/ 729 w 729"/>
                <a:gd name="T9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82" name="Freeform 14">
              <a:extLst>
                <a:ext uri="{FF2B5EF4-FFF2-40B4-BE49-F238E27FC236}">
                  <a16:creationId xmlns:a16="http://schemas.microsoft.com/office/drawing/2014/main" id="{256D37C9-16E0-43A2-89AB-0EA13D5CDB4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83" name="Freeform 15">
              <a:extLst>
                <a:ext uri="{FF2B5EF4-FFF2-40B4-BE49-F238E27FC236}">
                  <a16:creationId xmlns:a16="http://schemas.microsoft.com/office/drawing/2014/main" id="{9D1027B5-A0A1-4C61-A76C-0109A1B0793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9 w 729"/>
                <a:gd name="T1" fmla="*/ 318 h 318"/>
                <a:gd name="T2" fmla="*/ 729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9 w 729"/>
                <a:gd name="T9" fmla="*/ 318 h 318"/>
                <a:gd name="T10" fmla="*/ 729 w 729"/>
                <a:gd name="T11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84" name="Freeform 16">
              <a:extLst>
                <a:ext uri="{FF2B5EF4-FFF2-40B4-BE49-F238E27FC236}">
                  <a16:creationId xmlns:a16="http://schemas.microsoft.com/office/drawing/2014/main" id="{EC12BFD5-2535-4C43-B251-C819A861C6F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85" name="Freeform 17">
              <a:extLst>
                <a:ext uri="{FF2B5EF4-FFF2-40B4-BE49-F238E27FC236}">
                  <a16:creationId xmlns:a16="http://schemas.microsoft.com/office/drawing/2014/main" id="{8AD238DA-3BF1-434D-B4B3-968A2BFB071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86" name="Freeform 18">
              <a:extLst>
                <a:ext uri="{FF2B5EF4-FFF2-40B4-BE49-F238E27FC236}">
                  <a16:creationId xmlns:a16="http://schemas.microsoft.com/office/drawing/2014/main" id="{C3A0A570-3866-452E-9E79-DBAE87A0C8A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87" name="Freeform 19">
              <a:extLst>
                <a:ext uri="{FF2B5EF4-FFF2-40B4-BE49-F238E27FC236}">
                  <a16:creationId xmlns:a16="http://schemas.microsoft.com/office/drawing/2014/main" id="{597134B0-A5FF-4E9C-8D77-BD5A2CF6BF0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88" name="Freeform 20">
              <a:extLst>
                <a:ext uri="{FF2B5EF4-FFF2-40B4-BE49-F238E27FC236}">
                  <a16:creationId xmlns:a16="http://schemas.microsoft.com/office/drawing/2014/main" id="{08AA6D78-D73A-4C72-A46F-7D5CEEDCB57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89" name="Freeform 21">
              <a:extLst>
                <a:ext uri="{FF2B5EF4-FFF2-40B4-BE49-F238E27FC236}">
                  <a16:creationId xmlns:a16="http://schemas.microsoft.com/office/drawing/2014/main" id="{F97FF1A6-1807-443B-AA32-EDA4FC60064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90" name="Freeform 22">
              <a:extLst>
                <a:ext uri="{FF2B5EF4-FFF2-40B4-BE49-F238E27FC236}">
                  <a16:creationId xmlns:a16="http://schemas.microsoft.com/office/drawing/2014/main" id="{D98BA17C-850F-4C9E-8395-C0503DC7BD6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91" name="Freeform 23">
              <a:extLst>
                <a:ext uri="{FF2B5EF4-FFF2-40B4-BE49-F238E27FC236}">
                  <a16:creationId xmlns:a16="http://schemas.microsoft.com/office/drawing/2014/main" id="{206141FD-B0AC-407A-A939-99973D75718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92" name="Freeform 24">
              <a:extLst>
                <a:ext uri="{FF2B5EF4-FFF2-40B4-BE49-F238E27FC236}">
                  <a16:creationId xmlns:a16="http://schemas.microsoft.com/office/drawing/2014/main" id="{2666E3ED-79EE-4219-81D7-5D6F4C3B79B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93" name="Freeform 25">
              <a:extLst>
                <a:ext uri="{FF2B5EF4-FFF2-40B4-BE49-F238E27FC236}">
                  <a16:creationId xmlns:a16="http://schemas.microsoft.com/office/drawing/2014/main" id="{3D47895D-4D3C-4E73-9E9A-067C992E3E7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94" name="Freeform 26">
              <a:extLst>
                <a:ext uri="{FF2B5EF4-FFF2-40B4-BE49-F238E27FC236}">
                  <a16:creationId xmlns:a16="http://schemas.microsoft.com/office/drawing/2014/main" id="{22F74DF8-1782-4801-84C7-281A24C1B34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95" name="Freeform 27">
              <a:extLst>
                <a:ext uri="{FF2B5EF4-FFF2-40B4-BE49-F238E27FC236}">
                  <a16:creationId xmlns:a16="http://schemas.microsoft.com/office/drawing/2014/main" id="{584DC5C1-44CC-440D-AE6D-3FBC2F8118B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96" name="Freeform 28">
              <a:extLst>
                <a:ext uri="{FF2B5EF4-FFF2-40B4-BE49-F238E27FC236}">
                  <a16:creationId xmlns:a16="http://schemas.microsoft.com/office/drawing/2014/main" id="{9240088D-7561-4509-A88C-3D131DF399F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12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97" name="Freeform 29">
              <a:extLst>
                <a:ext uri="{FF2B5EF4-FFF2-40B4-BE49-F238E27FC236}">
                  <a16:creationId xmlns:a16="http://schemas.microsoft.com/office/drawing/2014/main" id="{2B4CEF5D-B76F-40FF-A696-76C4DD12214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98" name="Freeform 30">
              <a:extLst>
                <a:ext uri="{FF2B5EF4-FFF2-40B4-BE49-F238E27FC236}">
                  <a16:creationId xmlns:a16="http://schemas.microsoft.com/office/drawing/2014/main" id="{44D093AA-9171-4C08-9B7B-EE1CFD56081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199" name="Freeform 31">
              <a:extLst>
                <a:ext uri="{FF2B5EF4-FFF2-40B4-BE49-F238E27FC236}">
                  <a16:creationId xmlns:a16="http://schemas.microsoft.com/office/drawing/2014/main" id="{DAB46B85-7171-4FB1-AFC2-3224C535827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200" name="Freeform 32">
              <a:extLst>
                <a:ext uri="{FF2B5EF4-FFF2-40B4-BE49-F238E27FC236}">
                  <a16:creationId xmlns:a16="http://schemas.microsoft.com/office/drawing/2014/main" id="{6BD4C698-E78B-44F9-BF6D-F7A6E375D26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201" name="Freeform 33">
              <a:extLst>
                <a:ext uri="{FF2B5EF4-FFF2-40B4-BE49-F238E27FC236}">
                  <a16:creationId xmlns:a16="http://schemas.microsoft.com/office/drawing/2014/main" id="{42F66968-6E26-4108-B2A4-7CB12208A36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202" name="Freeform 34">
              <a:extLst>
                <a:ext uri="{FF2B5EF4-FFF2-40B4-BE49-F238E27FC236}">
                  <a16:creationId xmlns:a16="http://schemas.microsoft.com/office/drawing/2014/main" id="{974292FD-7150-4CF6-AC5D-5CE6EC31688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203" name="Freeform 35">
              <a:extLst>
                <a:ext uri="{FF2B5EF4-FFF2-40B4-BE49-F238E27FC236}">
                  <a16:creationId xmlns:a16="http://schemas.microsoft.com/office/drawing/2014/main" id="{76514384-51D9-4CC4-A2BE-87A94D89414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204" name="Freeform 36">
              <a:extLst>
                <a:ext uri="{FF2B5EF4-FFF2-40B4-BE49-F238E27FC236}">
                  <a16:creationId xmlns:a16="http://schemas.microsoft.com/office/drawing/2014/main" id="{CA590EC1-A8F9-45CE-A567-E43A07B48A7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205" name="Freeform 37">
              <a:extLst>
                <a:ext uri="{FF2B5EF4-FFF2-40B4-BE49-F238E27FC236}">
                  <a16:creationId xmlns:a16="http://schemas.microsoft.com/office/drawing/2014/main" id="{9209BB39-4E03-4107-974D-EA06C5DBA04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206" name="Freeform 38">
              <a:extLst>
                <a:ext uri="{FF2B5EF4-FFF2-40B4-BE49-F238E27FC236}">
                  <a16:creationId xmlns:a16="http://schemas.microsoft.com/office/drawing/2014/main" id="{2452DDE8-9A15-4417-8EB9-36C3062299E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grpSp>
          <p:nvGrpSpPr>
            <p:cNvPr id="7207" name="Group 39">
              <a:extLst>
                <a:ext uri="{FF2B5EF4-FFF2-40B4-BE49-F238E27FC236}">
                  <a16:creationId xmlns:a16="http://schemas.microsoft.com/office/drawing/2014/main" id="{62D89A13-6125-4227-AA50-EA3999782D1C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7208" name="Freeform 40">
                <a:extLst>
                  <a:ext uri="{FF2B5EF4-FFF2-40B4-BE49-F238E27FC236}">
                    <a16:creationId xmlns:a16="http://schemas.microsoft.com/office/drawing/2014/main" id="{2B6707B6-F345-44BB-82BF-53BA1D74856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7209" name="Freeform 41">
                <a:extLst>
                  <a:ext uri="{FF2B5EF4-FFF2-40B4-BE49-F238E27FC236}">
                    <a16:creationId xmlns:a16="http://schemas.microsoft.com/office/drawing/2014/main" id="{476B127A-2B7E-440C-B3B9-25E8CAEAF39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</p:grpSp>
      </p:grpSp>
      <p:sp>
        <p:nvSpPr>
          <p:cNvPr id="7210" name="Rectangle 42">
            <a:extLst>
              <a:ext uri="{FF2B5EF4-FFF2-40B4-BE49-F238E27FC236}">
                <a16:creationId xmlns:a16="http://schemas.microsoft.com/office/drawing/2014/main" id="{CCF0853A-114A-4E7C-A072-7F33018EBBCA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sl-SI" altLang="sl-SI" noProof="0"/>
              <a:t>Click to edit Master title style</a:t>
            </a:r>
          </a:p>
        </p:txBody>
      </p:sp>
      <p:sp>
        <p:nvSpPr>
          <p:cNvPr id="7211" name="Rectangle 43">
            <a:extLst>
              <a:ext uri="{FF2B5EF4-FFF2-40B4-BE49-F238E27FC236}">
                <a16:creationId xmlns:a16="http://schemas.microsoft.com/office/drawing/2014/main" id="{5B357B91-B658-45A5-A89E-B4A43F34869B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3600"/>
            </a:lvl1pPr>
          </a:lstStyle>
          <a:p>
            <a:pPr lvl="0"/>
            <a:r>
              <a:rPr lang="sl-SI" altLang="sl-SI" noProof="0"/>
              <a:t>Click to edit Master subtitle style</a:t>
            </a:r>
          </a:p>
        </p:txBody>
      </p:sp>
      <p:sp>
        <p:nvSpPr>
          <p:cNvPr id="7212" name="Rectangle 44">
            <a:extLst>
              <a:ext uri="{FF2B5EF4-FFF2-40B4-BE49-F238E27FC236}">
                <a16:creationId xmlns:a16="http://schemas.microsoft.com/office/drawing/2014/main" id="{020E44E3-9666-4B64-957D-E121658664D9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213" name="Rectangle 45">
            <a:extLst>
              <a:ext uri="{FF2B5EF4-FFF2-40B4-BE49-F238E27FC236}">
                <a16:creationId xmlns:a16="http://schemas.microsoft.com/office/drawing/2014/main" id="{12409C93-D129-459D-8AC5-AF5F01929EE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214" name="Rectangle 46">
            <a:extLst>
              <a:ext uri="{FF2B5EF4-FFF2-40B4-BE49-F238E27FC236}">
                <a16:creationId xmlns:a16="http://schemas.microsoft.com/office/drawing/2014/main" id="{CFF32EE5-FDB8-43F4-B0DB-3DCA7253B7E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EE62235-2038-4480-89BA-AB739A93B976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8FDCF-7A06-4DD5-B0BE-E043DA3F7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966905-CCC0-4624-A132-42151F2949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2B93A2-9FBB-45A7-AD2E-D511BA4B9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79D949-7A82-4F7C-AAF5-437218415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E1E68-CBAA-4299-A235-D332349EB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DECE78-79A3-47C8-992D-87C324E33F0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54548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9AA87E-B3DF-4B24-893E-897F8FFFB4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EAA2C5-90F6-4706-ABAE-D207B5E43D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1EB0C1-C10B-4EA8-92BB-9310B864F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A018E2-7496-4F3E-BCAE-D2A11D516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19B04-A107-4691-9211-3758D44B1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55CE63-19F3-422B-8AA6-E2447767B0F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8761837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B972E-1F77-4A3C-98B8-754166962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1F09C7-3986-4090-BBD3-2B0055BBCF88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ECC6A7-F959-40E1-BABC-FA8E43AD36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046670-14F1-4F97-88B5-0CE704BF2D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5DAACB-95F5-4677-AF63-D7BEDF7B4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D699AD-436A-423D-89B2-B7C62F122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1E8A2A2-832E-4895-A7D5-8F6A9156D84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744947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6879C-826E-420E-ABE9-03FBE5D92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B1596-AD09-4722-9328-77B1807A0368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Online Image Placeholder 3">
            <a:extLst>
              <a:ext uri="{FF2B5EF4-FFF2-40B4-BE49-F238E27FC236}">
                <a16:creationId xmlns:a16="http://schemas.microsoft.com/office/drawing/2014/main" id="{290DD69C-9F71-4B28-BCE1-D169723DC354}"/>
              </a:ext>
            </a:extLst>
          </p:cNvPr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E91D54-C82F-4D07-9269-73BCF7EB59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A7CCAD-D127-4134-A2C6-BDB2320E2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C266D3-3F52-4AEC-957A-EB5380663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9AC66B5-101D-42D9-A476-8429752C0FB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3964193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E2E94-EC92-4254-A4EB-AE4255A45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0E7A91-D522-4B9B-BAC6-B49F79A7315D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F721B5-BF8C-4196-9200-4D0212EB9A4B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70EDC40-01B7-40C3-A9CB-3D7DE39B27AF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F1649CA-1584-4020-B2C2-2E415AF1C6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38EC9C9-F44A-4EFF-8025-B7DDFE2B4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335969E-4ADE-4E40-949D-DB4B9873F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68245AA-10DD-45D9-9F31-F5BEA49F2F0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491976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78D69-B4A6-4A1C-8B8E-60A9DC884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C3F396-EE0E-4517-BD29-8C5898A00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F38035-E817-4B04-B9A8-BF7077B5E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E1E970-AE36-4AEC-8BE6-2ADFEA84C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3353CB-FBB4-47DE-84EB-3B9266552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8BA6AD-3F92-44D1-B2AC-574C5153B71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72976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36DF3-9A82-4AF4-9FAE-70E318982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352948-14DD-4F4F-8424-D5D48C335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09A2CF-0DD0-439C-93CE-ED053CADA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F27D48-E060-43A1-A9E6-0218EF065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4B994F-1A29-4089-95E4-5988FDF60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23CCB-1374-4CB2-8FF8-7E25AF8C391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894209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F67A4-3260-46EB-BBF8-57961DCCE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4912D-5F59-454E-B69E-8097084EEB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1BD5AB-25D8-47F6-90CE-BA696A8F6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D48483-8FB6-46BB-BA03-B85980D2E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D6D957-5D11-4216-A822-DA88ECBDC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1D22FC-EEE3-41FA-BBEC-F93F008DC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290574-C489-4258-AF9C-547AC441D44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81901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B4079-B21F-41F7-BEE9-07756584C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F52C6F-386B-4DA2-9E10-33196D2D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B55434-41EA-4FA4-B274-B3788DFCD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2065BD-5CCD-4BB5-8CBD-ACE2BEE958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9DE0CD-551F-486C-A2EC-6228EFAE5C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9AAC01-609E-434D-A604-8612D6FC5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7ADAD2-EEE0-4EA6-94F2-60E3FCFB3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B678EC-CD66-4081-AF26-30A7146AE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85769B-210B-41F5-AFC3-9DF24F89F14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977427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0B688-CEC0-48DF-A199-47C4840A3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FCA368-271A-4D07-936C-119BB3C39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CBA897-D958-4D6C-B925-4FD44311B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45E1BC-08F5-4CDC-800C-00FDE34D3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BE919-050B-4B75-849E-0694EFFAC00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28494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73CA45-9424-4411-8EA2-107F1F547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1ED746-074F-4E8A-B98B-F06D369A4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FCA9F8-28BD-4ED3-BAA8-ABF3D9500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517C6A-D789-4F26-A7E8-ABD627AC97C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55055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50DB2-0827-44CF-86B7-66417DA07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751770-8BCA-484E-8F94-F51862B5A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4E3309-E0E6-40EF-B367-2EC9B90409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3C76C6-0A1C-4B50-A12D-49B6DBB3E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1445B2-A307-4F29-ABF5-57B15364E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C775B-966C-4BF8-B8E2-F7576A9E4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B0B424-B1D5-4510-9F3B-0ABA3137262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21241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65A49-3880-48D5-A00D-C1641BF71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BE2D26-F7C6-4011-9865-1826268FB3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8BDB49-4F06-4829-B1A8-A318E14D91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9AF62A-FC53-43EB-9FA9-544FC5443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F981A7-9D69-4176-B0CF-F9CE8099D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853703-56D7-42EE-B2F2-A7A6F141F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5F6CF1-E846-4B71-907D-BF1DDD5F686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3365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>
            <a:extLst>
              <a:ext uri="{FF2B5EF4-FFF2-40B4-BE49-F238E27FC236}">
                <a16:creationId xmlns:a16="http://schemas.microsoft.com/office/drawing/2014/main" id="{4D2539EB-ED71-4295-9FD6-8A4D85AACFD1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6147" name="Freeform 3">
              <a:extLst>
                <a:ext uri="{FF2B5EF4-FFF2-40B4-BE49-F238E27FC236}">
                  <a16:creationId xmlns:a16="http://schemas.microsoft.com/office/drawing/2014/main" id="{C1E75C7D-B95E-4627-9064-E19EC7D2F63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48" name="Freeform 4">
              <a:extLst>
                <a:ext uri="{FF2B5EF4-FFF2-40B4-BE49-F238E27FC236}">
                  <a16:creationId xmlns:a16="http://schemas.microsoft.com/office/drawing/2014/main" id="{B88A3D9F-CCB8-4EB5-B17E-60039A63877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49" name="Freeform 5">
              <a:extLst>
                <a:ext uri="{FF2B5EF4-FFF2-40B4-BE49-F238E27FC236}">
                  <a16:creationId xmlns:a16="http://schemas.microsoft.com/office/drawing/2014/main" id="{0BE123E2-D030-47F7-AF62-40328BF6D24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50" name="Freeform 6">
              <a:extLst>
                <a:ext uri="{FF2B5EF4-FFF2-40B4-BE49-F238E27FC236}">
                  <a16:creationId xmlns:a16="http://schemas.microsoft.com/office/drawing/2014/main" id="{2F9C80D0-9224-4862-A62E-6079C3F66E8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22 w 1722"/>
                <a:gd name="T1" fmla="*/ 66 h 66"/>
                <a:gd name="T2" fmla="*/ 1722 w 1722"/>
                <a:gd name="T3" fmla="*/ 60 h 66"/>
                <a:gd name="T4" fmla="*/ 0 w 1722"/>
                <a:gd name="T5" fmla="*/ 0 h 66"/>
                <a:gd name="T6" fmla="*/ 0 w 1722"/>
                <a:gd name="T7" fmla="*/ 48 h 66"/>
                <a:gd name="T8" fmla="*/ 1722 w 1722"/>
                <a:gd name="T9" fmla="*/ 66 h 66"/>
                <a:gd name="T10" fmla="*/ 1722 w 1722"/>
                <a:gd name="T11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51" name="Freeform 7">
              <a:extLst>
                <a:ext uri="{FF2B5EF4-FFF2-40B4-BE49-F238E27FC236}">
                  <a16:creationId xmlns:a16="http://schemas.microsoft.com/office/drawing/2014/main" id="{4D4C2421-8021-4E63-A8B3-E407306C06D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52" name="Freeform 8">
              <a:extLst>
                <a:ext uri="{FF2B5EF4-FFF2-40B4-BE49-F238E27FC236}">
                  <a16:creationId xmlns:a16="http://schemas.microsoft.com/office/drawing/2014/main" id="{55898084-B978-4788-B951-17CC3A576E2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5 w 975"/>
                <a:gd name="T1" fmla="*/ 48 h 101"/>
                <a:gd name="T2" fmla="*/ 975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5 w 975"/>
                <a:gd name="T9" fmla="*/ 48 h 101"/>
                <a:gd name="T10" fmla="*/ 975 w 975"/>
                <a:gd name="T11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53" name="Freeform 9">
              <a:extLst>
                <a:ext uri="{FF2B5EF4-FFF2-40B4-BE49-F238E27FC236}">
                  <a16:creationId xmlns:a16="http://schemas.microsoft.com/office/drawing/2014/main" id="{CB433013-092C-418C-A4C5-FD8E0DED106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41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41 w 2141"/>
                <a:gd name="T7" fmla="*/ 0 h 198"/>
                <a:gd name="T8" fmla="*/ 2141 w 2141"/>
                <a:gd name="T9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54" name="Freeform 10">
              <a:extLst>
                <a:ext uri="{FF2B5EF4-FFF2-40B4-BE49-F238E27FC236}">
                  <a16:creationId xmlns:a16="http://schemas.microsoft.com/office/drawing/2014/main" id="{74B6D188-440C-4345-8407-9F1702D2D8E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55" name="Freeform 11">
              <a:extLst>
                <a:ext uri="{FF2B5EF4-FFF2-40B4-BE49-F238E27FC236}">
                  <a16:creationId xmlns:a16="http://schemas.microsoft.com/office/drawing/2014/main" id="{5F1667D5-95A6-40D5-BB59-D89B065C433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82 w 2517"/>
                <a:gd name="T1" fmla="*/ 276 h 276"/>
                <a:gd name="T2" fmla="*/ 2517 w 2517"/>
                <a:gd name="T3" fmla="*/ 204 h 276"/>
                <a:gd name="T4" fmla="*/ 2260 w 2517"/>
                <a:gd name="T5" fmla="*/ 0 h 276"/>
                <a:gd name="T6" fmla="*/ 0 w 2517"/>
                <a:gd name="T7" fmla="*/ 276 h 276"/>
                <a:gd name="T8" fmla="*/ 2182 w 2517"/>
                <a:gd name="T9" fmla="*/ 276 h 276"/>
                <a:gd name="T10" fmla="*/ 2182 w 2517"/>
                <a:gd name="T11" fmla="*/ 27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56" name="Freeform 12">
              <a:extLst>
                <a:ext uri="{FF2B5EF4-FFF2-40B4-BE49-F238E27FC236}">
                  <a16:creationId xmlns:a16="http://schemas.microsoft.com/office/drawing/2014/main" id="{6D6780B7-8183-47BC-A87E-4D4967C00B8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57" name="Freeform 13">
              <a:extLst>
                <a:ext uri="{FF2B5EF4-FFF2-40B4-BE49-F238E27FC236}">
                  <a16:creationId xmlns:a16="http://schemas.microsoft.com/office/drawing/2014/main" id="{6BC52D14-174E-4526-A032-35C032205A6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9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9 w 729"/>
                <a:gd name="T7" fmla="*/ 240 h 240"/>
                <a:gd name="T8" fmla="*/ 729 w 729"/>
                <a:gd name="T9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58" name="Freeform 14">
              <a:extLst>
                <a:ext uri="{FF2B5EF4-FFF2-40B4-BE49-F238E27FC236}">
                  <a16:creationId xmlns:a16="http://schemas.microsoft.com/office/drawing/2014/main" id="{FEED38B9-8E2B-4C92-A88E-B032ECFF5DF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59" name="Freeform 15">
              <a:extLst>
                <a:ext uri="{FF2B5EF4-FFF2-40B4-BE49-F238E27FC236}">
                  <a16:creationId xmlns:a16="http://schemas.microsoft.com/office/drawing/2014/main" id="{9F930632-FE10-445F-8566-13C65EFF0DE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9 w 729"/>
                <a:gd name="T1" fmla="*/ 318 h 318"/>
                <a:gd name="T2" fmla="*/ 729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9 w 729"/>
                <a:gd name="T9" fmla="*/ 318 h 318"/>
                <a:gd name="T10" fmla="*/ 729 w 729"/>
                <a:gd name="T11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60" name="Freeform 16">
              <a:extLst>
                <a:ext uri="{FF2B5EF4-FFF2-40B4-BE49-F238E27FC236}">
                  <a16:creationId xmlns:a16="http://schemas.microsoft.com/office/drawing/2014/main" id="{34254331-A4A0-4C69-8AE4-0F09CA18D25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61" name="Freeform 17">
              <a:extLst>
                <a:ext uri="{FF2B5EF4-FFF2-40B4-BE49-F238E27FC236}">
                  <a16:creationId xmlns:a16="http://schemas.microsoft.com/office/drawing/2014/main" id="{4CD9449D-FD73-44BE-9DCF-28BF335373D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62" name="Freeform 18">
              <a:extLst>
                <a:ext uri="{FF2B5EF4-FFF2-40B4-BE49-F238E27FC236}">
                  <a16:creationId xmlns:a16="http://schemas.microsoft.com/office/drawing/2014/main" id="{6C099472-82AD-437B-86A6-89EB0F2581C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63" name="Freeform 19">
              <a:extLst>
                <a:ext uri="{FF2B5EF4-FFF2-40B4-BE49-F238E27FC236}">
                  <a16:creationId xmlns:a16="http://schemas.microsoft.com/office/drawing/2014/main" id="{B78CABBC-814B-44FF-BA0D-2F9BDDB2BEE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64" name="Freeform 20">
              <a:extLst>
                <a:ext uri="{FF2B5EF4-FFF2-40B4-BE49-F238E27FC236}">
                  <a16:creationId xmlns:a16="http://schemas.microsoft.com/office/drawing/2014/main" id="{D2ED9608-D61E-4F7A-B15F-DF98333C727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65" name="Freeform 21">
              <a:extLst>
                <a:ext uri="{FF2B5EF4-FFF2-40B4-BE49-F238E27FC236}">
                  <a16:creationId xmlns:a16="http://schemas.microsoft.com/office/drawing/2014/main" id="{121C95B3-5D7E-4E1C-A9C1-FF45D027056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66" name="Freeform 22">
              <a:extLst>
                <a:ext uri="{FF2B5EF4-FFF2-40B4-BE49-F238E27FC236}">
                  <a16:creationId xmlns:a16="http://schemas.microsoft.com/office/drawing/2014/main" id="{977717E9-85BD-41C5-B656-4A51F414E36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67" name="Freeform 23">
              <a:extLst>
                <a:ext uri="{FF2B5EF4-FFF2-40B4-BE49-F238E27FC236}">
                  <a16:creationId xmlns:a16="http://schemas.microsoft.com/office/drawing/2014/main" id="{5006FF79-0270-490C-86AE-C1A1480A210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68" name="Freeform 24">
              <a:extLst>
                <a:ext uri="{FF2B5EF4-FFF2-40B4-BE49-F238E27FC236}">
                  <a16:creationId xmlns:a16="http://schemas.microsoft.com/office/drawing/2014/main" id="{E64870C4-7508-4CA6-A263-96EC48F818E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69" name="Freeform 25">
              <a:extLst>
                <a:ext uri="{FF2B5EF4-FFF2-40B4-BE49-F238E27FC236}">
                  <a16:creationId xmlns:a16="http://schemas.microsoft.com/office/drawing/2014/main" id="{D7484745-D891-4296-BBA0-7EFCE8DF79B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70" name="Freeform 26">
              <a:extLst>
                <a:ext uri="{FF2B5EF4-FFF2-40B4-BE49-F238E27FC236}">
                  <a16:creationId xmlns:a16="http://schemas.microsoft.com/office/drawing/2014/main" id="{0A00CABC-B8BE-4A4C-84C1-BE8E507A3EE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71" name="Freeform 27">
              <a:extLst>
                <a:ext uri="{FF2B5EF4-FFF2-40B4-BE49-F238E27FC236}">
                  <a16:creationId xmlns:a16="http://schemas.microsoft.com/office/drawing/2014/main" id="{D54546F5-DDAE-41B1-99D6-0E8A66279D2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72" name="Freeform 28">
              <a:extLst>
                <a:ext uri="{FF2B5EF4-FFF2-40B4-BE49-F238E27FC236}">
                  <a16:creationId xmlns:a16="http://schemas.microsoft.com/office/drawing/2014/main" id="{24CE956C-020C-49E5-9F29-5E6202E3A5C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12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73" name="Freeform 29">
              <a:extLst>
                <a:ext uri="{FF2B5EF4-FFF2-40B4-BE49-F238E27FC236}">
                  <a16:creationId xmlns:a16="http://schemas.microsoft.com/office/drawing/2014/main" id="{ADB54461-6A4A-4853-A6DD-4F4BE51E0D8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74" name="Freeform 30">
              <a:extLst>
                <a:ext uri="{FF2B5EF4-FFF2-40B4-BE49-F238E27FC236}">
                  <a16:creationId xmlns:a16="http://schemas.microsoft.com/office/drawing/2014/main" id="{BD9C2DCE-DAB1-4582-B091-9C61ECE5AC6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75" name="Freeform 31">
              <a:extLst>
                <a:ext uri="{FF2B5EF4-FFF2-40B4-BE49-F238E27FC236}">
                  <a16:creationId xmlns:a16="http://schemas.microsoft.com/office/drawing/2014/main" id="{211FBB30-4888-4D91-B446-BF276DA6626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76" name="Freeform 32">
              <a:extLst>
                <a:ext uri="{FF2B5EF4-FFF2-40B4-BE49-F238E27FC236}">
                  <a16:creationId xmlns:a16="http://schemas.microsoft.com/office/drawing/2014/main" id="{DDEAD645-BCB1-4135-8D0A-069A801577E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77" name="Freeform 33">
              <a:extLst>
                <a:ext uri="{FF2B5EF4-FFF2-40B4-BE49-F238E27FC236}">
                  <a16:creationId xmlns:a16="http://schemas.microsoft.com/office/drawing/2014/main" id="{DFBB6B35-DF32-446C-85E4-7DF0CB15F13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78" name="Freeform 34">
              <a:extLst>
                <a:ext uri="{FF2B5EF4-FFF2-40B4-BE49-F238E27FC236}">
                  <a16:creationId xmlns:a16="http://schemas.microsoft.com/office/drawing/2014/main" id="{E00E4990-8025-454A-A588-B7420E2598D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79" name="Freeform 35">
              <a:extLst>
                <a:ext uri="{FF2B5EF4-FFF2-40B4-BE49-F238E27FC236}">
                  <a16:creationId xmlns:a16="http://schemas.microsoft.com/office/drawing/2014/main" id="{DC51A7A5-CCFE-4D8E-8FC6-C1E8C81B0B8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80" name="Freeform 36">
              <a:extLst>
                <a:ext uri="{FF2B5EF4-FFF2-40B4-BE49-F238E27FC236}">
                  <a16:creationId xmlns:a16="http://schemas.microsoft.com/office/drawing/2014/main" id="{053E012B-AD47-417C-8C84-C1FCF098129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81" name="Freeform 37">
              <a:extLst>
                <a:ext uri="{FF2B5EF4-FFF2-40B4-BE49-F238E27FC236}">
                  <a16:creationId xmlns:a16="http://schemas.microsoft.com/office/drawing/2014/main" id="{BDF3E6B6-0CA1-41E7-A48B-8A09949E474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182" name="Freeform 38">
              <a:extLst>
                <a:ext uri="{FF2B5EF4-FFF2-40B4-BE49-F238E27FC236}">
                  <a16:creationId xmlns:a16="http://schemas.microsoft.com/office/drawing/2014/main" id="{A8332D43-2858-4D90-80A3-029CFE26F6B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grpSp>
          <p:nvGrpSpPr>
            <p:cNvPr id="6183" name="Group 39">
              <a:extLst>
                <a:ext uri="{FF2B5EF4-FFF2-40B4-BE49-F238E27FC236}">
                  <a16:creationId xmlns:a16="http://schemas.microsoft.com/office/drawing/2014/main" id="{74908E76-C248-4E4E-98D6-499854CB11BB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6184" name="Freeform 40">
                <a:extLst>
                  <a:ext uri="{FF2B5EF4-FFF2-40B4-BE49-F238E27FC236}">
                    <a16:creationId xmlns:a16="http://schemas.microsoft.com/office/drawing/2014/main" id="{D7068505-A8C3-495A-9A0D-823ACECC38F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6185" name="Freeform 41">
                <a:extLst>
                  <a:ext uri="{FF2B5EF4-FFF2-40B4-BE49-F238E27FC236}">
                    <a16:creationId xmlns:a16="http://schemas.microsoft.com/office/drawing/2014/main" id="{503BB657-2146-409A-BD4E-3DAAD21AEBE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sl-SI"/>
              </a:p>
            </p:txBody>
          </p:sp>
        </p:grpSp>
      </p:grpSp>
      <p:sp>
        <p:nvSpPr>
          <p:cNvPr id="6186" name="Rectangle 42">
            <a:extLst>
              <a:ext uri="{FF2B5EF4-FFF2-40B4-BE49-F238E27FC236}">
                <a16:creationId xmlns:a16="http://schemas.microsoft.com/office/drawing/2014/main" id="{26B5D7BB-71FE-469F-84FE-C6198F2A04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Click to edit Master title style</a:t>
            </a:r>
          </a:p>
        </p:txBody>
      </p:sp>
      <p:sp>
        <p:nvSpPr>
          <p:cNvPr id="6187" name="Rectangle 43">
            <a:extLst>
              <a:ext uri="{FF2B5EF4-FFF2-40B4-BE49-F238E27FC236}">
                <a16:creationId xmlns:a16="http://schemas.microsoft.com/office/drawing/2014/main" id="{2D4E2B09-16DA-450C-A337-FB810C4EE2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Click to edit Master text styles</a:t>
            </a:r>
          </a:p>
          <a:p>
            <a:pPr lvl="1"/>
            <a:r>
              <a:rPr lang="sl-SI" altLang="sl-SI"/>
              <a:t>Second level</a:t>
            </a:r>
          </a:p>
          <a:p>
            <a:pPr lvl="2"/>
            <a:r>
              <a:rPr lang="sl-SI" altLang="sl-SI"/>
              <a:t>Third level</a:t>
            </a:r>
          </a:p>
          <a:p>
            <a:pPr lvl="3"/>
            <a:r>
              <a:rPr lang="sl-SI" altLang="sl-SI"/>
              <a:t>Fourth level</a:t>
            </a:r>
          </a:p>
          <a:p>
            <a:pPr lvl="4"/>
            <a:r>
              <a:rPr lang="sl-SI" altLang="sl-SI"/>
              <a:t>Fifth level</a:t>
            </a:r>
          </a:p>
        </p:txBody>
      </p:sp>
      <p:sp>
        <p:nvSpPr>
          <p:cNvPr id="6188" name="Rectangle 44">
            <a:extLst>
              <a:ext uri="{FF2B5EF4-FFF2-40B4-BE49-F238E27FC236}">
                <a16:creationId xmlns:a16="http://schemas.microsoft.com/office/drawing/2014/main" id="{6B18E007-A8DC-40E2-89A8-4DEB63CF7A2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sl-SI" altLang="sl-SI"/>
          </a:p>
        </p:txBody>
      </p:sp>
      <p:sp>
        <p:nvSpPr>
          <p:cNvPr id="6189" name="Rectangle 45">
            <a:extLst>
              <a:ext uri="{FF2B5EF4-FFF2-40B4-BE49-F238E27FC236}">
                <a16:creationId xmlns:a16="http://schemas.microsoft.com/office/drawing/2014/main" id="{C9A084AF-9918-4620-9025-075C33F6A8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sl-SI" altLang="sl-SI"/>
          </a:p>
        </p:txBody>
      </p:sp>
      <p:sp>
        <p:nvSpPr>
          <p:cNvPr id="6190" name="Rectangle 46">
            <a:extLst>
              <a:ext uri="{FF2B5EF4-FFF2-40B4-BE49-F238E27FC236}">
                <a16:creationId xmlns:a16="http://schemas.microsoft.com/office/drawing/2014/main" id="{F55DDAAD-F885-4923-82C1-947DB9DF044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1C125F8C-B103-43D7-8EA5-58E67A3F671B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anose="05000000000000000000" pitchFamily="2" charset="2"/>
        <a:buBlip>
          <a:blip r:embed="rId16"/>
        </a:buBlip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7"/>
        </a:buBlip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Blip>
          <a:blip r:embed="rId18"/>
        </a:buBlip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images.google.si/imgres?imgurl=http://www.mysinglemomlife.com/blog/archives/Christmas_Tree.GIF&amp;imgrefurl=http://bozic-novoleto.blogspot.com/2009_11_30_archive.html&amp;usg=__Yr3BJAk1EihJoI8PXu50Vh-dvzw=&amp;h=366&amp;w=254&amp;sz=57&amp;hl=sl&amp;start=18&amp;um=1&amp;tbnid=goGnwTfGknWB8M:&amp;tbnh=122&amp;tbnw=85&amp;prev=/images%3Fq%3Dbo%25C5%25BEi%25C4%258Dno%2Bdrevesce%2Bslike%26hl%3Dsl%26sa%3DX%26um%3D1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C2B5ACFA-78E3-4077-8926-0BC79CD0FE4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sl-SI" altLang="sl-SI"/>
              <a:t>Slovenci v drugi Jugoslaviji in osamosvojitev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2612622E-D184-4090-A074-3F914002938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492500" y="5981700"/>
            <a:ext cx="6400800" cy="1752600"/>
          </a:xfrm>
        </p:spPr>
        <p:txBody>
          <a:bodyPr/>
          <a:lstStyle/>
          <a:p>
            <a:r>
              <a:rPr lang="sl-SI" altLang="sl-SI"/>
              <a:t>  </a:t>
            </a:r>
            <a:endParaRPr lang="sl-SI" altLang="sl-SI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5" name="Rectangle 29">
            <a:extLst>
              <a:ext uri="{FF2B5EF4-FFF2-40B4-BE49-F238E27FC236}">
                <a16:creationId xmlns:a16="http://schemas.microsoft.com/office/drawing/2014/main" id="{8F7857F7-5740-40BE-B863-3803305A9A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Slovenija ob koncu vojne</a:t>
            </a:r>
          </a:p>
        </p:txBody>
      </p:sp>
      <p:sp>
        <p:nvSpPr>
          <p:cNvPr id="9246" name="Rectangle 30">
            <a:extLst>
              <a:ext uri="{FF2B5EF4-FFF2-40B4-BE49-F238E27FC236}">
                <a16:creationId xmlns:a16="http://schemas.microsoft.com/office/drawing/2014/main" id="{32E711CD-9AFD-456C-B048-8F39FDFD697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557338"/>
            <a:ext cx="4038600" cy="4530725"/>
          </a:xfrm>
        </p:spPr>
        <p:txBody>
          <a:bodyPr/>
          <a:lstStyle/>
          <a:p>
            <a:endParaRPr lang="sl-SI" altLang="sl-SI" sz="2800"/>
          </a:p>
          <a:p>
            <a:r>
              <a:rPr lang="sl-SI" altLang="sl-SI" sz="2800"/>
              <a:t>Slovenci so partizansko vojsko sprejeli z navdušenjem</a:t>
            </a:r>
          </a:p>
          <a:p>
            <a:r>
              <a:rPr lang="sl-SI" altLang="sl-SI" sz="2800"/>
              <a:t>Mladi politiki so bili  prepričani,  da lahko spremenijo svet </a:t>
            </a:r>
          </a:p>
          <a:p>
            <a:r>
              <a:rPr lang="sl-SI" altLang="sl-SI" sz="2800"/>
              <a:t>Slovence je nagovoril tudi Tito</a:t>
            </a:r>
          </a:p>
          <a:p>
            <a:pPr>
              <a:buFont typeface="Wingdings" panose="05000000000000000000" pitchFamily="2" charset="2"/>
              <a:buNone/>
            </a:pPr>
            <a:endParaRPr lang="sl-SI" altLang="sl-SI" sz="2800"/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/>
              <a:t>  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/>
              <a:t>                                  </a:t>
            </a:r>
          </a:p>
        </p:txBody>
      </p:sp>
      <p:pic>
        <p:nvPicPr>
          <p:cNvPr id="9253" name="Picture 37" descr="http://www.uni-kakovost.net/link%201/link1.1.jpg">
            <a:extLst>
              <a:ext uri="{FF2B5EF4-FFF2-40B4-BE49-F238E27FC236}">
                <a16:creationId xmlns:a16="http://schemas.microsoft.com/office/drawing/2014/main" id="{5C9B90FB-07A9-40A5-8CA3-37591D1E5756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1700213"/>
            <a:ext cx="4029075" cy="45307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54" name="Text Box 38">
            <a:extLst>
              <a:ext uri="{FF2B5EF4-FFF2-40B4-BE49-F238E27FC236}">
                <a16:creationId xmlns:a16="http://schemas.microsoft.com/office/drawing/2014/main" id="{D4014906-B08D-411A-B21C-A831F4AEDE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638175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/>
              <a:t>           Tito v Sloveniji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>
            <a:extLst>
              <a:ext uri="{FF2B5EF4-FFF2-40B4-BE49-F238E27FC236}">
                <a16:creationId xmlns:a16="http://schemas.microsoft.com/office/drawing/2014/main" id="{FD4D4327-66F2-4B7C-9021-3FC9D13A1C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4000"/>
              <a:t>Junakom borbe naj slede junaki dela!</a:t>
            </a:r>
          </a:p>
        </p:txBody>
      </p:sp>
      <p:sp>
        <p:nvSpPr>
          <p:cNvPr id="31749" name="Rectangle 5">
            <a:extLst>
              <a:ext uri="{FF2B5EF4-FFF2-40B4-BE49-F238E27FC236}">
                <a16:creationId xmlns:a16="http://schemas.microsoft.com/office/drawing/2014/main" id="{9D398FC5-B360-43A8-92E2-F7E22C63D06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sl-SI" altLang="sl-SI" sz="2800"/>
              <a:t>Slovenska naselja so bila močno poškodovana</a:t>
            </a:r>
          </a:p>
          <a:p>
            <a:r>
              <a:rPr lang="sl-SI" altLang="sl-SI" sz="2800"/>
              <a:t>Imela je veliko število žrtev</a:t>
            </a:r>
          </a:p>
          <a:p>
            <a:r>
              <a:rPr lang="sl-SI" altLang="sl-SI" sz="2800"/>
              <a:t>Začne se obnova (mobilizacija ljudi,Unrra)</a:t>
            </a:r>
          </a:p>
          <a:p>
            <a:r>
              <a:rPr lang="sl-SI" altLang="sl-SI" sz="2800"/>
              <a:t>Sledi praznovanje prvega maja v Ljubljani</a:t>
            </a:r>
          </a:p>
        </p:txBody>
      </p:sp>
      <p:pic>
        <p:nvPicPr>
          <p:cNvPr id="31752" name="Picture 8" descr="http://www.crommelin.org/history/Biographies/1914Edward/UnrraScrapbook/UnrraDPcentre.jpg">
            <a:extLst>
              <a:ext uri="{FF2B5EF4-FFF2-40B4-BE49-F238E27FC236}">
                <a16:creationId xmlns:a16="http://schemas.microsoft.com/office/drawing/2014/main" id="{C60F7ACE-C9B4-4A8F-9D66-655B69142AF7}"/>
              </a:ext>
            </a:extLst>
          </p:cNvPr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48263" y="1844675"/>
            <a:ext cx="3600450" cy="43926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B05D26A4-F891-4DF9-AEE0-2A1C07975C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sl-SI" altLang="sl-SI"/>
              <a:t>Nova oblast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9D44BC8D-716C-41E2-96A1-8783BE62742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385888"/>
            <a:ext cx="4248150" cy="5472112"/>
          </a:xfrm>
        </p:spPr>
        <p:txBody>
          <a:bodyPr/>
          <a:lstStyle/>
          <a:p>
            <a:r>
              <a:rPr lang="sl-SI" altLang="sl-SI" sz="2800"/>
              <a:t>Potekale so volitve – volitve s kroglicam</a:t>
            </a:r>
          </a:p>
          <a:p>
            <a:r>
              <a:rPr lang="sl-SI" altLang="sl-SI" sz="2800"/>
              <a:t>Po osvoboditvi je oblast v Sloveniji prevzela OF</a:t>
            </a:r>
          </a:p>
          <a:p>
            <a:r>
              <a:rPr lang="sl-SI" altLang="sl-SI" sz="2800"/>
              <a:t>Zaupanje v novo oblast zaradi slabih razmer, nasilne politike in centralizacije začne upadati</a:t>
            </a:r>
          </a:p>
          <a:p>
            <a:endParaRPr lang="sl-SI" altLang="sl-SI" sz="2800"/>
          </a:p>
          <a:p>
            <a:endParaRPr lang="sl-SI" altLang="sl-SI" sz="2800"/>
          </a:p>
          <a:p>
            <a:endParaRPr lang="sl-SI" altLang="sl-SI" sz="2800"/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800"/>
              <a:t>                                                      grb OF</a:t>
            </a:r>
          </a:p>
          <a:p>
            <a:pPr>
              <a:buFont typeface="Wingdings" panose="05000000000000000000" pitchFamily="2" charset="2"/>
              <a:buNone/>
            </a:pPr>
            <a:endParaRPr lang="sl-SI" altLang="sl-SI" sz="2800"/>
          </a:p>
        </p:txBody>
      </p:sp>
      <p:pic>
        <p:nvPicPr>
          <p:cNvPr id="26636" name="Picture 12" descr="http://217.72.76.71:81/slike/20090427_of.jpg">
            <a:extLst>
              <a:ext uri="{FF2B5EF4-FFF2-40B4-BE49-F238E27FC236}">
                <a16:creationId xmlns:a16="http://schemas.microsoft.com/office/drawing/2014/main" id="{48AD7B65-5B7F-41B2-B6ED-AF193A6886DB}"/>
              </a:ext>
            </a:extLst>
          </p:cNvPr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38700" y="1412875"/>
            <a:ext cx="3657600" cy="3824288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37" name="Text Box 13">
            <a:extLst>
              <a:ext uri="{FF2B5EF4-FFF2-40B4-BE49-F238E27FC236}">
                <a16:creationId xmlns:a16="http://schemas.microsoft.com/office/drawing/2014/main" id="{4226C16F-6CA8-4D4C-9BB8-6CD3E12A21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900" y="5661025"/>
            <a:ext cx="3744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/>
              <a:t>     Grb osvobodilne fronte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ACE720AE-0576-49CC-86B0-D84D760F52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Nova oblast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AA32B9C4-23EE-4162-8379-78D8A7967DD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sl-SI" altLang="sl-SI" sz="2800"/>
              <a:t>OF je včasih delovala pod vodstvom KP</a:t>
            </a:r>
          </a:p>
          <a:p>
            <a:r>
              <a:rPr lang="sl-SI" altLang="sl-SI" sz="2800"/>
              <a:t>Kasneje prevzame oblast</a:t>
            </a:r>
          </a:p>
          <a:p>
            <a:r>
              <a:rPr lang="sl-SI" altLang="sl-SI" sz="2800"/>
              <a:t>Stare politične skupine so propadle</a:t>
            </a:r>
          </a:p>
          <a:p>
            <a:r>
              <a:rPr lang="sl-SI" altLang="sl-SI" sz="2800"/>
              <a:t>Obnoviti se je poskušala le Stara pravda</a:t>
            </a:r>
          </a:p>
          <a:p>
            <a:endParaRPr lang="sl-SI" altLang="sl-SI" sz="2800"/>
          </a:p>
        </p:txBody>
      </p:sp>
      <p:pic>
        <p:nvPicPr>
          <p:cNvPr id="39947" name="Picture 11" descr="http://gostje.kivi.si/total/p16/s211.jpg">
            <a:extLst>
              <a:ext uri="{FF2B5EF4-FFF2-40B4-BE49-F238E27FC236}">
                <a16:creationId xmlns:a16="http://schemas.microsoft.com/office/drawing/2014/main" id="{81A4F987-EBE4-407E-B4F2-8C9AB7E89464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64163" y="1916113"/>
            <a:ext cx="3035300" cy="4321175"/>
          </a:xfrm>
        </p:spPr>
      </p:pic>
      <p:sp>
        <p:nvSpPr>
          <p:cNvPr id="39948" name="Text Box 12">
            <a:extLst>
              <a:ext uri="{FF2B5EF4-FFF2-40B4-BE49-F238E27FC236}">
                <a16:creationId xmlns:a16="http://schemas.microsoft.com/office/drawing/2014/main" id="{F2F15C52-C427-4BE3-97EA-F4D5D0D06C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6237288"/>
            <a:ext cx="4824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/>
              <a:t>                    Temeljne točke OF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4">
            <a:extLst>
              <a:ext uri="{FF2B5EF4-FFF2-40B4-BE49-F238E27FC236}">
                <a16:creationId xmlns:a16="http://schemas.microsoft.com/office/drawing/2014/main" id="{39923056-D1F3-48D8-813E-1EE2EF2182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Volitve</a:t>
            </a:r>
          </a:p>
        </p:txBody>
      </p:sp>
      <p:sp>
        <p:nvSpPr>
          <p:cNvPr id="41989" name="Rectangle 5">
            <a:extLst>
              <a:ext uri="{FF2B5EF4-FFF2-40B4-BE49-F238E27FC236}">
                <a16:creationId xmlns:a16="http://schemas.microsoft.com/office/drawing/2014/main" id="{EDFDAFEF-E9AB-4AAA-B221-4BD7BD9F6DF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sl-SI" altLang="sl-SI" sz="2400"/>
              <a:t>Prve povojne volitve so bile 11.11.1945</a:t>
            </a:r>
          </a:p>
          <a:p>
            <a:r>
              <a:rPr lang="sl-SI" altLang="sl-SI" sz="2400"/>
              <a:t>Zmagala je OF</a:t>
            </a:r>
          </a:p>
          <a:p>
            <a:r>
              <a:rPr lang="sl-SI" altLang="sl-SI" sz="2400"/>
              <a:t>Zaradi velike stopnje nepismenosti so lasovali s kroglicami</a:t>
            </a:r>
          </a:p>
          <a:p>
            <a:r>
              <a:rPr lang="sl-SI" altLang="sl-SI" sz="2400"/>
              <a:t>Razglasi se država FLRJ</a:t>
            </a:r>
          </a:p>
          <a:p>
            <a:r>
              <a:rPr lang="sl-SI" altLang="sl-SI" sz="2400"/>
              <a:t>Januarja 1947 so sprejeli prvo ustavo in državne simole.</a:t>
            </a:r>
          </a:p>
        </p:txBody>
      </p:sp>
      <p:sp>
        <p:nvSpPr>
          <p:cNvPr id="41993" name="Text Box 9">
            <a:extLst>
              <a:ext uri="{FF2B5EF4-FFF2-40B4-BE49-F238E27FC236}">
                <a16:creationId xmlns:a16="http://schemas.microsoft.com/office/drawing/2014/main" id="{CF60AF2A-5F17-4784-B031-A7D5A1B9CE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6165850"/>
            <a:ext cx="38877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/>
              <a:t>               Država FLRJ</a:t>
            </a:r>
          </a:p>
        </p:txBody>
      </p:sp>
      <p:pic>
        <p:nvPicPr>
          <p:cNvPr id="42000" name="Picture 16" descr="http://izvidjaci14cete.free.fr/Sfrj-1.gif">
            <a:extLst>
              <a:ext uri="{FF2B5EF4-FFF2-40B4-BE49-F238E27FC236}">
                <a16:creationId xmlns:a16="http://schemas.microsoft.com/office/drawing/2014/main" id="{80756860-FE55-41E8-B8EA-3EEA1ABDD069}"/>
              </a:ext>
            </a:extLst>
          </p:cNvPr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1773238"/>
            <a:ext cx="4038600" cy="424815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55BC28A6-3FE1-4396-A2F6-43F2AA6EFB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Odprava večstrankarstva</a:t>
            </a:r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75C047BB-A22C-46E2-976D-E58381ADA08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800"/>
              <a:t>Jugoslavanski komunisti so obračunali s strankami, ki so poskušale delovati samostojno</a:t>
            </a:r>
          </a:p>
          <a:p>
            <a:pPr>
              <a:lnSpc>
                <a:spcPct val="90000"/>
              </a:lnSpc>
            </a:pPr>
            <a:r>
              <a:rPr lang="sl-SI" altLang="sl-SI" sz="2800"/>
              <a:t>Edvart Kocbek je nasprotoval politiki komunistov</a:t>
            </a:r>
          </a:p>
          <a:p>
            <a:pPr>
              <a:lnSpc>
                <a:spcPct val="90000"/>
              </a:lnSpc>
            </a:pPr>
            <a:r>
              <a:rPr lang="sl-SI" altLang="sl-SI" sz="2800"/>
              <a:t>Od leta 1947 v Jugoslaviji ni bilo več večstrankarskega sistema</a:t>
            </a:r>
          </a:p>
        </p:txBody>
      </p:sp>
      <p:pic>
        <p:nvPicPr>
          <p:cNvPr id="44039" name="Picture 7" descr="http://upload.wikimedia.org/wikipedia/commons/5/56/Kocbek.jpg">
            <a:extLst>
              <a:ext uri="{FF2B5EF4-FFF2-40B4-BE49-F238E27FC236}">
                <a16:creationId xmlns:a16="http://schemas.microsoft.com/office/drawing/2014/main" id="{0482FABB-3E60-4CA0-AA96-24BAE0C4CA56}"/>
              </a:ext>
            </a:extLst>
          </p:cNvPr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49825" y="1600200"/>
            <a:ext cx="3433763" cy="45307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>
            <a:extLst>
              <a:ext uri="{FF2B5EF4-FFF2-40B4-BE49-F238E27FC236}">
                <a16:creationId xmlns:a16="http://schemas.microsoft.com/office/drawing/2014/main" id="{509462E1-C2CC-424B-A408-D79018903E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Sodni procesi</a:t>
            </a:r>
          </a:p>
        </p:txBody>
      </p:sp>
      <p:sp>
        <p:nvSpPr>
          <p:cNvPr id="49157" name="Rectangle 5">
            <a:extLst>
              <a:ext uri="{FF2B5EF4-FFF2-40B4-BE49-F238E27FC236}">
                <a16:creationId xmlns:a16="http://schemas.microsoft.com/office/drawing/2014/main" id="{9F897AFD-30E3-4343-916F-53B8458D761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sl-SI" altLang="sl-SI" sz="2800"/>
              <a:t>Po vojni so potekali tudi sodni procesi</a:t>
            </a:r>
          </a:p>
          <a:p>
            <a:r>
              <a:rPr lang="sl-SI" altLang="sl-SI" sz="2800"/>
              <a:t>Sodili so tudi generalu Leonu Rupniku in ljubljanskemu škofu Gregoriju Rožmanu</a:t>
            </a:r>
          </a:p>
          <a:p>
            <a:r>
              <a:rPr lang="sl-SI" altLang="sl-SI" sz="2800"/>
              <a:t>Sodili so tudi ljudem</a:t>
            </a:r>
            <a:r>
              <a:rPr lang="sl-SI" altLang="sl-SI"/>
              <a:t>, ki so nasprotovali novi oblasti</a:t>
            </a:r>
          </a:p>
        </p:txBody>
      </p:sp>
      <p:pic>
        <p:nvPicPr>
          <p:cNvPr id="49160" name="Picture 8" descr="http://gostje.kivi.si/total/p24/s68-mala.jpg">
            <a:extLst>
              <a:ext uri="{FF2B5EF4-FFF2-40B4-BE49-F238E27FC236}">
                <a16:creationId xmlns:a16="http://schemas.microsoft.com/office/drawing/2014/main" id="{096B0273-EE34-4EEF-9E6A-4DFA3CFE45EE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16463" y="1484313"/>
            <a:ext cx="2232025" cy="2497137"/>
          </a:xfrm>
        </p:spPr>
      </p:pic>
      <p:pic>
        <p:nvPicPr>
          <p:cNvPr id="49162" name="Picture 10" descr="http://gostje.kivi.si/total/p24/s19.jpg">
            <a:extLst>
              <a:ext uri="{FF2B5EF4-FFF2-40B4-BE49-F238E27FC236}">
                <a16:creationId xmlns:a16="http://schemas.microsoft.com/office/drawing/2014/main" id="{7E5E7CDD-1B8F-4C2C-9024-D6EDA24482DD}"/>
              </a:ext>
            </a:extLst>
          </p:cNvPr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87900" y="4049713"/>
            <a:ext cx="2173288" cy="28082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9164" name="Text Box 12">
            <a:extLst>
              <a:ext uri="{FF2B5EF4-FFF2-40B4-BE49-F238E27FC236}">
                <a16:creationId xmlns:a16="http://schemas.microsoft.com/office/drawing/2014/main" id="{8E055D90-FC64-4817-A604-80F4C1AA8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3413" y="1484313"/>
            <a:ext cx="21605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/>
              <a:t>General Leon Rupnik</a:t>
            </a:r>
          </a:p>
        </p:txBody>
      </p:sp>
      <p:sp>
        <p:nvSpPr>
          <p:cNvPr id="49165" name="Text Box 13">
            <a:extLst>
              <a:ext uri="{FF2B5EF4-FFF2-40B4-BE49-F238E27FC236}">
                <a16:creationId xmlns:a16="http://schemas.microsoft.com/office/drawing/2014/main" id="{510BF10F-00DB-4261-AF07-E28E83E0B3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4388" y="6035675"/>
            <a:ext cx="25923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/>
              <a:t>Škof Gregorij Rožman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7FE4D311-4D3F-4D9F-A202-1465A957E3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Cerkev in nova oblast</a:t>
            </a:r>
          </a:p>
        </p:txBody>
      </p:sp>
      <p:sp>
        <p:nvSpPr>
          <p:cNvPr id="53252" name="Rectangle 4">
            <a:extLst>
              <a:ext uri="{FF2B5EF4-FFF2-40B4-BE49-F238E27FC236}">
                <a16:creationId xmlns:a16="http://schemas.microsoft.com/office/drawing/2014/main" id="{908AA835-1D7C-416F-967E-8551044DFCF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800"/>
              <a:t>Edina opozicija</a:t>
            </a:r>
            <a:r>
              <a:rPr lang="sl-SI" altLang="sl-SI"/>
              <a:t>, ki je ostala</a:t>
            </a:r>
          </a:p>
          <a:p>
            <a:pPr>
              <a:lnSpc>
                <a:spcPct val="90000"/>
              </a:lnSpc>
            </a:pPr>
            <a:r>
              <a:rPr lang="sl-SI" altLang="sl-SI"/>
              <a:t>Država ji je zaplenila skoraj vse napremičnine</a:t>
            </a:r>
          </a:p>
          <a:p>
            <a:pPr>
              <a:lnSpc>
                <a:spcPct val="90000"/>
              </a:lnSpc>
            </a:pPr>
            <a:r>
              <a:rPr lang="sl-SI" altLang="sl-SI"/>
              <a:t>Sodni procesi proti duhovnikom</a:t>
            </a:r>
          </a:p>
          <a:p>
            <a:pPr>
              <a:lnSpc>
                <a:spcPct val="90000"/>
              </a:lnSpc>
            </a:pPr>
            <a:r>
              <a:rPr lang="sl-SI" altLang="sl-SI"/>
              <a:t>Ukinejo praznovanje božiča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sl-SI" altLang="sl-SI"/>
          </a:p>
        </p:txBody>
      </p:sp>
      <p:pic>
        <p:nvPicPr>
          <p:cNvPr id="53258" name="Picture 10" descr="Christmas_Tree">
            <a:hlinkClick r:id="rId2"/>
            <a:extLst>
              <a:ext uri="{FF2B5EF4-FFF2-40B4-BE49-F238E27FC236}">
                <a16:creationId xmlns:a16="http://schemas.microsoft.com/office/drawing/2014/main" id="{0C0F89E9-A4B6-4ABC-910A-95F81473A420}"/>
              </a:ext>
            </a:extLst>
          </p:cNvPr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24525" y="1700213"/>
            <a:ext cx="2714625" cy="389731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259" name="Text Box 11">
            <a:extLst>
              <a:ext uri="{FF2B5EF4-FFF2-40B4-BE49-F238E27FC236}">
                <a16:creationId xmlns:a16="http://schemas.microsoft.com/office/drawing/2014/main" id="{0A885C3C-D7A2-41D9-9014-CFC9C6809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0063" y="5876925"/>
            <a:ext cx="3924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 sz="2800">
                <a:latin typeface="Comic Sans MS" panose="030F0702030302020204" pitchFamily="66" charset="0"/>
              </a:rPr>
              <a:t>Božično drevesce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0</TotalTime>
  <Words>269</Words>
  <Application>Microsoft Office PowerPoint</Application>
  <PresentationFormat>On-screen Show (4:3)</PresentationFormat>
  <Paragraphs>58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Comic Sans MS</vt:lpstr>
      <vt:lpstr>Wingdings</vt:lpstr>
      <vt:lpstr>Beam</vt:lpstr>
      <vt:lpstr>Slovenci v drugi Jugoslaviji in osamosvojitev</vt:lpstr>
      <vt:lpstr>Slovenija ob koncu vojne</vt:lpstr>
      <vt:lpstr>Junakom borbe naj slede junaki dela!</vt:lpstr>
      <vt:lpstr>Nova oblast</vt:lpstr>
      <vt:lpstr>Nova oblast</vt:lpstr>
      <vt:lpstr>Volitve</vt:lpstr>
      <vt:lpstr>Odprava večstrankarstva</vt:lpstr>
      <vt:lpstr>Sodni procesi</vt:lpstr>
      <vt:lpstr>Cerkev in nova oblast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2019-06-03T09:16:33Z</dcterms:created>
  <dcterms:modified xsi:type="dcterms:W3CDTF">2019-06-03T09:16:33Z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