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sl-SI"/>
    </a:defPPr>
    <a:lvl1pPr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20" y="6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EE19CE7-3192-40A5-B96F-764DD65BD423}"/>
              </a:ext>
            </a:extLst>
          </p:cNvPr>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1B56DB83-832C-4CF1-9CAC-FF4F23AAE406}"/>
              </a:ext>
            </a:extLst>
          </p:cNvPr>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D362C18-9F94-4DB3-B64F-5EE38ADBE9A5}"/>
              </a:ext>
            </a:extLst>
          </p:cNvPr>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604A7E1-C226-4BAB-A358-599255D5A7C7}"/>
              </a:ext>
            </a:extLst>
          </p:cNvPr>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92897BE5-3D8B-4D42-85C2-347954307691}"/>
              </a:ext>
            </a:extLst>
          </p:cNvPr>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sl-SI"/>
              <a:t>Uredite slog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endParaRPr lang="en-US" dirty="0"/>
          </a:p>
        </p:txBody>
      </p:sp>
      <p:sp>
        <p:nvSpPr>
          <p:cNvPr id="9" name="Date Placeholder 3">
            <a:extLst>
              <a:ext uri="{FF2B5EF4-FFF2-40B4-BE49-F238E27FC236}">
                <a16:creationId xmlns:a16="http://schemas.microsoft.com/office/drawing/2014/main" id="{E4B52155-ABD6-43EA-BF63-62DBC64C3575}"/>
              </a:ext>
            </a:extLst>
          </p:cNvPr>
          <p:cNvSpPr>
            <a:spLocks noGrp="1"/>
          </p:cNvSpPr>
          <p:nvPr>
            <p:ph type="dt" sz="half" idx="10"/>
          </p:nvPr>
        </p:nvSpPr>
        <p:spPr/>
        <p:txBody>
          <a:bodyPr/>
          <a:lstStyle>
            <a:lvl1pPr>
              <a:defRPr/>
            </a:lvl1pPr>
          </a:lstStyle>
          <a:p>
            <a:pPr>
              <a:defRPr/>
            </a:pPr>
            <a:fld id="{C2B91A5E-78D9-470D-8C2E-C9EE1C38C667}" type="datetimeFigureOut">
              <a:rPr lang="sl-SI"/>
              <a:pPr>
                <a:defRPr/>
              </a:pPr>
              <a:t>4. 06. 2019</a:t>
            </a:fld>
            <a:endParaRPr lang="sl-SI"/>
          </a:p>
        </p:txBody>
      </p:sp>
      <p:sp>
        <p:nvSpPr>
          <p:cNvPr id="10" name="Footer Placeholder 4">
            <a:extLst>
              <a:ext uri="{FF2B5EF4-FFF2-40B4-BE49-F238E27FC236}">
                <a16:creationId xmlns:a16="http://schemas.microsoft.com/office/drawing/2014/main" id="{320BBC42-02A6-484A-8F1C-820E8036FA34}"/>
              </a:ext>
            </a:extLst>
          </p:cNvPr>
          <p:cNvSpPr>
            <a:spLocks noGrp="1"/>
          </p:cNvSpPr>
          <p:nvPr>
            <p:ph type="ftr" sz="quarter" idx="11"/>
          </p:nvPr>
        </p:nvSpPr>
        <p:spPr/>
        <p:txBody>
          <a:bodyPr/>
          <a:lstStyle>
            <a:lvl1pPr>
              <a:defRPr/>
            </a:lvl1pPr>
          </a:lstStyle>
          <a:p>
            <a:pPr>
              <a:defRPr/>
            </a:pPr>
            <a:endParaRPr lang="sl-SI"/>
          </a:p>
        </p:txBody>
      </p:sp>
      <p:sp>
        <p:nvSpPr>
          <p:cNvPr id="11" name="Slide Number Placeholder 5">
            <a:extLst>
              <a:ext uri="{FF2B5EF4-FFF2-40B4-BE49-F238E27FC236}">
                <a16:creationId xmlns:a16="http://schemas.microsoft.com/office/drawing/2014/main" id="{6D8421C5-24E1-4E22-AD2E-168BADB1B3C2}"/>
              </a:ext>
            </a:extLst>
          </p:cNvPr>
          <p:cNvSpPr>
            <a:spLocks noGrp="1"/>
          </p:cNvSpPr>
          <p:nvPr>
            <p:ph type="sldNum" sz="quarter" idx="12"/>
          </p:nvPr>
        </p:nvSpPr>
        <p:spPr/>
        <p:txBody>
          <a:bodyPr/>
          <a:lstStyle>
            <a:lvl1pPr>
              <a:defRPr/>
            </a:lvl1pPr>
          </a:lstStyle>
          <a:p>
            <a:fld id="{823C0E19-FDA7-485C-9C96-4E15E48B9329}" type="slidenum">
              <a:rPr lang="sl-SI" altLang="sl-SI"/>
              <a:pPr/>
              <a:t>‹#›</a:t>
            </a:fld>
            <a:endParaRPr lang="sl-SI" altLang="sl-SI"/>
          </a:p>
        </p:txBody>
      </p:sp>
    </p:spTree>
    <p:extLst>
      <p:ext uri="{BB962C8B-B14F-4D97-AF65-F5344CB8AC3E}">
        <p14:creationId xmlns:p14="http://schemas.microsoft.com/office/powerpoint/2010/main" val="3084314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noProof="0"/>
              <a:t>Kliknite ikono, če želite dodati sliko</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5" name="Date Placeholder 3">
            <a:extLst>
              <a:ext uri="{FF2B5EF4-FFF2-40B4-BE49-F238E27FC236}">
                <a16:creationId xmlns:a16="http://schemas.microsoft.com/office/drawing/2014/main" id="{47B0E3CA-9B5A-4426-8947-C265F2A58997}"/>
              </a:ext>
            </a:extLst>
          </p:cNvPr>
          <p:cNvSpPr>
            <a:spLocks noGrp="1"/>
          </p:cNvSpPr>
          <p:nvPr>
            <p:ph type="dt" sz="half" idx="15"/>
          </p:nvPr>
        </p:nvSpPr>
        <p:spPr/>
        <p:txBody>
          <a:bodyPr/>
          <a:lstStyle>
            <a:lvl1pPr>
              <a:defRPr/>
            </a:lvl1pPr>
          </a:lstStyle>
          <a:p>
            <a:pPr>
              <a:defRPr/>
            </a:pPr>
            <a:fld id="{181B2E2C-4245-438B-A872-0171ACEFBFFD}" type="datetimeFigureOut">
              <a:rPr lang="sl-SI"/>
              <a:pPr>
                <a:defRPr/>
              </a:pPr>
              <a:t>4. 06. 2019</a:t>
            </a:fld>
            <a:endParaRPr lang="sl-SI"/>
          </a:p>
        </p:txBody>
      </p:sp>
      <p:sp>
        <p:nvSpPr>
          <p:cNvPr id="6" name="Footer Placeholder 4">
            <a:extLst>
              <a:ext uri="{FF2B5EF4-FFF2-40B4-BE49-F238E27FC236}">
                <a16:creationId xmlns:a16="http://schemas.microsoft.com/office/drawing/2014/main" id="{79449B34-DE2E-40ED-84FC-4E3546EDB712}"/>
              </a:ext>
            </a:extLst>
          </p:cNvPr>
          <p:cNvSpPr>
            <a:spLocks noGrp="1"/>
          </p:cNvSpPr>
          <p:nvPr>
            <p:ph type="ftr" sz="quarter" idx="16"/>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389BBACE-833B-4977-8219-47F6B03D1453}"/>
              </a:ext>
            </a:extLst>
          </p:cNvPr>
          <p:cNvSpPr>
            <a:spLocks noGrp="1"/>
          </p:cNvSpPr>
          <p:nvPr>
            <p:ph type="sldNum" sz="quarter" idx="17"/>
          </p:nvPr>
        </p:nvSpPr>
        <p:spPr/>
        <p:txBody>
          <a:bodyPr/>
          <a:lstStyle>
            <a:lvl1pPr>
              <a:defRPr/>
            </a:lvl1pPr>
          </a:lstStyle>
          <a:p>
            <a:fld id="{C242CC54-AE06-4ED2-BFE7-DCD9C1930203}" type="slidenum">
              <a:rPr lang="sl-SI" altLang="sl-SI"/>
              <a:pPr/>
              <a:t>‹#›</a:t>
            </a:fld>
            <a:endParaRPr lang="sl-SI" altLang="sl-SI"/>
          </a:p>
        </p:txBody>
      </p:sp>
    </p:spTree>
    <p:extLst>
      <p:ext uri="{BB962C8B-B14F-4D97-AF65-F5344CB8AC3E}">
        <p14:creationId xmlns:p14="http://schemas.microsoft.com/office/powerpoint/2010/main" val="34781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sl-SI"/>
              <a:t>Uredite slog naslova matrice</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a:extLst>
              <a:ext uri="{FF2B5EF4-FFF2-40B4-BE49-F238E27FC236}">
                <a16:creationId xmlns:a16="http://schemas.microsoft.com/office/drawing/2014/main" id="{B8C94FAA-1139-4EEE-82F6-56E307269639}"/>
              </a:ext>
            </a:extLst>
          </p:cNvPr>
          <p:cNvSpPr>
            <a:spLocks noGrp="1"/>
          </p:cNvSpPr>
          <p:nvPr>
            <p:ph type="dt" sz="half" idx="10"/>
          </p:nvPr>
        </p:nvSpPr>
        <p:spPr/>
        <p:txBody>
          <a:bodyPr/>
          <a:lstStyle>
            <a:lvl1pPr>
              <a:defRPr/>
            </a:lvl1pPr>
          </a:lstStyle>
          <a:p>
            <a:pPr>
              <a:defRPr/>
            </a:pPr>
            <a:fld id="{A36873D7-FBE2-4DD3-ABCC-5866EBC5CB9D}" type="datetimeFigureOut">
              <a:rPr lang="sl-SI"/>
              <a:pPr>
                <a:defRPr/>
              </a:pPr>
              <a:t>4. 06. 2019</a:t>
            </a:fld>
            <a:endParaRPr lang="sl-SI"/>
          </a:p>
        </p:txBody>
      </p:sp>
      <p:sp>
        <p:nvSpPr>
          <p:cNvPr id="5" name="Footer Placeholder 4">
            <a:extLst>
              <a:ext uri="{FF2B5EF4-FFF2-40B4-BE49-F238E27FC236}">
                <a16:creationId xmlns:a16="http://schemas.microsoft.com/office/drawing/2014/main" id="{94548381-42BE-4A2D-963B-B83092898F22}"/>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7195309F-F8AE-4DC3-8B1A-60699AE2BD2B}"/>
              </a:ext>
            </a:extLst>
          </p:cNvPr>
          <p:cNvSpPr>
            <a:spLocks noGrp="1"/>
          </p:cNvSpPr>
          <p:nvPr>
            <p:ph type="sldNum" sz="quarter" idx="12"/>
          </p:nvPr>
        </p:nvSpPr>
        <p:spPr/>
        <p:txBody>
          <a:bodyPr/>
          <a:lstStyle>
            <a:lvl1pPr>
              <a:defRPr/>
            </a:lvl1pPr>
          </a:lstStyle>
          <a:p>
            <a:fld id="{3F81173E-206B-4497-9849-03300A6A508F}" type="slidenum">
              <a:rPr lang="sl-SI" altLang="sl-SI"/>
              <a:pPr/>
              <a:t>‹#›</a:t>
            </a:fld>
            <a:endParaRPr lang="sl-SI" altLang="sl-SI"/>
          </a:p>
        </p:txBody>
      </p:sp>
    </p:spTree>
    <p:extLst>
      <p:ext uri="{BB962C8B-B14F-4D97-AF65-F5344CB8AC3E}">
        <p14:creationId xmlns:p14="http://schemas.microsoft.com/office/powerpoint/2010/main" val="3372426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5" name="TextBox 12">
            <a:extLst>
              <a:ext uri="{FF2B5EF4-FFF2-40B4-BE49-F238E27FC236}">
                <a16:creationId xmlns:a16="http://schemas.microsoft.com/office/drawing/2014/main" id="{9D96C5C3-885F-4CD9-9D0A-617D40A38FD4}"/>
              </a:ext>
            </a:extLst>
          </p:cNvPr>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r>
              <a:rPr lang="en-US" altLang="sl-SI" sz="8000"/>
              <a:t>“</a:t>
            </a:r>
          </a:p>
        </p:txBody>
      </p:sp>
      <p:sp>
        <p:nvSpPr>
          <p:cNvPr id="6" name="TextBox 13">
            <a:extLst>
              <a:ext uri="{FF2B5EF4-FFF2-40B4-BE49-F238E27FC236}">
                <a16:creationId xmlns:a16="http://schemas.microsoft.com/office/drawing/2014/main" id="{CD60256B-162D-4DC1-A2C9-DEC0603F839A}"/>
              </a:ext>
            </a:extLst>
          </p:cNvPr>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r"/>
            <a:r>
              <a:rPr lang="en-US" altLang="sl-SI" sz="800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sl-SI"/>
              <a:t>Uredite slog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Uredite sloge besedila matrice</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7" name="Date Placeholder 3">
            <a:extLst>
              <a:ext uri="{FF2B5EF4-FFF2-40B4-BE49-F238E27FC236}">
                <a16:creationId xmlns:a16="http://schemas.microsoft.com/office/drawing/2014/main" id="{0E490DAF-B3CF-4BD7-A7B1-3C7C926DA790}"/>
              </a:ext>
            </a:extLst>
          </p:cNvPr>
          <p:cNvSpPr>
            <a:spLocks noGrp="1"/>
          </p:cNvSpPr>
          <p:nvPr>
            <p:ph type="dt" sz="half" idx="14"/>
          </p:nvPr>
        </p:nvSpPr>
        <p:spPr/>
        <p:txBody>
          <a:bodyPr/>
          <a:lstStyle>
            <a:lvl1pPr>
              <a:defRPr/>
            </a:lvl1pPr>
          </a:lstStyle>
          <a:p>
            <a:pPr>
              <a:defRPr/>
            </a:pPr>
            <a:fld id="{1419E0F5-F84E-482F-A0A9-9979366A7E97}" type="datetimeFigureOut">
              <a:rPr lang="sl-SI"/>
              <a:pPr>
                <a:defRPr/>
              </a:pPr>
              <a:t>4. 06. 2019</a:t>
            </a:fld>
            <a:endParaRPr lang="sl-SI"/>
          </a:p>
        </p:txBody>
      </p:sp>
      <p:sp>
        <p:nvSpPr>
          <p:cNvPr id="8" name="Footer Placeholder 4">
            <a:extLst>
              <a:ext uri="{FF2B5EF4-FFF2-40B4-BE49-F238E27FC236}">
                <a16:creationId xmlns:a16="http://schemas.microsoft.com/office/drawing/2014/main" id="{5B1A57A7-37A3-44C7-A51C-B2F8F01C7D32}"/>
              </a:ext>
            </a:extLst>
          </p:cNvPr>
          <p:cNvSpPr>
            <a:spLocks noGrp="1"/>
          </p:cNvSpPr>
          <p:nvPr>
            <p:ph type="ftr" sz="quarter" idx="15"/>
          </p:nvPr>
        </p:nvSpPr>
        <p:spPr/>
        <p:txBody>
          <a:bodyPr/>
          <a:lstStyle>
            <a:lvl1pPr>
              <a:defRPr/>
            </a:lvl1pPr>
          </a:lstStyle>
          <a:p>
            <a:pPr>
              <a:defRPr/>
            </a:pPr>
            <a:endParaRPr lang="sl-SI"/>
          </a:p>
        </p:txBody>
      </p:sp>
      <p:sp>
        <p:nvSpPr>
          <p:cNvPr id="9" name="Slide Number Placeholder 5">
            <a:extLst>
              <a:ext uri="{FF2B5EF4-FFF2-40B4-BE49-F238E27FC236}">
                <a16:creationId xmlns:a16="http://schemas.microsoft.com/office/drawing/2014/main" id="{667A8B47-D2F9-4EC7-9237-8518C92CB70A}"/>
              </a:ext>
            </a:extLst>
          </p:cNvPr>
          <p:cNvSpPr>
            <a:spLocks noGrp="1"/>
          </p:cNvSpPr>
          <p:nvPr>
            <p:ph type="sldNum" sz="quarter" idx="16"/>
          </p:nvPr>
        </p:nvSpPr>
        <p:spPr/>
        <p:txBody>
          <a:bodyPr/>
          <a:lstStyle>
            <a:lvl1pPr>
              <a:defRPr/>
            </a:lvl1pPr>
          </a:lstStyle>
          <a:p>
            <a:fld id="{8C072481-C1C7-4A1E-A93C-5523B5693C05}" type="slidenum">
              <a:rPr lang="sl-SI" altLang="sl-SI"/>
              <a:pPr/>
              <a:t>‹#›</a:t>
            </a:fld>
            <a:endParaRPr lang="sl-SI" altLang="sl-SI"/>
          </a:p>
        </p:txBody>
      </p:sp>
    </p:spTree>
    <p:extLst>
      <p:ext uri="{BB962C8B-B14F-4D97-AF65-F5344CB8AC3E}">
        <p14:creationId xmlns:p14="http://schemas.microsoft.com/office/powerpoint/2010/main" val="3981105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sl-SI"/>
              <a:t>Uredite slog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a:extLst>
              <a:ext uri="{FF2B5EF4-FFF2-40B4-BE49-F238E27FC236}">
                <a16:creationId xmlns:a16="http://schemas.microsoft.com/office/drawing/2014/main" id="{8EF75967-D710-493E-BB48-7434C389F735}"/>
              </a:ext>
            </a:extLst>
          </p:cNvPr>
          <p:cNvSpPr>
            <a:spLocks noGrp="1"/>
          </p:cNvSpPr>
          <p:nvPr>
            <p:ph type="dt" sz="half" idx="10"/>
          </p:nvPr>
        </p:nvSpPr>
        <p:spPr/>
        <p:txBody>
          <a:bodyPr/>
          <a:lstStyle>
            <a:lvl1pPr>
              <a:defRPr/>
            </a:lvl1pPr>
          </a:lstStyle>
          <a:p>
            <a:pPr>
              <a:defRPr/>
            </a:pPr>
            <a:fld id="{6A9D4717-F490-4DBC-AAA5-EB06A42FB803}" type="datetimeFigureOut">
              <a:rPr lang="sl-SI"/>
              <a:pPr>
                <a:defRPr/>
              </a:pPr>
              <a:t>4. 06. 2019</a:t>
            </a:fld>
            <a:endParaRPr lang="sl-SI"/>
          </a:p>
        </p:txBody>
      </p:sp>
      <p:sp>
        <p:nvSpPr>
          <p:cNvPr id="5" name="Footer Placeholder 4">
            <a:extLst>
              <a:ext uri="{FF2B5EF4-FFF2-40B4-BE49-F238E27FC236}">
                <a16:creationId xmlns:a16="http://schemas.microsoft.com/office/drawing/2014/main" id="{E7465408-E0BE-4758-B378-E7C7807A8368}"/>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F85B4B7B-7A3B-4AEE-8EAC-497150C249E9}"/>
              </a:ext>
            </a:extLst>
          </p:cNvPr>
          <p:cNvSpPr>
            <a:spLocks noGrp="1"/>
          </p:cNvSpPr>
          <p:nvPr>
            <p:ph type="sldNum" sz="quarter" idx="12"/>
          </p:nvPr>
        </p:nvSpPr>
        <p:spPr/>
        <p:txBody>
          <a:bodyPr/>
          <a:lstStyle>
            <a:lvl1pPr>
              <a:defRPr/>
            </a:lvl1pPr>
          </a:lstStyle>
          <a:p>
            <a:fld id="{5199CB5E-4142-4801-AD16-2B7858312E80}" type="slidenum">
              <a:rPr lang="sl-SI" altLang="sl-SI"/>
              <a:pPr/>
              <a:t>‹#›</a:t>
            </a:fld>
            <a:endParaRPr lang="sl-SI" altLang="sl-SI"/>
          </a:p>
        </p:txBody>
      </p:sp>
    </p:spTree>
    <p:extLst>
      <p:ext uri="{BB962C8B-B14F-4D97-AF65-F5344CB8AC3E}">
        <p14:creationId xmlns:p14="http://schemas.microsoft.com/office/powerpoint/2010/main" val="45471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5" name="TextBox 12">
            <a:extLst>
              <a:ext uri="{FF2B5EF4-FFF2-40B4-BE49-F238E27FC236}">
                <a16:creationId xmlns:a16="http://schemas.microsoft.com/office/drawing/2014/main" id="{745EF678-8502-4FC2-BFBC-AB3734F53873}"/>
              </a:ext>
            </a:extLst>
          </p:cNvPr>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r>
              <a:rPr lang="en-US" altLang="sl-SI" sz="8000"/>
              <a:t>“</a:t>
            </a:r>
          </a:p>
        </p:txBody>
      </p:sp>
      <p:sp>
        <p:nvSpPr>
          <p:cNvPr id="6" name="TextBox 13">
            <a:extLst>
              <a:ext uri="{FF2B5EF4-FFF2-40B4-BE49-F238E27FC236}">
                <a16:creationId xmlns:a16="http://schemas.microsoft.com/office/drawing/2014/main" id="{64DA470C-DD72-40F9-AC5A-9DB3021EB63D}"/>
              </a:ext>
            </a:extLst>
          </p:cNvPr>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lgn="r"/>
            <a:r>
              <a:rPr lang="en-US" altLang="sl-SI" sz="800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sl-SI"/>
              <a:t>Uredite slog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sl-SI"/>
              <a:t>Uredite sloge besedila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7" name="Date Placeholder 3">
            <a:extLst>
              <a:ext uri="{FF2B5EF4-FFF2-40B4-BE49-F238E27FC236}">
                <a16:creationId xmlns:a16="http://schemas.microsoft.com/office/drawing/2014/main" id="{194D3A7A-8CD0-4B93-88CA-8FB1307A00D8}"/>
              </a:ext>
            </a:extLst>
          </p:cNvPr>
          <p:cNvSpPr>
            <a:spLocks noGrp="1"/>
          </p:cNvSpPr>
          <p:nvPr>
            <p:ph type="dt" sz="half" idx="14"/>
          </p:nvPr>
        </p:nvSpPr>
        <p:spPr/>
        <p:txBody>
          <a:bodyPr/>
          <a:lstStyle>
            <a:lvl1pPr>
              <a:defRPr/>
            </a:lvl1pPr>
          </a:lstStyle>
          <a:p>
            <a:pPr>
              <a:defRPr/>
            </a:pPr>
            <a:fld id="{2BF46B84-D8F0-46E3-88E4-F42C13E29B9D}" type="datetimeFigureOut">
              <a:rPr lang="sl-SI"/>
              <a:pPr>
                <a:defRPr/>
              </a:pPr>
              <a:t>4. 06. 2019</a:t>
            </a:fld>
            <a:endParaRPr lang="sl-SI"/>
          </a:p>
        </p:txBody>
      </p:sp>
      <p:sp>
        <p:nvSpPr>
          <p:cNvPr id="8" name="Footer Placeholder 4">
            <a:extLst>
              <a:ext uri="{FF2B5EF4-FFF2-40B4-BE49-F238E27FC236}">
                <a16:creationId xmlns:a16="http://schemas.microsoft.com/office/drawing/2014/main" id="{06DBF795-4535-45F9-8428-0EAE341B6FDA}"/>
              </a:ext>
            </a:extLst>
          </p:cNvPr>
          <p:cNvSpPr>
            <a:spLocks noGrp="1"/>
          </p:cNvSpPr>
          <p:nvPr>
            <p:ph type="ftr" sz="quarter" idx="15"/>
          </p:nvPr>
        </p:nvSpPr>
        <p:spPr/>
        <p:txBody>
          <a:bodyPr/>
          <a:lstStyle>
            <a:lvl1pPr>
              <a:defRPr/>
            </a:lvl1pPr>
          </a:lstStyle>
          <a:p>
            <a:pPr>
              <a:defRPr/>
            </a:pPr>
            <a:endParaRPr lang="sl-SI"/>
          </a:p>
        </p:txBody>
      </p:sp>
      <p:sp>
        <p:nvSpPr>
          <p:cNvPr id="9" name="Slide Number Placeholder 5">
            <a:extLst>
              <a:ext uri="{FF2B5EF4-FFF2-40B4-BE49-F238E27FC236}">
                <a16:creationId xmlns:a16="http://schemas.microsoft.com/office/drawing/2014/main" id="{3662C3D4-CC60-4E8D-BAA6-67992FFD69CB}"/>
              </a:ext>
            </a:extLst>
          </p:cNvPr>
          <p:cNvSpPr>
            <a:spLocks noGrp="1"/>
          </p:cNvSpPr>
          <p:nvPr>
            <p:ph type="sldNum" sz="quarter" idx="16"/>
          </p:nvPr>
        </p:nvSpPr>
        <p:spPr/>
        <p:txBody>
          <a:bodyPr/>
          <a:lstStyle>
            <a:lvl1pPr>
              <a:defRPr/>
            </a:lvl1pPr>
          </a:lstStyle>
          <a:p>
            <a:fld id="{BDDD4AA6-73B6-42A6-8E52-1BE09C325A3D}" type="slidenum">
              <a:rPr lang="sl-SI" altLang="sl-SI"/>
              <a:pPr/>
              <a:t>‹#›</a:t>
            </a:fld>
            <a:endParaRPr lang="sl-SI" altLang="sl-SI"/>
          </a:p>
        </p:txBody>
      </p:sp>
    </p:spTree>
    <p:extLst>
      <p:ext uri="{BB962C8B-B14F-4D97-AF65-F5344CB8AC3E}">
        <p14:creationId xmlns:p14="http://schemas.microsoft.com/office/powerpoint/2010/main" val="675042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sl-SI"/>
              <a:t>Uredite slog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sl-SI"/>
              <a:t>Uredite sloge besedila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5" name="Date Placeholder 3">
            <a:extLst>
              <a:ext uri="{FF2B5EF4-FFF2-40B4-BE49-F238E27FC236}">
                <a16:creationId xmlns:a16="http://schemas.microsoft.com/office/drawing/2014/main" id="{5DB6E32A-74C2-423E-8B3B-778B72F7944B}"/>
              </a:ext>
            </a:extLst>
          </p:cNvPr>
          <p:cNvSpPr>
            <a:spLocks noGrp="1"/>
          </p:cNvSpPr>
          <p:nvPr>
            <p:ph type="dt" sz="half" idx="14"/>
          </p:nvPr>
        </p:nvSpPr>
        <p:spPr/>
        <p:txBody>
          <a:bodyPr/>
          <a:lstStyle>
            <a:lvl1pPr>
              <a:defRPr/>
            </a:lvl1pPr>
          </a:lstStyle>
          <a:p>
            <a:pPr>
              <a:defRPr/>
            </a:pPr>
            <a:fld id="{0A87A1D0-2630-4419-8A55-EB92CEB6DACA}" type="datetimeFigureOut">
              <a:rPr lang="sl-SI"/>
              <a:pPr>
                <a:defRPr/>
              </a:pPr>
              <a:t>4. 06. 2019</a:t>
            </a:fld>
            <a:endParaRPr lang="sl-SI"/>
          </a:p>
        </p:txBody>
      </p:sp>
      <p:sp>
        <p:nvSpPr>
          <p:cNvPr id="6" name="Footer Placeholder 4">
            <a:extLst>
              <a:ext uri="{FF2B5EF4-FFF2-40B4-BE49-F238E27FC236}">
                <a16:creationId xmlns:a16="http://schemas.microsoft.com/office/drawing/2014/main" id="{4564EC40-29A3-4AB1-AEE9-4FCE6CE9D405}"/>
              </a:ext>
            </a:extLst>
          </p:cNvPr>
          <p:cNvSpPr>
            <a:spLocks noGrp="1"/>
          </p:cNvSpPr>
          <p:nvPr>
            <p:ph type="ftr" sz="quarter" idx="15"/>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27C30F84-C7D3-4963-B4F0-7B9E21F4CD43}"/>
              </a:ext>
            </a:extLst>
          </p:cNvPr>
          <p:cNvSpPr>
            <a:spLocks noGrp="1"/>
          </p:cNvSpPr>
          <p:nvPr>
            <p:ph type="sldNum" sz="quarter" idx="16"/>
          </p:nvPr>
        </p:nvSpPr>
        <p:spPr/>
        <p:txBody>
          <a:bodyPr/>
          <a:lstStyle>
            <a:lvl1pPr>
              <a:defRPr/>
            </a:lvl1pPr>
          </a:lstStyle>
          <a:p>
            <a:fld id="{EC0C28B8-AC76-4670-8AEC-D51FF4C40F01}" type="slidenum">
              <a:rPr lang="sl-SI" altLang="sl-SI"/>
              <a:pPr/>
              <a:t>‹#›</a:t>
            </a:fld>
            <a:endParaRPr lang="sl-SI" altLang="sl-SI"/>
          </a:p>
        </p:txBody>
      </p:sp>
    </p:spTree>
    <p:extLst>
      <p:ext uri="{BB962C8B-B14F-4D97-AF65-F5344CB8AC3E}">
        <p14:creationId xmlns:p14="http://schemas.microsoft.com/office/powerpoint/2010/main" val="2724318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l-SI"/>
              <a:t>Uredite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E7800EB9-004B-4A19-BBC5-645CB6B79769}"/>
              </a:ext>
            </a:extLst>
          </p:cNvPr>
          <p:cNvSpPr>
            <a:spLocks noGrp="1"/>
          </p:cNvSpPr>
          <p:nvPr>
            <p:ph type="dt" sz="half" idx="10"/>
          </p:nvPr>
        </p:nvSpPr>
        <p:spPr/>
        <p:txBody>
          <a:bodyPr/>
          <a:lstStyle>
            <a:lvl1pPr>
              <a:defRPr/>
            </a:lvl1pPr>
          </a:lstStyle>
          <a:p>
            <a:pPr>
              <a:defRPr/>
            </a:pPr>
            <a:fld id="{C57C2848-E69B-4F5E-9D3B-E4385314E1AE}" type="datetimeFigureOut">
              <a:rPr lang="sl-SI"/>
              <a:pPr>
                <a:defRPr/>
              </a:pPr>
              <a:t>4. 06. 2019</a:t>
            </a:fld>
            <a:endParaRPr lang="sl-SI"/>
          </a:p>
        </p:txBody>
      </p:sp>
      <p:sp>
        <p:nvSpPr>
          <p:cNvPr id="5" name="Footer Placeholder 4">
            <a:extLst>
              <a:ext uri="{FF2B5EF4-FFF2-40B4-BE49-F238E27FC236}">
                <a16:creationId xmlns:a16="http://schemas.microsoft.com/office/drawing/2014/main" id="{BC5582AE-846A-4867-81C6-8875D67D3473}"/>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03432E69-B738-4003-BA36-A5854C46C384}"/>
              </a:ext>
            </a:extLst>
          </p:cNvPr>
          <p:cNvSpPr>
            <a:spLocks noGrp="1"/>
          </p:cNvSpPr>
          <p:nvPr>
            <p:ph type="sldNum" sz="quarter" idx="12"/>
          </p:nvPr>
        </p:nvSpPr>
        <p:spPr/>
        <p:txBody>
          <a:bodyPr/>
          <a:lstStyle>
            <a:lvl1pPr>
              <a:defRPr/>
            </a:lvl1pPr>
          </a:lstStyle>
          <a:p>
            <a:fld id="{041E0738-3A0D-43EE-AF4C-F24B56904D87}" type="slidenum">
              <a:rPr lang="sl-SI" altLang="sl-SI"/>
              <a:pPr/>
              <a:t>‹#›</a:t>
            </a:fld>
            <a:endParaRPr lang="sl-SI" altLang="sl-SI"/>
          </a:p>
        </p:txBody>
      </p:sp>
    </p:spTree>
    <p:extLst>
      <p:ext uri="{BB962C8B-B14F-4D97-AF65-F5344CB8AC3E}">
        <p14:creationId xmlns:p14="http://schemas.microsoft.com/office/powerpoint/2010/main" val="1919212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l-SI"/>
              <a:t>Uredite slog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6A360F87-282D-4CE2-BC26-CC9D646DB7D4}"/>
              </a:ext>
            </a:extLst>
          </p:cNvPr>
          <p:cNvSpPr>
            <a:spLocks noGrp="1"/>
          </p:cNvSpPr>
          <p:nvPr>
            <p:ph type="dt" sz="half" idx="10"/>
          </p:nvPr>
        </p:nvSpPr>
        <p:spPr/>
        <p:txBody>
          <a:bodyPr/>
          <a:lstStyle>
            <a:lvl1pPr>
              <a:defRPr/>
            </a:lvl1pPr>
          </a:lstStyle>
          <a:p>
            <a:pPr>
              <a:defRPr/>
            </a:pPr>
            <a:fld id="{CF8431F4-8D32-44EA-A734-35DF9F3BD65B}" type="datetimeFigureOut">
              <a:rPr lang="sl-SI"/>
              <a:pPr>
                <a:defRPr/>
              </a:pPr>
              <a:t>4. 06. 2019</a:t>
            </a:fld>
            <a:endParaRPr lang="sl-SI"/>
          </a:p>
        </p:txBody>
      </p:sp>
      <p:sp>
        <p:nvSpPr>
          <p:cNvPr id="5" name="Footer Placeholder 4">
            <a:extLst>
              <a:ext uri="{FF2B5EF4-FFF2-40B4-BE49-F238E27FC236}">
                <a16:creationId xmlns:a16="http://schemas.microsoft.com/office/drawing/2014/main" id="{BEACFF8A-7460-4594-90D1-604F5CB80604}"/>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E3DE3A37-4A77-430F-B5C8-A2E0708A7CE6}"/>
              </a:ext>
            </a:extLst>
          </p:cNvPr>
          <p:cNvSpPr>
            <a:spLocks noGrp="1"/>
          </p:cNvSpPr>
          <p:nvPr>
            <p:ph type="sldNum" sz="quarter" idx="12"/>
          </p:nvPr>
        </p:nvSpPr>
        <p:spPr/>
        <p:txBody>
          <a:bodyPr/>
          <a:lstStyle>
            <a:lvl1pPr>
              <a:defRPr/>
            </a:lvl1pPr>
          </a:lstStyle>
          <a:p>
            <a:fld id="{65255F5B-9746-467C-B7F7-626B8863A0E9}" type="slidenum">
              <a:rPr lang="sl-SI" altLang="sl-SI"/>
              <a:pPr/>
              <a:t>‹#›</a:t>
            </a:fld>
            <a:endParaRPr lang="sl-SI" altLang="sl-SI"/>
          </a:p>
        </p:txBody>
      </p:sp>
    </p:spTree>
    <p:extLst>
      <p:ext uri="{BB962C8B-B14F-4D97-AF65-F5344CB8AC3E}">
        <p14:creationId xmlns:p14="http://schemas.microsoft.com/office/powerpoint/2010/main" val="112804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a:extLst>
              <a:ext uri="{FF2B5EF4-FFF2-40B4-BE49-F238E27FC236}">
                <a16:creationId xmlns:a16="http://schemas.microsoft.com/office/drawing/2014/main" id="{27D72AD4-67B6-4589-BF46-F110AC8B6FFE}"/>
              </a:ext>
            </a:extLst>
          </p:cNvPr>
          <p:cNvSpPr>
            <a:spLocks noGrp="1"/>
          </p:cNvSpPr>
          <p:nvPr>
            <p:ph type="dt" sz="half" idx="10"/>
          </p:nvPr>
        </p:nvSpPr>
        <p:spPr/>
        <p:txBody>
          <a:bodyPr/>
          <a:lstStyle>
            <a:lvl1pPr>
              <a:defRPr/>
            </a:lvl1pPr>
          </a:lstStyle>
          <a:p>
            <a:pPr>
              <a:defRPr/>
            </a:pPr>
            <a:fld id="{40B23DDF-B94F-4E27-86C8-1C5ABB209023}" type="datetimeFigureOut">
              <a:rPr lang="sl-SI"/>
              <a:pPr>
                <a:defRPr/>
              </a:pPr>
              <a:t>4. 06. 2019</a:t>
            </a:fld>
            <a:endParaRPr lang="sl-SI"/>
          </a:p>
        </p:txBody>
      </p:sp>
      <p:sp>
        <p:nvSpPr>
          <p:cNvPr id="5" name="Footer Placeholder 4">
            <a:extLst>
              <a:ext uri="{FF2B5EF4-FFF2-40B4-BE49-F238E27FC236}">
                <a16:creationId xmlns:a16="http://schemas.microsoft.com/office/drawing/2014/main" id="{8A340D73-B09E-4E74-9D70-FCEC63D26426}"/>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5DC70EAE-D8A5-4459-A24F-FDE7082A179B}"/>
              </a:ext>
            </a:extLst>
          </p:cNvPr>
          <p:cNvSpPr>
            <a:spLocks noGrp="1"/>
          </p:cNvSpPr>
          <p:nvPr>
            <p:ph type="sldNum" sz="quarter" idx="12"/>
          </p:nvPr>
        </p:nvSpPr>
        <p:spPr/>
        <p:txBody>
          <a:bodyPr/>
          <a:lstStyle>
            <a:lvl1pPr>
              <a:defRPr/>
            </a:lvl1pPr>
          </a:lstStyle>
          <a:p>
            <a:fld id="{C50F45E2-1F2D-4692-A5FE-B8597DBC0F23}" type="slidenum">
              <a:rPr lang="sl-SI" altLang="sl-SI"/>
              <a:pPr/>
              <a:t>‹#›</a:t>
            </a:fld>
            <a:endParaRPr lang="sl-SI" altLang="sl-SI"/>
          </a:p>
        </p:txBody>
      </p:sp>
    </p:spTree>
    <p:extLst>
      <p:ext uri="{BB962C8B-B14F-4D97-AF65-F5344CB8AC3E}">
        <p14:creationId xmlns:p14="http://schemas.microsoft.com/office/powerpoint/2010/main" val="92050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sl-SI"/>
              <a:t>Uredite slog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a:extLst>
              <a:ext uri="{FF2B5EF4-FFF2-40B4-BE49-F238E27FC236}">
                <a16:creationId xmlns:a16="http://schemas.microsoft.com/office/drawing/2014/main" id="{CEEF3277-1FAC-410C-A6E2-FBF1BB07069A}"/>
              </a:ext>
            </a:extLst>
          </p:cNvPr>
          <p:cNvSpPr>
            <a:spLocks noGrp="1"/>
          </p:cNvSpPr>
          <p:nvPr>
            <p:ph type="dt" sz="half" idx="10"/>
          </p:nvPr>
        </p:nvSpPr>
        <p:spPr/>
        <p:txBody>
          <a:bodyPr/>
          <a:lstStyle>
            <a:lvl1pPr>
              <a:defRPr/>
            </a:lvl1pPr>
          </a:lstStyle>
          <a:p>
            <a:pPr>
              <a:defRPr/>
            </a:pPr>
            <a:fld id="{EC1515C2-7C22-44AF-BE90-D77D47111D92}" type="datetimeFigureOut">
              <a:rPr lang="sl-SI"/>
              <a:pPr>
                <a:defRPr/>
              </a:pPr>
              <a:t>4. 06. 2019</a:t>
            </a:fld>
            <a:endParaRPr lang="sl-SI"/>
          </a:p>
        </p:txBody>
      </p:sp>
      <p:sp>
        <p:nvSpPr>
          <p:cNvPr id="5" name="Footer Placeholder 4">
            <a:extLst>
              <a:ext uri="{FF2B5EF4-FFF2-40B4-BE49-F238E27FC236}">
                <a16:creationId xmlns:a16="http://schemas.microsoft.com/office/drawing/2014/main" id="{E6DC0856-F6FA-4797-BE8B-73BF2CDA3D77}"/>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F995C302-FB26-4A15-9082-5E4EFB9B074F}"/>
              </a:ext>
            </a:extLst>
          </p:cNvPr>
          <p:cNvSpPr>
            <a:spLocks noGrp="1"/>
          </p:cNvSpPr>
          <p:nvPr>
            <p:ph type="sldNum" sz="quarter" idx="12"/>
          </p:nvPr>
        </p:nvSpPr>
        <p:spPr/>
        <p:txBody>
          <a:bodyPr/>
          <a:lstStyle>
            <a:lvl1pPr>
              <a:defRPr/>
            </a:lvl1pPr>
          </a:lstStyle>
          <a:p>
            <a:fld id="{30DF3CFB-4CB4-49FB-A88A-30B8E1D99D70}" type="slidenum">
              <a:rPr lang="sl-SI" altLang="sl-SI"/>
              <a:pPr/>
              <a:t>‹#›</a:t>
            </a:fld>
            <a:endParaRPr lang="sl-SI" altLang="sl-SI"/>
          </a:p>
        </p:txBody>
      </p:sp>
    </p:spTree>
    <p:extLst>
      <p:ext uri="{BB962C8B-B14F-4D97-AF65-F5344CB8AC3E}">
        <p14:creationId xmlns:p14="http://schemas.microsoft.com/office/powerpoint/2010/main" val="3723577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3">
            <a:extLst>
              <a:ext uri="{FF2B5EF4-FFF2-40B4-BE49-F238E27FC236}">
                <a16:creationId xmlns:a16="http://schemas.microsoft.com/office/drawing/2014/main" id="{F327D2BA-2ADF-4934-A635-291971EBD0A3}"/>
              </a:ext>
            </a:extLst>
          </p:cNvPr>
          <p:cNvSpPr>
            <a:spLocks noGrp="1"/>
          </p:cNvSpPr>
          <p:nvPr>
            <p:ph type="dt" sz="half" idx="10"/>
          </p:nvPr>
        </p:nvSpPr>
        <p:spPr/>
        <p:txBody>
          <a:bodyPr/>
          <a:lstStyle>
            <a:lvl1pPr>
              <a:defRPr/>
            </a:lvl1pPr>
          </a:lstStyle>
          <a:p>
            <a:pPr>
              <a:defRPr/>
            </a:pPr>
            <a:fld id="{51113130-7B66-4225-9F39-8B1EFBA00ECA}" type="datetimeFigureOut">
              <a:rPr lang="sl-SI"/>
              <a:pPr>
                <a:defRPr/>
              </a:pPr>
              <a:t>4. 06. 2019</a:t>
            </a:fld>
            <a:endParaRPr lang="sl-SI"/>
          </a:p>
        </p:txBody>
      </p:sp>
      <p:sp>
        <p:nvSpPr>
          <p:cNvPr id="6" name="Footer Placeholder 4">
            <a:extLst>
              <a:ext uri="{FF2B5EF4-FFF2-40B4-BE49-F238E27FC236}">
                <a16:creationId xmlns:a16="http://schemas.microsoft.com/office/drawing/2014/main" id="{5627F287-831D-47C5-A20F-E51DE068C1C5}"/>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9A962BE9-7ED2-4B71-8618-56796F9A4764}"/>
              </a:ext>
            </a:extLst>
          </p:cNvPr>
          <p:cNvSpPr>
            <a:spLocks noGrp="1"/>
          </p:cNvSpPr>
          <p:nvPr>
            <p:ph type="sldNum" sz="quarter" idx="12"/>
          </p:nvPr>
        </p:nvSpPr>
        <p:spPr/>
        <p:txBody>
          <a:bodyPr/>
          <a:lstStyle>
            <a:lvl1pPr>
              <a:defRPr/>
            </a:lvl1pPr>
          </a:lstStyle>
          <a:p>
            <a:fld id="{0ACB614D-6560-4CE7-A5FB-1B110212EDB8}" type="slidenum">
              <a:rPr lang="sl-SI" altLang="sl-SI"/>
              <a:pPr/>
              <a:t>‹#›</a:t>
            </a:fld>
            <a:endParaRPr lang="sl-SI" altLang="sl-SI"/>
          </a:p>
        </p:txBody>
      </p:sp>
    </p:spTree>
    <p:extLst>
      <p:ext uri="{BB962C8B-B14F-4D97-AF65-F5344CB8AC3E}">
        <p14:creationId xmlns:p14="http://schemas.microsoft.com/office/powerpoint/2010/main" val="3771939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Uredite slog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3">
            <a:extLst>
              <a:ext uri="{FF2B5EF4-FFF2-40B4-BE49-F238E27FC236}">
                <a16:creationId xmlns:a16="http://schemas.microsoft.com/office/drawing/2014/main" id="{FF754829-45EE-44F0-AE4A-61CD498D4D66}"/>
              </a:ext>
            </a:extLst>
          </p:cNvPr>
          <p:cNvSpPr>
            <a:spLocks noGrp="1"/>
          </p:cNvSpPr>
          <p:nvPr>
            <p:ph type="dt" sz="half" idx="10"/>
          </p:nvPr>
        </p:nvSpPr>
        <p:spPr/>
        <p:txBody>
          <a:bodyPr/>
          <a:lstStyle>
            <a:lvl1pPr>
              <a:defRPr/>
            </a:lvl1pPr>
          </a:lstStyle>
          <a:p>
            <a:pPr>
              <a:defRPr/>
            </a:pPr>
            <a:fld id="{0DE5D9C1-8F68-4AB1-B0EB-24319731AA1C}" type="datetimeFigureOut">
              <a:rPr lang="sl-SI"/>
              <a:pPr>
                <a:defRPr/>
              </a:pPr>
              <a:t>4. 06. 2019</a:t>
            </a:fld>
            <a:endParaRPr lang="sl-SI"/>
          </a:p>
        </p:txBody>
      </p:sp>
      <p:sp>
        <p:nvSpPr>
          <p:cNvPr id="8" name="Footer Placeholder 4">
            <a:extLst>
              <a:ext uri="{FF2B5EF4-FFF2-40B4-BE49-F238E27FC236}">
                <a16:creationId xmlns:a16="http://schemas.microsoft.com/office/drawing/2014/main" id="{84477F9C-C96F-4847-BBD2-C5BFD1379FDE}"/>
              </a:ext>
            </a:extLst>
          </p:cNvPr>
          <p:cNvSpPr>
            <a:spLocks noGrp="1"/>
          </p:cNvSpPr>
          <p:nvPr>
            <p:ph type="ftr" sz="quarter" idx="11"/>
          </p:nvPr>
        </p:nvSpPr>
        <p:spPr/>
        <p:txBody>
          <a:bodyPr/>
          <a:lstStyle>
            <a:lvl1pPr>
              <a:defRPr/>
            </a:lvl1pPr>
          </a:lstStyle>
          <a:p>
            <a:pPr>
              <a:defRPr/>
            </a:pPr>
            <a:endParaRPr lang="sl-SI"/>
          </a:p>
        </p:txBody>
      </p:sp>
      <p:sp>
        <p:nvSpPr>
          <p:cNvPr id="9" name="Slide Number Placeholder 5">
            <a:extLst>
              <a:ext uri="{FF2B5EF4-FFF2-40B4-BE49-F238E27FC236}">
                <a16:creationId xmlns:a16="http://schemas.microsoft.com/office/drawing/2014/main" id="{474EEBF3-C955-48C2-9C0A-BAA8E07A5812}"/>
              </a:ext>
            </a:extLst>
          </p:cNvPr>
          <p:cNvSpPr>
            <a:spLocks noGrp="1"/>
          </p:cNvSpPr>
          <p:nvPr>
            <p:ph type="sldNum" sz="quarter" idx="12"/>
          </p:nvPr>
        </p:nvSpPr>
        <p:spPr/>
        <p:txBody>
          <a:bodyPr/>
          <a:lstStyle>
            <a:lvl1pPr>
              <a:defRPr/>
            </a:lvl1pPr>
          </a:lstStyle>
          <a:p>
            <a:fld id="{89CE2BEF-4EFA-4865-A3E2-C5EC312F55D9}" type="slidenum">
              <a:rPr lang="sl-SI" altLang="sl-SI"/>
              <a:pPr/>
              <a:t>‹#›</a:t>
            </a:fld>
            <a:endParaRPr lang="sl-SI" altLang="sl-SI"/>
          </a:p>
        </p:txBody>
      </p:sp>
    </p:spTree>
    <p:extLst>
      <p:ext uri="{BB962C8B-B14F-4D97-AF65-F5344CB8AC3E}">
        <p14:creationId xmlns:p14="http://schemas.microsoft.com/office/powerpoint/2010/main" val="1165332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Date Placeholder 3">
            <a:extLst>
              <a:ext uri="{FF2B5EF4-FFF2-40B4-BE49-F238E27FC236}">
                <a16:creationId xmlns:a16="http://schemas.microsoft.com/office/drawing/2014/main" id="{2A8BDD57-7A1A-463D-B226-1F1369FF5682}"/>
              </a:ext>
            </a:extLst>
          </p:cNvPr>
          <p:cNvSpPr>
            <a:spLocks noGrp="1"/>
          </p:cNvSpPr>
          <p:nvPr>
            <p:ph type="dt" sz="half" idx="10"/>
          </p:nvPr>
        </p:nvSpPr>
        <p:spPr/>
        <p:txBody>
          <a:bodyPr/>
          <a:lstStyle>
            <a:lvl1pPr>
              <a:defRPr/>
            </a:lvl1pPr>
          </a:lstStyle>
          <a:p>
            <a:pPr>
              <a:defRPr/>
            </a:pPr>
            <a:fld id="{AAD6657B-0B13-4F57-8D1B-BA6881B064BE}" type="datetimeFigureOut">
              <a:rPr lang="sl-SI"/>
              <a:pPr>
                <a:defRPr/>
              </a:pPr>
              <a:t>4. 06. 2019</a:t>
            </a:fld>
            <a:endParaRPr lang="sl-SI"/>
          </a:p>
        </p:txBody>
      </p:sp>
      <p:sp>
        <p:nvSpPr>
          <p:cNvPr id="4" name="Footer Placeholder 4">
            <a:extLst>
              <a:ext uri="{FF2B5EF4-FFF2-40B4-BE49-F238E27FC236}">
                <a16:creationId xmlns:a16="http://schemas.microsoft.com/office/drawing/2014/main" id="{2075840D-E0F4-48D4-A2E7-7B5B16B7AF0A}"/>
              </a:ext>
            </a:extLst>
          </p:cNvPr>
          <p:cNvSpPr>
            <a:spLocks noGrp="1"/>
          </p:cNvSpPr>
          <p:nvPr>
            <p:ph type="ftr" sz="quarter" idx="11"/>
          </p:nvPr>
        </p:nvSpPr>
        <p:spPr/>
        <p:txBody>
          <a:bodyPr/>
          <a:lstStyle>
            <a:lvl1pPr>
              <a:defRPr/>
            </a:lvl1pPr>
          </a:lstStyle>
          <a:p>
            <a:pPr>
              <a:defRPr/>
            </a:pPr>
            <a:endParaRPr lang="sl-SI"/>
          </a:p>
        </p:txBody>
      </p:sp>
      <p:sp>
        <p:nvSpPr>
          <p:cNvPr id="5" name="Slide Number Placeholder 5">
            <a:extLst>
              <a:ext uri="{FF2B5EF4-FFF2-40B4-BE49-F238E27FC236}">
                <a16:creationId xmlns:a16="http://schemas.microsoft.com/office/drawing/2014/main" id="{DCD3042F-CA2D-41FC-A566-DFA3BBFDF114}"/>
              </a:ext>
            </a:extLst>
          </p:cNvPr>
          <p:cNvSpPr>
            <a:spLocks noGrp="1"/>
          </p:cNvSpPr>
          <p:nvPr>
            <p:ph type="sldNum" sz="quarter" idx="12"/>
          </p:nvPr>
        </p:nvSpPr>
        <p:spPr/>
        <p:txBody>
          <a:bodyPr/>
          <a:lstStyle>
            <a:lvl1pPr>
              <a:defRPr/>
            </a:lvl1pPr>
          </a:lstStyle>
          <a:p>
            <a:fld id="{762ACC69-3123-46D8-88F8-6198064506FA}" type="slidenum">
              <a:rPr lang="sl-SI" altLang="sl-SI"/>
              <a:pPr/>
              <a:t>‹#›</a:t>
            </a:fld>
            <a:endParaRPr lang="sl-SI" altLang="sl-SI"/>
          </a:p>
        </p:txBody>
      </p:sp>
    </p:spTree>
    <p:extLst>
      <p:ext uri="{BB962C8B-B14F-4D97-AF65-F5344CB8AC3E}">
        <p14:creationId xmlns:p14="http://schemas.microsoft.com/office/powerpoint/2010/main" val="4157993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69F8722-88A1-4165-B0E0-603A6252E32E}"/>
              </a:ext>
            </a:extLst>
          </p:cNvPr>
          <p:cNvSpPr>
            <a:spLocks noGrp="1"/>
          </p:cNvSpPr>
          <p:nvPr>
            <p:ph type="dt" sz="half" idx="10"/>
          </p:nvPr>
        </p:nvSpPr>
        <p:spPr/>
        <p:txBody>
          <a:bodyPr/>
          <a:lstStyle>
            <a:lvl1pPr>
              <a:defRPr/>
            </a:lvl1pPr>
          </a:lstStyle>
          <a:p>
            <a:pPr>
              <a:defRPr/>
            </a:pPr>
            <a:fld id="{32774276-7E7D-476D-8F7D-86373783BAA4}" type="datetimeFigureOut">
              <a:rPr lang="sl-SI"/>
              <a:pPr>
                <a:defRPr/>
              </a:pPr>
              <a:t>4. 06. 2019</a:t>
            </a:fld>
            <a:endParaRPr lang="sl-SI"/>
          </a:p>
        </p:txBody>
      </p:sp>
      <p:sp>
        <p:nvSpPr>
          <p:cNvPr id="3" name="Footer Placeholder 4">
            <a:extLst>
              <a:ext uri="{FF2B5EF4-FFF2-40B4-BE49-F238E27FC236}">
                <a16:creationId xmlns:a16="http://schemas.microsoft.com/office/drawing/2014/main" id="{072AB000-1CA0-461B-AF89-8960C5E50FE8}"/>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5">
            <a:extLst>
              <a:ext uri="{FF2B5EF4-FFF2-40B4-BE49-F238E27FC236}">
                <a16:creationId xmlns:a16="http://schemas.microsoft.com/office/drawing/2014/main" id="{4945D29D-9D55-4ADA-89C6-FDFDF1D16371}"/>
              </a:ext>
            </a:extLst>
          </p:cNvPr>
          <p:cNvSpPr>
            <a:spLocks noGrp="1"/>
          </p:cNvSpPr>
          <p:nvPr>
            <p:ph type="sldNum" sz="quarter" idx="12"/>
          </p:nvPr>
        </p:nvSpPr>
        <p:spPr/>
        <p:txBody>
          <a:bodyPr/>
          <a:lstStyle>
            <a:lvl1pPr>
              <a:defRPr/>
            </a:lvl1pPr>
          </a:lstStyle>
          <a:p>
            <a:fld id="{5B476C0A-13C6-4D56-91B5-064F83EBCB56}" type="slidenum">
              <a:rPr lang="sl-SI" altLang="sl-SI"/>
              <a:pPr/>
              <a:t>‹#›</a:t>
            </a:fld>
            <a:endParaRPr lang="sl-SI" altLang="sl-SI"/>
          </a:p>
        </p:txBody>
      </p:sp>
    </p:spTree>
    <p:extLst>
      <p:ext uri="{BB962C8B-B14F-4D97-AF65-F5344CB8AC3E}">
        <p14:creationId xmlns:p14="http://schemas.microsoft.com/office/powerpoint/2010/main" val="1387315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sl-SI"/>
              <a:t>Uredite slog naslova matrice</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3">
            <a:extLst>
              <a:ext uri="{FF2B5EF4-FFF2-40B4-BE49-F238E27FC236}">
                <a16:creationId xmlns:a16="http://schemas.microsoft.com/office/drawing/2014/main" id="{FFAFE517-6BF8-440B-8E0D-0999EB8D6790}"/>
              </a:ext>
            </a:extLst>
          </p:cNvPr>
          <p:cNvSpPr>
            <a:spLocks noGrp="1"/>
          </p:cNvSpPr>
          <p:nvPr>
            <p:ph type="dt" sz="half" idx="10"/>
          </p:nvPr>
        </p:nvSpPr>
        <p:spPr/>
        <p:txBody>
          <a:bodyPr/>
          <a:lstStyle>
            <a:lvl1pPr>
              <a:defRPr/>
            </a:lvl1pPr>
          </a:lstStyle>
          <a:p>
            <a:pPr>
              <a:defRPr/>
            </a:pPr>
            <a:fld id="{66E86122-428C-4F4B-A9AB-F7C65F779772}" type="datetimeFigureOut">
              <a:rPr lang="sl-SI"/>
              <a:pPr>
                <a:defRPr/>
              </a:pPr>
              <a:t>4. 06. 2019</a:t>
            </a:fld>
            <a:endParaRPr lang="sl-SI"/>
          </a:p>
        </p:txBody>
      </p:sp>
      <p:sp>
        <p:nvSpPr>
          <p:cNvPr id="6" name="Footer Placeholder 4">
            <a:extLst>
              <a:ext uri="{FF2B5EF4-FFF2-40B4-BE49-F238E27FC236}">
                <a16:creationId xmlns:a16="http://schemas.microsoft.com/office/drawing/2014/main" id="{862B0ECF-BAE0-43E1-8B43-EBA1C719BBFD}"/>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C3324B16-3C6F-4DBE-B1CB-9CD3BCE5F132}"/>
              </a:ext>
            </a:extLst>
          </p:cNvPr>
          <p:cNvSpPr>
            <a:spLocks noGrp="1"/>
          </p:cNvSpPr>
          <p:nvPr>
            <p:ph type="sldNum" sz="quarter" idx="12"/>
          </p:nvPr>
        </p:nvSpPr>
        <p:spPr/>
        <p:txBody>
          <a:bodyPr/>
          <a:lstStyle>
            <a:lvl1pPr>
              <a:defRPr/>
            </a:lvl1pPr>
          </a:lstStyle>
          <a:p>
            <a:fld id="{8C7F5EBD-152A-41E2-89B5-FD068C1C7A56}" type="slidenum">
              <a:rPr lang="sl-SI" altLang="sl-SI"/>
              <a:pPr/>
              <a:t>‹#›</a:t>
            </a:fld>
            <a:endParaRPr lang="sl-SI" altLang="sl-SI"/>
          </a:p>
        </p:txBody>
      </p:sp>
    </p:spTree>
    <p:extLst>
      <p:ext uri="{BB962C8B-B14F-4D97-AF65-F5344CB8AC3E}">
        <p14:creationId xmlns:p14="http://schemas.microsoft.com/office/powerpoint/2010/main" val="3010403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sl-SI"/>
              <a:t>Uredite slog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noProof="0"/>
              <a:t>Kliknite ikono, če želite dodati sliko</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3">
            <a:extLst>
              <a:ext uri="{FF2B5EF4-FFF2-40B4-BE49-F238E27FC236}">
                <a16:creationId xmlns:a16="http://schemas.microsoft.com/office/drawing/2014/main" id="{C39A42CC-345D-4DF2-82F6-43924D4B46A5}"/>
              </a:ext>
            </a:extLst>
          </p:cNvPr>
          <p:cNvSpPr>
            <a:spLocks noGrp="1"/>
          </p:cNvSpPr>
          <p:nvPr>
            <p:ph type="dt" sz="half" idx="10"/>
          </p:nvPr>
        </p:nvSpPr>
        <p:spPr/>
        <p:txBody>
          <a:bodyPr/>
          <a:lstStyle>
            <a:lvl1pPr>
              <a:defRPr/>
            </a:lvl1pPr>
          </a:lstStyle>
          <a:p>
            <a:pPr>
              <a:defRPr/>
            </a:pPr>
            <a:fld id="{3FF08A16-8444-4922-9EEF-6C9A13DA1C43}" type="datetimeFigureOut">
              <a:rPr lang="sl-SI"/>
              <a:pPr>
                <a:defRPr/>
              </a:pPr>
              <a:t>4. 06. 2019</a:t>
            </a:fld>
            <a:endParaRPr lang="sl-SI"/>
          </a:p>
        </p:txBody>
      </p:sp>
      <p:sp>
        <p:nvSpPr>
          <p:cNvPr id="6" name="Footer Placeholder 4">
            <a:extLst>
              <a:ext uri="{FF2B5EF4-FFF2-40B4-BE49-F238E27FC236}">
                <a16:creationId xmlns:a16="http://schemas.microsoft.com/office/drawing/2014/main" id="{E422F8B0-686C-4F7A-A697-DD00FB513804}"/>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42C54009-5C16-4173-808D-1C62C3C830B8}"/>
              </a:ext>
            </a:extLst>
          </p:cNvPr>
          <p:cNvSpPr>
            <a:spLocks noGrp="1"/>
          </p:cNvSpPr>
          <p:nvPr>
            <p:ph type="sldNum" sz="quarter" idx="12"/>
          </p:nvPr>
        </p:nvSpPr>
        <p:spPr/>
        <p:txBody>
          <a:bodyPr/>
          <a:lstStyle>
            <a:lvl1pPr>
              <a:defRPr/>
            </a:lvl1pPr>
          </a:lstStyle>
          <a:p>
            <a:fld id="{4E45C5D0-4C0A-40FD-8F76-228FFC73D9EE}" type="slidenum">
              <a:rPr lang="sl-SI" altLang="sl-SI"/>
              <a:pPr/>
              <a:t>‹#›</a:t>
            </a:fld>
            <a:endParaRPr lang="sl-SI" altLang="sl-SI"/>
          </a:p>
        </p:txBody>
      </p:sp>
    </p:spTree>
    <p:extLst>
      <p:ext uri="{BB962C8B-B14F-4D97-AF65-F5344CB8AC3E}">
        <p14:creationId xmlns:p14="http://schemas.microsoft.com/office/powerpoint/2010/main" val="134110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817882E3-2AAB-4109-99FA-5C0765A35B31}"/>
              </a:ext>
            </a:extLst>
          </p:cNvPr>
          <p:cNvGrpSpPr>
            <a:grpSpLocks/>
          </p:cNvGrpSpPr>
          <p:nvPr/>
        </p:nvGrpSpPr>
        <p:grpSpPr bwMode="auto">
          <a:xfrm>
            <a:off x="9207500" y="2963863"/>
            <a:ext cx="2981325" cy="3208337"/>
            <a:chOff x="9206969" y="2963333"/>
            <a:chExt cx="2981858" cy="3208867"/>
          </a:xfrm>
        </p:grpSpPr>
        <p:cxnSp>
          <p:nvCxnSpPr>
            <p:cNvPr id="8" name="Straight Connector 7">
              <a:extLst>
                <a:ext uri="{FF2B5EF4-FFF2-40B4-BE49-F238E27FC236}">
                  <a16:creationId xmlns:a16="http://schemas.microsoft.com/office/drawing/2014/main" id="{DDE6E5EA-8193-4959-B1FC-DF1911819FED}"/>
                </a:ext>
              </a:extLst>
            </p:cNvPr>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7003BD9B-244E-4C56-A591-D18DF3381165}"/>
                </a:ext>
              </a:extLst>
            </p:cNvPr>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9C3A017-AABF-4B8C-97C1-68610A33D445}"/>
                </a:ext>
              </a:extLst>
            </p:cNvPr>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B9CE3A7A-F767-4087-8F9E-C9BC4BEC4B7D}"/>
                </a:ext>
              </a:extLst>
            </p:cNvPr>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27F52806-83A7-467E-8FB7-EFF762433051}"/>
                </a:ext>
              </a:extLst>
            </p:cNvPr>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a:extLst>
              <a:ext uri="{FF2B5EF4-FFF2-40B4-BE49-F238E27FC236}">
                <a16:creationId xmlns:a16="http://schemas.microsoft.com/office/drawing/2014/main" id="{EF843DC6-C8CA-4212-AD1A-EAF23F760B32}"/>
              </a:ext>
            </a:extLst>
          </p:cNvPr>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sl-SI"/>
              <a:t>Uredite slog naslova matrice</a:t>
            </a:r>
            <a:endParaRPr lang="en-US" dirty="0"/>
          </a:p>
        </p:txBody>
      </p:sp>
      <p:sp>
        <p:nvSpPr>
          <p:cNvPr id="1028" name="Text Placeholder 2">
            <a:extLst>
              <a:ext uri="{FF2B5EF4-FFF2-40B4-BE49-F238E27FC236}">
                <a16:creationId xmlns:a16="http://schemas.microsoft.com/office/drawing/2014/main" id="{4D61E5ED-5EEF-4DDF-89A8-314FF565C281}"/>
              </a:ext>
            </a:extLst>
          </p:cNvPr>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a:t>Uredite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4" name="Date Placeholder 3">
            <a:extLst>
              <a:ext uri="{FF2B5EF4-FFF2-40B4-BE49-F238E27FC236}">
                <a16:creationId xmlns:a16="http://schemas.microsoft.com/office/drawing/2014/main" id="{979B02FC-3CD4-489C-9C9D-329FD59CD7E8}"/>
              </a:ext>
            </a:extLst>
          </p:cNvPr>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fontAlgn="auto">
              <a:spcBef>
                <a:spcPts val="0"/>
              </a:spcBef>
              <a:spcAft>
                <a:spcPts val="0"/>
              </a:spcAft>
              <a:defRPr sz="1000" b="0" i="0" smtClean="0">
                <a:solidFill>
                  <a:schemeClr val="bg2">
                    <a:lumMod val="50000"/>
                  </a:schemeClr>
                </a:solidFill>
                <a:effectLst/>
                <a:latin typeface="+mn-lt"/>
                <a:cs typeface="+mn-cs"/>
              </a:defRPr>
            </a:lvl1pPr>
          </a:lstStyle>
          <a:p>
            <a:pPr>
              <a:defRPr/>
            </a:pPr>
            <a:fld id="{F9ADBFBA-DBB5-4515-A8B7-D183AD2F3736}" type="datetimeFigureOut">
              <a:rPr lang="sl-SI"/>
              <a:pPr>
                <a:defRPr/>
              </a:pPr>
              <a:t>4. 06. 2019</a:t>
            </a:fld>
            <a:endParaRPr lang="sl-SI"/>
          </a:p>
        </p:txBody>
      </p:sp>
      <p:sp>
        <p:nvSpPr>
          <p:cNvPr id="5" name="Footer Placeholder 4">
            <a:extLst>
              <a:ext uri="{FF2B5EF4-FFF2-40B4-BE49-F238E27FC236}">
                <a16:creationId xmlns:a16="http://schemas.microsoft.com/office/drawing/2014/main" id="{4E1506AF-9E08-4E9C-B3BE-5194ACFAC3FA}"/>
              </a:ext>
            </a:extLst>
          </p:cNvPr>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fontAlgn="auto">
              <a:spcBef>
                <a:spcPts val="0"/>
              </a:spcBef>
              <a:spcAft>
                <a:spcPts val="0"/>
              </a:spcAft>
              <a:defRPr sz="1000" b="0" i="0">
                <a:solidFill>
                  <a:schemeClr val="bg2">
                    <a:lumMod val="50000"/>
                  </a:schemeClr>
                </a:solidFill>
                <a:effectLst/>
                <a:latin typeface="+mn-lt"/>
                <a:cs typeface="+mn-cs"/>
              </a:defRPr>
            </a:lvl1pPr>
          </a:lstStyle>
          <a:p>
            <a:pPr>
              <a:defRPr/>
            </a:pPr>
            <a:endParaRPr lang="sl-SI"/>
          </a:p>
        </p:txBody>
      </p:sp>
      <p:sp>
        <p:nvSpPr>
          <p:cNvPr id="6" name="Slide Number Placeholder 5">
            <a:extLst>
              <a:ext uri="{FF2B5EF4-FFF2-40B4-BE49-F238E27FC236}">
                <a16:creationId xmlns:a16="http://schemas.microsoft.com/office/drawing/2014/main" id="{9EBE510D-0A91-4253-94C0-AAB95197A438}"/>
              </a:ext>
            </a:extLst>
          </p:cNvPr>
          <p:cNvSpPr>
            <a:spLocks noGrp="1"/>
          </p:cNvSpPr>
          <p:nvPr>
            <p:ph type="sldNum" sz="quarter" idx="4"/>
          </p:nvPr>
        </p:nvSpPr>
        <p:spPr>
          <a:xfrm>
            <a:off x="10363200" y="5578475"/>
            <a:ext cx="1143000" cy="669925"/>
          </a:xfrm>
          <a:prstGeom prst="rect">
            <a:avLst/>
          </a:prstGeom>
        </p:spPr>
        <p:txBody>
          <a:bodyPr vert="horz" wrap="square" lIns="91440" tIns="45720" rIns="91440" bIns="45720" numCol="1" anchor="b" anchorCtr="0" compatLnSpc="1">
            <a:prstTxWarp prst="textNoShape">
              <a:avLst/>
            </a:prstTxWarp>
          </a:bodyPr>
          <a:lstStyle>
            <a:lvl1pPr algn="r">
              <a:defRPr sz="3200">
                <a:solidFill>
                  <a:srgbClr val="0A304A"/>
                </a:solidFill>
              </a:defRPr>
            </a:lvl1pPr>
          </a:lstStyle>
          <a:p>
            <a:fld id="{5E19F295-26A6-4C67-9E34-058039EA0685}" type="slidenum">
              <a:rPr lang="sl-SI" altLang="sl-SI"/>
              <a:pPr/>
              <a:t>‹#›</a:t>
            </a:fld>
            <a:endParaRPr lang="sl-SI" altLang="sl-SI"/>
          </a:p>
        </p:txBody>
      </p:sp>
    </p:spTree>
  </p:cSld>
  <p:clrMap bg1="dk1" tx1="lt1" bg2="dk2" tx2="lt2" accent1="accent1" accent2="accent2" accent3="accent3" accent4="accent4" accent5="accent5" accent6="accent6" hlink="hlink" folHlink="folHlink"/>
  <p:sldLayoutIdLst>
    <p:sldLayoutId id="2147483695"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6" r:id="rId12"/>
    <p:sldLayoutId id="2147483691" r:id="rId13"/>
    <p:sldLayoutId id="2147483697" r:id="rId14"/>
    <p:sldLayoutId id="2147483692" r:id="rId15"/>
    <p:sldLayoutId id="2147483693" r:id="rId16"/>
    <p:sldLayoutId id="2147483694" r:id="rId17"/>
  </p:sldLayoutIdLst>
  <p:txStyles>
    <p:titleStyle>
      <a:lvl1pPr algn="l" defTabSz="457200" rtl="0" fontAlgn="base">
        <a:spcBef>
          <a:spcPct val="0"/>
        </a:spcBef>
        <a:spcAft>
          <a:spcPct val="0"/>
        </a:spcAft>
        <a:defRPr sz="3600" kern="1200" cap="all">
          <a:ln w="3175" cmpd="sng">
            <a:noFill/>
          </a:ln>
          <a:solidFill>
            <a:schemeClr val="tx1"/>
          </a:solidFill>
          <a:latin typeface="+mj-lt"/>
          <a:ea typeface="+mj-ea"/>
          <a:cs typeface="+mj-cs"/>
        </a:defRPr>
      </a:lvl1pPr>
      <a:lvl2pPr algn="l" defTabSz="457200" rtl="0" fontAlgn="base">
        <a:spcBef>
          <a:spcPct val="0"/>
        </a:spcBef>
        <a:spcAft>
          <a:spcPct val="0"/>
        </a:spcAft>
        <a:defRPr sz="3600">
          <a:solidFill>
            <a:schemeClr val="tx1"/>
          </a:solidFill>
          <a:latin typeface="Century Gothic" panose="020B0502020202020204" pitchFamily="34" charset="0"/>
        </a:defRPr>
      </a:lvl2pPr>
      <a:lvl3pPr algn="l" defTabSz="457200" rtl="0" fontAlgn="base">
        <a:spcBef>
          <a:spcPct val="0"/>
        </a:spcBef>
        <a:spcAft>
          <a:spcPct val="0"/>
        </a:spcAft>
        <a:defRPr sz="3600">
          <a:solidFill>
            <a:schemeClr val="tx1"/>
          </a:solidFill>
          <a:latin typeface="Century Gothic" panose="020B0502020202020204" pitchFamily="34" charset="0"/>
        </a:defRPr>
      </a:lvl3pPr>
      <a:lvl4pPr algn="l" defTabSz="457200" rtl="0" fontAlgn="base">
        <a:spcBef>
          <a:spcPct val="0"/>
        </a:spcBef>
        <a:spcAft>
          <a:spcPct val="0"/>
        </a:spcAft>
        <a:defRPr sz="3600">
          <a:solidFill>
            <a:schemeClr val="tx1"/>
          </a:solidFill>
          <a:latin typeface="Century Gothic" panose="020B0502020202020204" pitchFamily="34" charset="0"/>
        </a:defRPr>
      </a:lvl4pPr>
      <a:lvl5pPr algn="l" defTabSz="457200" rtl="0" fontAlgn="base">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fontAlgn="base">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fontAlgn="base">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fontAlgn="base">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fontAlgn="base">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E91FCD4-C7E9-43FB-81E1-0F03015100F7}"/>
              </a:ext>
            </a:extLst>
          </p:cNvPr>
          <p:cNvSpPr>
            <a:spLocks noGrp="1"/>
          </p:cNvSpPr>
          <p:nvPr>
            <p:ph type="ctrTitle"/>
          </p:nvPr>
        </p:nvSpPr>
        <p:spPr>
          <a:xfrm>
            <a:off x="684213" y="685800"/>
            <a:ext cx="8001000" cy="2971800"/>
          </a:xfrm>
        </p:spPr>
        <p:txBody>
          <a:bodyPr/>
          <a:lstStyle/>
          <a:p>
            <a:pPr fontAlgn="auto">
              <a:spcAft>
                <a:spcPts val="0"/>
              </a:spcAft>
              <a:defRPr/>
            </a:pPr>
            <a:r>
              <a:rPr lang="sl-SI" dirty="0"/>
              <a:t>ŠPARTA</a:t>
            </a:r>
          </a:p>
        </p:txBody>
      </p:sp>
      <p:sp>
        <p:nvSpPr>
          <p:cNvPr id="5123" name="Podnaslov 2">
            <a:extLst>
              <a:ext uri="{FF2B5EF4-FFF2-40B4-BE49-F238E27FC236}">
                <a16:creationId xmlns:a16="http://schemas.microsoft.com/office/drawing/2014/main" id="{4007A3EC-BCA6-4992-963D-FD2D6BA313C0}"/>
              </a:ext>
            </a:extLst>
          </p:cNvPr>
          <p:cNvSpPr>
            <a:spLocks noGrp="1"/>
          </p:cNvSpPr>
          <p:nvPr>
            <p:ph type="subTitle" idx="1"/>
          </p:nvPr>
        </p:nvSpPr>
        <p:spPr>
          <a:xfrm>
            <a:off x="684213" y="3843338"/>
            <a:ext cx="6400800" cy="1947862"/>
          </a:xfrm>
        </p:spPr>
        <p:txBody>
          <a:bodyPr/>
          <a:lstStyle/>
          <a:p>
            <a:endParaRPr lang="sl-SI" altLang="sl-SI" dirty="0">
              <a:solidFill>
                <a:srgbClr val="0F496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F2E4C31-17E1-4637-B6E0-F8495819FDB6}"/>
              </a:ext>
            </a:extLst>
          </p:cNvPr>
          <p:cNvSpPr>
            <a:spLocks noGrp="1"/>
          </p:cNvSpPr>
          <p:nvPr>
            <p:ph type="title"/>
          </p:nvPr>
        </p:nvSpPr>
        <p:spPr/>
        <p:txBody>
          <a:bodyPr/>
          <a:lstStyle/>
          <a:p>
            <a:pPr fontAlgn="auto">
              <a:spcAft>
                <a:spcPts val="0"/>
              </a:spcAft>
              <a:defRPr/>
            </a:pPr>
            <a:r>
              <a:rPr lang="sl-SI" dirty="0"/>
              <a:t>Kaj je </a:t>
            </a:r>
            <a:r>
              <a:rPr lang="sl-SI" dirty="0" err="1"/>
              <a:t>šparta</a:t>
            </a:r>
            <a:r>
              <a:rPr lang="sl-SI" dirty="0"/>
              <a:t>?</a:t>
            </a:r>
          </a:p>
        </p:txBody>
      </p:sp>
      <p:sp>
        <p:nvSpPr>
          <p:cNvPr id="6147" name="Označba mesta vsebine 2">
            <a:extLst>
              <a:ext uri="{FF2B5EF4-FFF2-40B4-BE49-F238E27FC236}">
                <a16:creationId xmlns:a16="http://schemas.microsoft.com/office/drawing/2014/main" id="{5EB22194-1585-4937-BD47-47875F08C5DE}"/>
              </a:ext>
            </a:extLst>
          </p:cNvPr>
          <p:cNvSpPr>
            <a:spLocks noGrp="1"/>
          </p:cNvSpPr>
          <p:nvPr>
            <p:ph idx="1"/>
          </p:nvPr>
        </p:nvSpPr>
        <p:spPr/>
        <p:txBody>
          <a:bodyPr/>
          <a:lstStyle/>
          <a:p>
            <a:r>
              <a:rPr lang="sl-SI" altLang="sl-SI"/>
              <a:t>Šparta je grška mala država . Šparta je bila vojaška država. Že ob rojstvu so pustili živeti le krepkim otrokom (šibke so vrgli v prepad). Dečke od 8 do 20 let so urili v posebnih zavodih. Dobivali so le pičlo hrano, hodili bosi in goli, saj so imeli samo ogrinjalo, ki jim je poleti in pozimi služilo kot obleka, ponoči pa kot odeja. Pogosto so jih tudi tepli, a so morali vse to prenašati molče. Špartanski vojaki so se bojevali tesno skupaj in s ščitom branili svojega soseda. Ker so živeli ves čas skupaj, so bili pogosto veliki prijatelji in včasih tudi ljubimci, zato so zvesto branili drug drugega. Nosili so dolge lase, ki so bili znak poguma.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2250850-FCD8-40D9-8542-08EB9652C199}"/>
              </a:ext>
            </a:extLst>
          </p:cNvPr>
          <p:cNvSpPr>
            <a:spLocks noGrp="1"/>
          </p:cNvSpPr>
          <p:nvPr>
            <p:ph type="title"/>
          </p:nvPr>
        </p:nvSpPr>
        <p:spPr/>
        <p:txBody>
          <a:bodyPr/>
          <a:lstStyle/>
          <a:p>
            <a:pPr fontAlgn="auto">
              <a:spcAft>
                <a:spcPts val="0"/>
              </a:spcAft>
              <a:defRPr/>
            </a:pPr>
            <a:r>
              <a:rPr lang="sl-SI" dirty="0"/>
              <a:t>Vzgoja v Šparti</a:t>
            </a:r>
          </a:p>
        </p:txBody>
      </p:sp>
      <p:sp>
        <p:nvSpPr>
          <p:cNvPr id="7171" name="Označba mesta vsebine 2">
            <a:extLst>
              <a:ext uri="{FF2B5EF4-FFF2-40B4-BE49-F238E27FC236}">
                <a16:creationId xmlns:a16="http://schemas.microsoft.com/office/drawing/2014/main" id="{47257CD5-7EDE-4316-A2DB-96273930FE99}"/>
              </a:ext>
            </a:extLst>
          </p:cNvPr>
          <p:cNvSpPr>
            <a:spLocks noGrp="1"/>
          </p:cNvSpPr>
          <p:nvPr>
            <p:ph idx="1"/>
          </p:nvPr>
        </p:nvSpPr>
        <p:spPr/>
        <p:txBody>
          <a:bodyPr/>
          <a:lstStyle/>
          <a:p>
            <a:pPr marL="0" indent="0">
              <a:buFont typeface="Wingdings 3" panose="05040102010807070707" pitchFamily="18" charset="2"/>
              <a:buNone/>
            </a:pPr>
            <a:r>
              <a:rPr lang="sl-SI" altLang="sl-SI" b="1"/>
              <a:t>Že po rojstvu otroka so vzgajali v vojaškem duhu.Tiste otroke ki so meli krhko telo so jih vrgli v prepad.Otroci nikoli niso poznali pravega življenja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F1C832D-CE45-4056-9B2B-980F119998E5}"/>
              </a:ext>
            </a:extLst>
          </p:cNvPr>
          <p:cNvSpPr>
            <a:spLocks noGrp="1"/>
          </p:cNvSpPr>
          <p:nvPr>
            <p:ph type="title"/>
          </p:nvPr>
        </p:nvSpPr>
        <p:spPr/>
        <p:txBody>
          <a:bodyPr/>
          <a:lstStyle/>
          <a:p>
            <a:pPr fontAlgn="auto">
              <a:spcAft>
                <a:spcPts val="0"/>
              </a:spcAft>
              <a:defRPr/>
            </a:pPr>
            <a:r>
              <a:rPr lang="sl-SI" dirty="0"/>
              <a:t>Kdo je ustvaril Šparto</a:t>
            </a:r>
          </a:p>
        </p:txBody>
      </p:sp>
      <p:sp>
        <p:nvSpPr>
          <p:cNvPr id="8195" name="Označba mesta vsebine 2">
            <a:extLst>
              <a:ext uri="{FF2B5EF4-FFF2-40B4-BE49-F238E27FC236}">
                <a16:creationId xmlns:a16="http://schemas.microsoft.com/office/drawing/2014/main" id="{9CE0B174-FF28-41CD-A37E-88A1FFBA5233}"/>
              </a:ext>
            </a:extLst>
          </p:cNvPr>
          <p:cNvSpPr>
            <a:spLocks noGrp="1"/>
          </p:cNvSpPr>
          <p:nvPr>
            <p:ph idx="1"/>
          </p:nvPr>
        </p:nvSpPr>
        <p:spPr/>
        <p:txBody>
          <a:bodyPr/>
          <a:lstStyle/>
          <a:p>
            <a:r>
              <a:rPr lang="sl-SI" altLang="sl-SI"/>
              <a:t>Ustvarilo jo je pleme dorcev. Bila je najbolj vplivno državno mesto.</a:t>
            </a:r>
            <a:br>
              <a:rPr lang="sl-SI" altLang="sl-SI"/>
            </a:br>
            <a:r>
              <a:rPr lang="sl-SI" altLang="sl-SI"/>
              <a:t>Svobodne prebivalce so klicali helot i. Bili so državni sužnji, ki so se večkrat uprli.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B5E9958-489D-4497-AF7D-A42BFBCED586}"/>
              </a:ext>
            </a:extLst>
          </p:cNvPr>
          <p:cNvSpPr>
            <a:spLocks noGrp="1"/>
          </p:cNvSpPr>
          <p:nvPr>
            <p:ph type="title"/>
          </p:nvPr>
        </p:nvSpPr>
        <p:spPr/>
        <p:txBody>
          <a:bodyPr/>
          <a:lstStyle/>
          <a:p>
            <a:pPr fontAlgn="auto">
              <a:spcAft>
                <a:spcPts val="0"/>
              </a:spcAft>
              <a:defRPr/>
            </a:pPr>
            <a:r>
              <a:rPr lang="sl-SI" dirty="0"/>
              <a:t>Kako so se </a:t>
            </a:r>
            <a:r>
              <a:rPr lang="sl-SI" dirty="0" err="1"/>
              <a:t>prehrnjevali</a:t>
            </a:r>
            <a:endParaRPr lang="sl-SI" dirty="0"/>
          </a:p>
        </p:txBody>
      </p:sp>
      <p:sp>
        <p:nvSpPr>
          <p:cNvPr id="9219" name="Označba mesta vsebine 2">
            <a:extLst>
              <a:ext uri="{FF2B5EF4-FFF2-40B4-BE49-F238E27FC236}">
                <a16:creationId xmlns:a16="http://schemas.microsoft.com/office/drawing/2014/main" id="{94F485AF-11ED-4EE2-B1A6-E080DCD04BFD}"/>
              </a:ext>
            </a:extLst>
          </p:cNvPr>
          <p:cNvSpPr>
            <a:spLocks noGrp="1"/>
          </p:cNvSpPr>
          <p:nvPr>
            <p:ph idx="1"/>
          </p:nvPr>
        </p:nvSpPr>
        <p:spPr/>
        <p:txBody>
          <a:bodyPr/>
          <a:lstStyle/>
          <a:p>
            <a:r>
              <a:rPr lang="sl-SI" altLang="sl-SI"/>
              <a:t>Prehranjevali so se z vojnami in prevladami ter s plenom.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8F475F8-9CB3-4182-87C4-94795B5CD554}"/>
              </a:ext>
            </a:extLst>
          </p:cNvPr>
          <p:cNvSpPr>
            <a:spLocks noGrp="1"/>
          </p:cNvSpPr>
          <p:nvPr>
            <p:ph type="title"/>
          </p:nvPr>
        </p:nvSpPr>
        <p:spPr/>
        <p:txBody>
          <a:bodyPr/>
          <a:lstStyle/>
          <a:p>
            <a:pPr fontAlgn="auto">
              <a:spcAft>
                <a:spcPts val="0"/>
              </a:spcAft>
              <a:defRPr/>
            </a:pPr>
            <a:r>
              <a:rPr lang="sl-SI" dirty="0"/>
              <a:t>Življenje v Šparti</a:t>
            </a:r>
          </a:p>
        </p:txBody>
      </p:sp>
      <p:sp>
        <p:nvSpPr>
          <p:cNvPr id="10243" name="Označba mesta vsebine 2">
            <a:extLst>
              <a:ext uri="{FF2B5EF4-FFF2-40B4-BE49-F238E27FC236}">
                <a16:creationId xmlns:a16="http://schemas.microsoft.com/office/drawing/2014/main" id="{3082EE68-42D5-42AB-8FC5-E54345453114}"/>
              </a:ext>
            </a:extLst>
          </p:cNvPr>
          <p:cNvSpPr>
            <a:spLocks noGrp="1"/>
          </p:cNvSpPr>
          <p:nvPr>
            <p:ph idx="1"/>
          </p:nvPr>
        </p:nvSpPr>
        <p:spPr/>
        <p:txBody>
          <a:bodyPr/>
          <a:lstStyle/>
          <a:p>
            <a:r>
              <a:rPr lang="sl-SI" altLang="sl-SI"/>
              <a:t>V Šparti niso poznali pravega življenja kot danes . Že mlajše otroke so urili za vojake . V vojski so služili od 20 do 60 let . Poročiti so se smeli pri 30 letih. V vojski so spali na tleh . Tudi deklice so vzgajali v vojaškem duhu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6825986-3120-4151-B77A-E2A9FA1FEC3A}"/>
              </a:ext>
            </a:extLst>
          </p:cNvPr>
          <p:cNvSpPr>
            <a:spLocks noGrp="1"/>
          </p:cNvSpPr>
          <p:nvPr>
            <p:ph type="title"/>
          </p:nvPr>
        </p:nvSpPr>
        <p:spPr/>
        <p:txBody>
          <a:bodyPr/>
          <a:lstStyle/>
          <a:p>
            <a:pPr fontAlgn="auto">
              <a:spcAft>
                <a:spcPts val="0"/>
              </a:spcAft>
              <a:defRPr/>
            </a:pPr>
            <a:r>
              <a:rPr lang="sl-SI" dirty="0" err="1"/>
              <a:t>vIRI</a:t>
            </a:r>
            <a:endParaRPr lang="sl-SI" dirty="0"/>
          </a:p>
        </p:txBody>
      </p:sp>
      <p:sp>
        <p:nvSpPr>
          <p:cNvPr id="11267" name="Označba mesta vsebine 2">
            <a:extLst>
              <a:ext uri="{FF2B5EF4-FFF2-40B4-BE49-F238E27FC236}">
                <a16:creationId xmlns:a16="http://schemas.microsoft.com/office/drawing/2014/main" id="{C521317B-6109-4E9D-B057-84D5ECC2FE93}"/>
              </a:ext>
            </a:extLst>
          </p:cNvPr>
          <p:cNvSpPr>
            <a:spLocks noGrp="1"/>
          </p:cNvSpPr>
          <p:nvPr>
            <p:ph idx="1"/>
          </p:nvPr>
        </p:nvSpPr>
        <p:spPr/>
        <p:txBody>
          <a:bodyPr/>
          <a:lstStyle/>
          <a:p>
            <a:pPr marL="0" indent="0">
              <a:buFont typeface="Wingdings 3" panose="05040102010807070707" pitchFamily="18" charset="2"/>
              <a:buNone/>
            </a:pPr>
            <a:r>
              <a:rPr lang="sl-SI" altLang="sl-SI"/>
              <a:t>-Učbenik  od prazgodovine skozi stari vek in srednji vek</a:t>
            </a:r>
            <a:br>
              <a:rPr lang="sl-SI" altLang="sl-SI"/>
            </a:br>
            <a:r>
              <a:rPr lang="sl-SI" altLang="sl-SI"/>
              <a:t>- Wikipedia</a:t>
            </a:r>
          </a:p>
        </p:txBody>
      </p:sp>
    </p:spTree>
  </p:cSld>
  <p:clrMapOvr>
    <a:masterClrMapping/>
  </p:clrMapOvr>
</p:sld>
</file>

<file path=ppt/theme/theme1.xml><?xml version="1.0" encoding="utf-8"?>
<a:theme xmlns:a="http://schemas.openxmlformats.org/drawingml/2006/main" name="Rezina">
  <a:themeElements>
    <a:clrScheme name="Rezin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Rezin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zin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267</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3</vt:lpstr>
      <vt:lpstr>Rezina</vt:lpstr>
      <vt:lpstr>ŠPARTA</vt:lpstr>
      <vt:lpstr>Kaj je šparta?</vt:lpstr>
      <vt:lpstr>Vzgoja v Šparti</vt:lpstr>
      <vt:lpstr>Kdo je ustvaril Šparto</vt:lpstr>
      <vt:lpstr>Kako so se prehrnjevali</vt:lpstr>
      <vt:lpstr>Življenje v Šparti</vt:lpstr>
      <vt:lpstr>vIRI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2019-06-04T13:11:56Z</dcterms:created>
  <dcterms:modified xsi:type="dcterms:W3CDTF">2019-06-04T13:11:56Z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