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diapozitiv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l-S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l-S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slov in navpično besedil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l-S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l-S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Navpični naslov in besedil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l-S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l-S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l-S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l-S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Glava odsek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l-S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l-S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e vsebini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l-S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l-S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rimerjav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l-S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l-S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amo naslov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l-S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l-S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l-S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l-S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Vsebina z naslov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l-S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l-S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Naslov in slik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l-S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l-S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85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l-S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l-S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dNn5TZu6R8" TargetMode="External"/><Relationship Id="rId3" Type="http://schemas.openxmlformats.org/officeDocument/2006/relationships/hyperlink" Target="https://sl.wikipedia.org/wiki/Anti%C4%8Dna_%C5%A0parta" TargetMode="External"/><Relationship Id="rId7" Type="http://schemas.openxmlformats.org/officeDocument/2006/relationships/hyperlink" Target="http://zgodovina.si/spart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godovinazaprviletnik.blogspot.si/2008/12/parta.html" TargetMode="External"/><Relationship Id="rId5" Type="http://schemas.openxmlformats.org/officeDocument/2006/relationships/hyperlink" Target="http://www.dijaski.net/gradivo/zgo_ref_sparta_03__predstavitev?r=1" TargetMode="External"/><Relationship Id="rId4" Type="http://schemas.openxmlformats.org/officeDocument/2006/relationships/hyperlink" Target="https://en.wikipedia.org/wiki/Spart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493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sl-SI" sz="9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ŠPARTA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sl-SI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Vojska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Vojsko Šparte so sestavljali tako imenovani hopliti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 so nosili prsni oklep, čelado, ščit, meč ter sulico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Vsi hopliti so imeli tudi škrlatno ogrinjalo vendar ga v boju niso nosili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1742" y="3333403"/>
            <a:ext cx="5232058" cy="344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sl-SI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Zaton Šparte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4. stol. pr. n. š. so sledile Peloponeške vojne. V njih se je Šparta spopadla z zavezništvom polisov Aten, korinta, Teb in </a:t>
            </a:r>
            <a:r>
              <a:rPr lang="sl-SI" sz="2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Argosa</a:t>
            </a:r>
            <a:endParaRPr lang="sl-SI" sz="2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Šparta je bila boljša v uvodnih bitkah, a je doživela velike izgube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 več letih boja je bil podpisan mir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Posledica miru je da Šparta prvič v zgodovini izgubi bitko za ozemlje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tem se začne dolgoročni upad Šparte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sl-SI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Dokončni zaton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 vojni so sledili števili upori helotov, zaradi katerih si Šparta ni nikoli opomogla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Leta 331 pr. n. š. jo osvoji Aleksander veliki in jo priključi korintski zvezi, skupini Grških držav pod njegovim vplivom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Leta 146 pr. n. š. jo zavzamejo Rimljani</a:t>
            </a:r>
          </a:p>
        </p:txBody>
      </p: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sl-SI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VIRI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l-SI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https://sl.wikipedia.org/wiki/Anti%C4%8Dna_%C5%A0parta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l-SI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https://en.wikipedia.org/wiki/Sparta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l-SI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http://www.dijaski.net/gradivo/zgo_ref_sparta_03__predstavitev?r=1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l-SI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http://zgodovinazaprviletnik.blogspot.si/2008/12/parta.html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l-SI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http://zgodovina.si/sparta/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l-SI" u="sng">
                <a:solidFill>
                  <a:schemeClr val="hlink"/>
                </a:solidFill>
                <a:hlinkClick r:id="rId8"/>
              </a:rPr>
              <a:t>https://www.youtube.com/watch?v=HdNn5TZu6R8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sl-SI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Prvi zapisi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Prvi zapisi so miti, najbolj znan je mit o Trojanski vojni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Prve prave zapise ustvarila Herodot in Tukidid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10. stol pr. Kr. Dorci vdrejo na Peloponez in zasužnjijo prebivalstvo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vasi se združeni in ustvari polis Šparto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4828" y="3333403"/>
            <a:ext cx="4533207" cy="3399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sl-SI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Lega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Leži v pokrajin Lakoniji na Peloponezu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bregu reke Evfratos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jugu morje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zahodu Tajget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vzhodu Parnon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4848" y="2237910"/>
            <a:ext cx="5128951" cy="454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sl-SI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Velika retra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Reforme uvedli v 8. stol. Pr. Kr.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Uvedel naj bi jih Likurg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Izničili privilegije bogatih, poenotili družbo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Uvedli špartansko vzgojo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3920" y="2377123"/>
            <a:ext cx="2849879" cy="379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sl-SI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Politična ureditev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Kralja: vodila državo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Evforjev: nadzorovali delo kraljev in političnega sistema v državi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Geruzija (svet starešin): sestavljalo ga je 28 dosmrtno izvoljenih članov starejši od 60 let ter oba kralja. Pripravljal zakone za ljudski zbor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Ljudski zbor: Sestavljali so ga moški starejši od 30 let. Potrdil ali zvrnil predloge geruzije</a:t>
            </a: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sl-SI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Špartanska vzgoja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Dekleta so se urila v teku, rokoborbi, metu kopja in diska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Fante ločili ob rojstvu.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sedmega leta živeli s starši nato jih je vzela država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Razvrstili po skupinah v katerih so trenirali. Na čelo skupine so postavili najmočnejšega in najbrihtnejšega fanta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Branja in pisanja so se učili zelo malo, večinoma so se učili spoštljivosti in ubogljivosti ter prenašanja naporov in spopadov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sl-SI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Osvajanja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Leta 724 pr. Kr. osvojijo sosednjo Mesenijo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7 stol. Pr. Kr. je glavni nasprotnik Šparte mesto Argos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Argos  leta 669 pr. n. š. premaga Šparto,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je zadnji poraz špartanske vojske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 naslednjih 300 letih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9777" y="2801994"/>
            <a:ext cx="4260224" cy="390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sl-SI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Peloponeška zveza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6 stol. pr. n .št  Šparta sklene dolgotrajno zavezništvo z mesti Tegej, Mantineja, Orhomen, Elida in Flius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Poveča svoj vpliv na ozemlje velikosti 20,000 km², na katerem je živelo med 800,000 in 900,000 ljudi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Postane najmočnejši polis v Grčiji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sl-SI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Grško-perziske vojne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Zaradi tega vpliva je bila Šparta vodilna država v boju proti Perzijcem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vojni se moč Špartanske vojske pokaže v bitki pri Termopilah, ko se majhna špartanska vojska sestavljena iz 1400 vojakov postavila po robu mogočni perzijski vojski in jim zadala veliko število žrtev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sl-SI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Zardi vojne je morala Šparta razviti tudi mornarico, tako da je bila po vojni tudi pomorska velesila</a:t>
            </a: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Widescreen</PresentationFormat>
  <Paragraphs>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Officeova tema</vt:lpstr>
      <vt:lpstr>ŠPARTA</vt:lpstr>
      <vt:lpstr>Prvi zapisi</vt:lpstr>
      <vt:lpstr>Lega</vt:lpstr>
      <vt:lpstr>Velika retra</vt:lpstr>
      <vt:lpstr>Politična ureditev</vt:lpstr>
      <vt:lpstr>Špartanska vzgoja</vt:lpstr>
      <vt:lpstr>Osvajanja</vt:lpstr>
      <vt:lpstr>Peloponeška zveza</vt:lpstr>
      <vt:lpstr>Grško-perziske vojne</vt:lpstr>
      <vt:lpstr>Vojska</vt:lpstr>
      <vt:lpstr>Zaton Šparte</vt:lpstr>
      <vt:lpstr>Dokončni zaton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2019-07-01T12:53:56Z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