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56" r:id="rId2"/>
    <p:sldId id="257" r:id="rId3"/>
    <p:sldId id="258" r:id="rId4"/>
    <p:sldId id="260" r:id="rId5"/>
    <p:sldId id="261" r:id="rId6"/>
    <p:sldId id="262" r:id="rId7"/>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71" d="100"/>
          <a:sy n="71" d="100"/>
        </p:scale>
        <p:origin x="-13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cxnSp>
        <p:nvCxnSpPr>
          <p:cNvPr id="4" name="Raven konektor 7">
            <a:extLst>
              <a:ext uri="{FF2B5EF4-FFF2-40B4-BE49-F238E27FC236}">
                <a16:creationId xmlns:a16="http://schemas.microsoft.com/office/drawing/2014/main" id="{CE785BC0-27EA-4103-994F-C48308B09BBA}"/>
              </a:ext>
            </a:extLst>
          </p:cNvPr>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Raven konektor 12">
            <a:extLst>
              <a:ext uri="{FF2B5EF4-FFF2-40B4-BE49-F238E27FC236}">
                <a16:creationId xmlns:a16="http://schemas.microsoft.com/office/drawing/2014/main" id="{28CCB939-95E1-43DA-8CEC-06D2B36E8E16}"/>
              </a:ext>
            </a:extLst>
          </p:cNvPr>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Elipsa 13">
            <a:extLst>
              <a:ext uri="{FF2B5EF4-FFF2-40B4-BE49-F238E27FC236}">
                <a16:creationId xmlns:a16="http://schemas.microsoft.com/office/drawing/2014/main" id="{4E1A64F2-C867-4062-8DAB-FBC60A23AF0F}"/>
              </a:ext>
            </a:extLst>
          </p:cNvPr>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Podnaslov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28" name="Naslov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sl-SI"/>
              <a:t>Kliknite, če želite urediti slog naslova matrice</a:t>
            </a:r>
            <a:endParaRPr lang="en-US"/>
          </a:p>
        </p:txBody>
      </p:sp>
      <p:sp>
        <p:nvSpPr>
          <p:cNvPr id="7" name="Ograda datuma 14">
            <a:extLst>
              <a:ext uri="{FF2B5EF4-FFF2-40B4-BE49-F238E27FC236}">
                <a16:creationId xmlns:a16="http://schemas.microsoft.com/office/drawing/2014/main" id="{84B9E8DD-6016-417D-B169-EE64C76E70B7}"/>
              </a:ext>
            </a:extLst>
          </p:cNvPr>
          <p:cNvSpPr>
            <a:spLocks noGrp="1"/>
          </p:cNvSpPr>
          <p:nvPr>
            <p:ph type="dt" sz="half" idx="10"/>
          </p:nvPr>
        </p:nvSpPr>
        <p:spPr/>
        <p:txBody>
          <a:bodyPr/>
          <a:lstStyle>
            <a:lvl1pPr>
              <a:defRPr/>
            </a:lvl1pPr>
          </a:lstStyle>
          <a:p>
            <a:pPr>
              <a:defRPr/>
            </a:pPr>
            <a:fld id="{CD225323-4B0A-408F-88F0-3B2292D05A5E}" type="datetimeFigureOut">
              <a:rPr lang="sl-SI"/>
              <a:pPr>
                <a:defRPr/>
              </a:pPr>
              <a:t>3. 06. 2019</a:t>
            </a:fld>
            <a:endParaRPr lang="sl-SI"/>
          </a:p>
        </p:txBody>
      </p:sp>
      <p:sp>
        <p:nvSpPr>
          <p:cNvPr id="8" name="Ograda številke diapozitiva 15">
            <a:extLst>
              <a:ext uri="{FF2B5EF4-FFF2-40B4-BE49-F238E27FC236}">
                <a16:creationId xmlns:a16="http://schemas.microsoft.com/office/drawing/2014/main" id="{2ADDB1EA-217B-40C5-BA31-E008214FD41A}"/>
              </a:ext>
            </a:extLst>
          </p:cNvPr>
          <p:cNvSpPr>
            <a:spLocks noGrp="1"/>
          </p:cNvSpPr>
          <p:nvPr>
            <p:ph type="sldNum" sz="quarter" idx="11"/>
          </p:nvPr>
        </p:nvSpPr>
        <p:spPr/>
        <p:txBody>
          <a:bodyPr/>
          <a:lstStyle>
            <a:lvl1pPr>
              <a:defRPr/>
            </a:lvl1pPr>
          </a:lstStyle>
          <a:p>
            <a:fld id="{5F0F52C0-278C-441A-811A-118A0A08014E}" type="slidenum">
              <a:rPr lang="sl-SI" altLang="sl-SI"/>
              <a:pPr/>
              <a:t>‹#›</a:t>
            </a:fld>
            <a:endParaRPr lang="sl-SI" altLang="sl-SI"/>
          </a:p>
        </p:txBody>
      </p:sp>
      <p:sp>
        <p:nvSpPr>
          <p:cNvPr id="10" name="Ograda noge 16">
            <a:extLst>
              <a:ext uri="{FF2B5EF4-FFF2-40B4-BE49-F238E27FC236}">
                <a16:creationId xmlns:a16="http://schemas.microsoft.com/office/drawing/2014/main" id="{66A468B6-3800-4829-ADCE-00D443800F82}"/>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401547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77E0AD1E-78E8-488A-AD5A-0C4805CBF7E0}"/>
              </a:ext>
            </a:extLst>
          </p:cNvPr>
          <p:cNvSpPr>
            <a:spLocks noGrp="1"/>
          </p:cNvSpPr>
          <p:nvPr>
            <p:ph type="dt" sz="half" idx="10"/>
          </p:nvPr>
        </p:nvSpPr>
        <p:spPr/>
        <p:txBody>
          <a:bodyPr/>
          <a:lstStyle>
            <a:lvl1pPr>
              <a:defRPr/>
            </a:lvl1pPr>
          </a:lstStyle>
          <a:p>
            <a:pPr>
              <a:defRPr/>
            </a:pPr>
            <a:fld id="{0A5C2A2F-2F4D-4012-A073-6978E7587FE9}" type="datetimeFigureOut">
              <a:rPr lang="sl-SI"/>
              <a:pPr>
                <a:defRPr/>
              </a:pPr>
              <a:t>3. 06. 2019</a:t>
            </a:fld>
            <a:endParaRPr lang="sl-SI"/>
          </a:p>
        </p:txBody>
      </p:sp>
      <p:sp>
        <p:nvSpPr>
          <p:cNvPr id="5" name="Ograda noge 9">
            <a:extLst>
              <a:ext uri="{FF2B5EF4-FFF2-40B4-BE49-F238E27FC236}">
                <a16:creationId xmlns:a16="http://schemas.microsoft.com/office/drawing/2014/main" id="{48C47D28-D9DB-46B3-9FF1-7630400BC491}"/>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4FB518CC-FC5A-4A5D-B5C9-E9EED83E1C14}"/>
              </a:ext>
            </a:extLst>
          </p:cNvPr>
          <p:cNvSpPr>
            <a:spLocks noGrp="1"/>
          </p:cNvSpPr>
          <p:nvPr>
            <p:ph type="sldNum" sz="quarter" idx="12"/>
          </p:nvPr>
        </p:nvSpPr>
        <p:spPr/>
        <p:txBody>
          <a:bodyPr/>
          <a:lstStyle>
            <a:lvl1pPr>
              <a:defRPr/>
            </a:lvl1pPr>
          </a:lstStyle>
          <a:p>
            <a:fld id="{941A642C-4519-468D-853E-69897782D9CB}" type="slidenum">
              <a:rPr lang="sl-SI" altLang="sl-SI"/>
              <a:pPr/>
              <a:t>‹#›</a:t>
            </a:fld>
            <a:endParaRPr lang="sl-SI" altLang="sl-SI"/>
          </a:p>
        </p:txBody>
      </p:sp>
    </p:spTree>
    <p:extLst>
      <p:ext uri="{BB962C8B-B14F-4D97-AF65-F5344CB8AC3E}">
        <p14:creationId xmlns:p14="http://schemas.microsoft.com/office/powerpoint/2010/main" val="121633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97CA51BE-485F-4C97-8836-580AAA4DB286}"/>
              </a:ext>
            </a:extLst>
          </p:cNvPr>
          <p:cNvSpPr>
            <a:spLocks noGrp="1"/>
          </p:cNvSpPr>
          <p:nvPr>
            <p:ph type="dt" sz="half" idx="10"/>
          </p:nvPr>
        </p:nvSpPr>
        <p:spPr/>
        <p:txBody>
          <a:bodyPr/>
          <a:lstStyle>
            <a:lvl1pPr>
              <a:defRPr/>
            </a:lvl1pPr>
          </a:lstStyle>
          <a:p>
            <a:pPr>
              <a:defRPr/>
            </a:pPr>
            <a:fld id="{6A583139-2A4A-46F3-ACBA-D7E2BE174B21}" type="datetimeFigureOut">
              <a:rPr lang="sl-SI"/>
              <a:pPr>
                <a:defRPr/>
              </a:pPr>
              <a:t>3. 06. 2019</a:t>
            </a:fld>
            <a:endParaRPr lang="sl-SI"/>
          </a:p>
        </p:txBody>
      </p:sp>
      <p:sp>
        <p:nvSpPr>
          <p:cNvPr id="5" name="Ograda noge 9">
            <a:extLst>
              <a:ext uri="{FF2B5EF4-FFF2-40B4-BE49-F238E27FC236}">
                <a16:creationId xmlns:a16="http://schemas.microsoft.com/office/drawing/2014/main" id="{E5E43FE0-65B5-4669-AB46-0C7767703B5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5E58EBF6-3176-4360-BFCD-6CA3E1F3DA18}"/>
              </a:ext>
            </a:extLst>
          </p:cNvPr>
          <p:cNvSpPr>
            <a:spLocks noGrp="1"/>
          </p:cNvSpPr>
          <p:nvPr>
            <p:ph type="sldNum" sz="quarter" idx="12"/>
          </p:nvPr>
        </p:nvSpPr>
        <p:spPr/>
        <p:txBody>
          <a:bodyPr/>
          <a:lstStyle>
            <a:lvl1pPr>
              <a:defRPr/>
            </a:lvl1pPr>
          </a:lstStyle>
          <a:p>
            <a:fld id="{1B60E17D-2FEF-45F4-8D18-A24EFC54AE93}" type="slidenum">
              <a:rPr lang="sl-SI" altLang="sl-SI"/>
              <a:pPr/>
              <a:t>‹#›</a:t>
            </a:fld>
            <a:endParaRPr lang="sl-SI" altLang="sl-SI"/>
          </a:p>
        </p:txBody>
      </p:sp>
    </p:spTree>
    <p:extLst>
      <p:ext uri="{BB962C8B-B14F-4D97-AF65-F5344CB8AC3E}">
        <p14:creationId xmlns:p14="http://schemas.microsoft.com/office/powerpoint/2010/main" val="106309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9" name="Ograda vsebine 8"/>
          <p:cNvSpPr>
            <a:spLocks noGrp="1"/>
          </p:cNvSpPr>
          <p:nvPr>
            <p:ph idx="1"/>
          </p:nvPr>
        </p:nvSpPr>
        <p:spPr>
          <a:xfrm>
            <a:off x="457200" y="1524000"/>
            <a:ext cx="8229600"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7" name="Naslov 16"/>
          <p:cNvSpPr>
            <a:spLocks noGrp="1"/>
          </p:cNvSpPr>
          <p:nvPr>
            <p:ph type="title"/>
          </p:nvPr>
        </p:nvSpPr>
        <p:spPr/>
        <p:txBody>
          <a:bodyPr rtlCol="0"/>
          <a:lstStyle/>
          <a:p>
            <a:r>
              <a:rPr lang="sl-SI"/>
              <a:t>Kliknite, če želite urediti slog naslova matrice</a:t>
            </a:r>
            <a:endParaRPr lang="en-US"/>
          </a:p>
        </p:txBody>
      </p:sp>
      <p:sp>
        <p:nvSpPr>
          <p:cNvPr id="4" name="Ograda datuma 23">
            <a:extLst>
              <a:ext uri="{FF2B5EF4-FFF2-40B4-BE49-F238E27FC236}">
                <a16:creationId xmlns:a16="http://schemas.microsoft.com/office/drawing/2014/main" id="{CCD35D83-69C6-48D9-8672-E067F5A5DFDD}"/>
              </a:ext>
            </a:extLst>
          </p:cNvPr>
          <p:cNvSpPr>
            <a:spLocks noGrp="1"/>
          </p:cNvSpPr>
          <p:nvPr>
            <p:ph type="dt" sz="half" idx="10"/>
          </p:nvPr>
        </p:nvSpPr>
        <p:spPr/>
        <p:txBody>
          <a:bodyPr/>
          <a:lstStyle>
            <a:lvl1pPr>
              <a:defRPr/>
            </a:lvl1pPr>
          </a:lstStyle>
          <a:p>
            <a:pPr>
              <a:defRPr/>
            </a:pPr>
            <a:fld id="{15FD13A5-D9CE-405E-BC0D-E6D2E6EBAFF2}" type="datetimeFigureOut">
              <a:rPr lang="sl-SI"/>
              <a:pPr>
                <a:defRPr/>
              </a:pPr>
              <a:t>3. 06. 2019</a:t>
            </a:fld>
            <a:endParaRPr lang="sl-SI"/>
          </a:p>
        </p:txBody>
      </p:sp>
      <p:sp>
        <p:nvSpPr>
          <p:cNvPr id="5" name="Ograda noge 9">
            <a:extLst>
              <a:ext uri="{FF2B5EF4-FFF2-40B4-BE49-F238E27FC236}">
                <a16:creationId xmlns:a16="http://schemas.microsoft.com/office/drawing/2014/main" id="{D6D565F0-4840-4F4B-8EB1-2E6EE4711CE5}"/>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7DF2EEA1-ED4E-45C8-AB43-2B4FBF3C6E02}"/>
              </a:ext>
            </a:extLst>
          </p:cNvPr>
          <p:cNvSpPr>
            <a:spLocks noGrp="1"/>
          </p:cNvSpPr>
          <p:nvPr>
            <p:ph type="sldNum" sz="quarter" idx="12"/>
          </p:nvPr>
        </p:nvSpPr>
        <p:spPr/>
        <p:txBody>
          <a:bodyPr/>
          <a:lstStyle>
            <a:lvl1pPr>
              <a:defRPr/>
            </a:lvl1pPr>
          </a:lstStyle>
          <a:p>
            <a:fld id="{47473269-DCBB-449D-AEBC-725279134362}" type="slidenum">
              <a:rPr lang="sl-SI" altLang="sl-SI"/>
              <a:pPr/>
              <a:t>‹#›</a:t>
            </a:fld>
            <a:endParaRPr lang="sl-SI" altLang="sl-SI"/>
          </a:p>
        </p:txBody>
      </p:sp>
    </p:spTree>
    <p:extLst>
      <p:ext uri="{BB962C8B-B14F-4D97-AF65-F5344CB8AC3E}">
        <p14:creationId xmlns:p14="http://schemas.microsoft.com/office/powerpoint/2010/main" val="279516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cxnSp>
        <p:nvCxnSpPr>
          <p:cNvPr id="4" name="Raven konektor 6">
            <a:extLst>
              <a:ext uri="{FF2B5EF4-FFF2-40B4-BE49-F238E27FC236}">
                <a16:creationId xmlns:a16="http://schemas.microsoft.com/office/drawing/2014/main" id="{C09A2C4A-1BFA-4A21-816B-FC30DAE03B91}"/>
              </a:ext>
            </a:extLst>
          </p:cNvPr>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Naslov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sl-SI"/>
              <a:t>Kliknite, če želite urediti slog naslova matrice</a:t>
            </a:r>
            <a:endParaRPr lang="en-US"/>
          </a:p>
        </p:txBody>
      </p:sp>
      <p:sp>
        <p:nvSpPr>
          <p:cNvPr id="3" name="Ograda besedila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5" name="Ograda datuma 3">
            <a:extLst>
              <a:ext uri="{FF2B5EF4-FFF2-40B4-BE49-F238E27FC236}">
                <a16:creationId xmlns:a16="http://schemas.microsoft.com/office/drawing/2014/main" id="{17701D09-1028-46B2-8D4B-EA128C984CC3}"/>
              </a:ext>
            </a:extLst>
          </p:cNvPr>
          <p:cNvSpPr>
            <a:spLocks noGrp="1"/>
          </p:cNvSpPr>
          <p:nvPr>
            <p:ph type="dt" sz="half" idx="10"/>
          </p:nvPr>
        </p:nvSpPr>
        <p:spPr/>
        <p:txBody>
          <a:bodyPr/>
          <a:lstStyle>
            <a:lvl1pPr>
              <a:defRPr/>
            </a:lvl1pPr>
          </a:lstStyle>
          <a:p>
            <a:pPr>
              <a:defRPr/>
            </a:pPr>
            <a:fld id="{C6AC2BC3-E76D-4BD3-8025-883E94422792}" type="datetimeFigureOut">
              <a:rPr lang="sl-SI"/>
              <a:pPr>
                <a:defRPr/>
              </a:pPr>
              <a:t>3. 06. 2019</a:t>
            </a:fld>
            <a:endParaRPr lang="sl-SI"/>
          </a:p>
        </p:txBody>
      </p:sp>
      <p:sp>
        <p:nvSpPr>
          <p:cNvPr id="6" name="Ograda noge 4">
            <a:extLst>
              <a:ext uri="{FF2B5EF4-FFF2-40B4-BE49-F238E27FC236}">
                <a16:creationId xmlns:a16="http://schemas.microsoft.com/office/drawing/2014/main" id="{35DCD830-1B58-448A-A576-2628B87D749A}"/>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C33DFDF4-DFE1-40EC-87CE-716B76AD4156}"/>
              </a:ext>
            </a:extLst>
          </p:cNvPr>
          <p:cNvSpPr>
            <a:spLocks noGrp="1"/>
          </p:cNvSpPr>
          <p:nvPr>
            <p:ph type="sldNum" sz="quarter" idx="12"/>
          </p:nvPr>
        </p:nvSpPr>
        <p:spPr/>
        <p:txBody>
          <a:bodyPr/>
          <a:lstStyle>
            <a:lvl1pPr>
              <a:defRPr/>
            </a:lvl1pPr>
          </a:lstStyle>
          <a:p>
            <a:fld id="{D2AEA004-CE6F-484A-B8C2-26452148AA33}" type="slidenum">
              <a:rPr lang="sl-SI" altLang="sl-SI"/>
              <a:pPr/>
              <a:t>‹#›</a:t>
            </a:fld>
            <a:endParaRPr lang="sl-SI" altLang="sl-SI"/>
          </a:p>
        </p:txBody>
      </p:sp>
    </p:spTree>
    <p:extLst>
      <p:ext uri="{BB962C8B-B14F-4D97-AF65-F5344CB8AC3E}">
        <p14:creationId xmlns:p14="http://schemas.microsoft.com/office/powerpoint/2010/main" val="143025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11" name="Ograda vsebine 10"/>
          <p:cNvSpPr>
            <a:spLocks noGrp="1"/>
          </p:cNvSpPr>
          <p:nvPr>
            <p:ph sz="half" idx="1"/>
          </p:nvPr>
        </p:nvSpPr>
        <p:spPr>
          <a:xfrm>
            <a:off x="457200" y="1524000"/>
            <a:ext cx="4059936"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3" name="Ograda vsebine 12"/>
          <p:cNvSpPr>
            <a:spLocks noGrp="1"/>
          </p:cNvSpPr>
          <p:nvPr>
            <p:ph sz="half" idx="2"/>
          </p:nvPr>
        </p:nvSpPr>
        <p:spPr>
          <a:xfrm>
            <a:off x="4648200" y="1524000"/>
            <a:ext cx="4059936"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23">
            <a:extLst>
              <a:ext uri="{FF2B5EF4-FFF2-40B4-BE49-F238E27FC236}">
                <a16:creationId xmlns:a16="http://schemas.microsoft.com/office/drawing/2014/main" id="{F4C6CCBA-6B78-4C3C-A763-E73AF0414B4D}"/>
              </a:ext>
            </a:extLst>
          </p:cNvPr>
          <p:cNvSpPr>
            <a:spLocks noGrp="1"/>
          </p:cNvSpPr>
          <p:nvPr>
            <p:ph type="dt" sz="half" idx="10"/>
          </p:nvPr>
        </p:nvSpPr>
        <p:spPr/>
        <p:txBody>
          <a:bodyPr/>
          <a:lstStyle>
            <a:lvl1pPr>
              <a:defRPr/>
            </a:lvl1pPr>
          </a:lstStyle>
          <a:p>
            <a:pPr>
              <a:defRPr/>
            </a:pPr>
            <a:fld id="{4D273056-3CBD-4955-9C30-565F70B6BB14}" type="datetimeFigureOut">
              <a:rPr lang="sl-SI"/>
              <a:pPr>
                <a:defRPr/>
              </a:pPr>
              <a:t>3. 06. 2019</a:t>
            </a:fld>
            <a:endParaRPr lang="sl-SI"/>
          </a:p>
        </p:txBody>
      </p:sp>
      <p:sp>
        <p:nvSpPr>
          <p:cNvPr id="6" name="Ograda noge 9">
            <a:extLst>
              <a:ext uri="{FF2B5EF4-FFF2-40B4-BE49-F238E27FC236}">
                <a16:creationId xmlns:a16="http://schemas.microsoft.com/office/drawing/2014/main" id="{A2BB9A19-B5EC-4C37-BC07-DA038E0B5EB1}"/>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1">
            <a:extLst>
              <a:ext uri="{FF2B5EF4-FFF2-40B4-BE49-F238E27FC236}">
                <a16:creationId xmlns:a16="http://schemas.microsoft.com/office/drawing/2014/main" id="{9DB30AB8-F499-47D8-815D-3374FF2E5C7E}"/>
              </a:ext>
            </a:extLst>
          </p:cNvPr>
          <p:cNvSpPr>
            <a:spLocks noGrp="1"/>
          </p:cNvSpPr>
          <p:nvPr>
            <p:ph type="sldNum" sz="quarter" idx="12"/>
          </p:nvPr>
        </p:nvSpPr>
        <p:spPr/>
        <p:txBody>
          <a:bodyPr/>
          <a:lstStyle>
            <a:lvl1pPr>
              <a:defRPr/>
            </a:lvl1pPr>
          </a:lstStyle>
          <a:p>
            <a:fld id="{4C060472-E933-4856-A3EF-5631D58AAC13}" type="slidenum">
              <a:rPr lang="sl-SI" altLang="sl-SI"/>
              <a:pPr/>
              <a:t>‹#›</a:t>
            </a:fld>
            <a:endParaRPr lang="sl-SI" altLang="sl-SI"/>
          </a:p>
        </p:txBody>
      </p:sp>
    </p:spTree>
    <p:extLst>
      <p:ext uri="{BB962C8B-B14F-4D97-AF65-F5344CB8AC3E}">
        <p14:creationId xmlns:p14="http://schemas.microsoft.com/office/powerpoint/2010/main" val="370773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cxnSp>
        <p:nvCxnSpPr>
          <p:cNvPr id="7" name="Raven konektor 9">
            <a:extLst>
              <a:ext uri="{FF2B5EF4-FFF2-40B4-BE49-F238E27FC236}">
                <a16:creationId xmlns:a16="http://schemas.microsoft.com/office/drawing/2014/main" id="{BFE55611-9074-48CF-900B-566B6C17DFEE}"/>
              </a:ext>
            </a:extLst>
          </p:cNvPr>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Raven konektor 16">
            <a:extLst>
              <a:ext uri="{FF2B5EF4-FFF2-40B4-BE49-F238E27FC236}">
                <a16:creationId xmlns:a16="http://schemas.microsoft.com/office/drawing/2014/main" id="{FCC982CD-683C-417C-B53C-F548B9BAC00D}"/>
              </a:ext>
            </a:extLst>
          </p:cNvPr>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Ograda besedila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32" name="Ograda vsebine 31"/>
          <p:cNvSpPr>
            <a:spLocks noGrp="1"/>
          </p:cNvSpPr>
          <p:nvPr>
            <p:ph sz="half" idx="2"/>
          </p:nvPr>
        </p:nvSpPr>
        <p:spPr>
          <a:xfrm>
            <a:off x="457200" y="2201896"/>
            <a:ext cx="4038600" cy="3913632"/>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34" name="Ograda vsebine 33"/>
          <p:cNvSpPr>
            <a:spLocks noGrp="1"/>
          </p:cNvSpPr>
          <p:nvPr>
            <p:ph sz="quarter" idx="4"/>
          </p:nvPr>
        </p:nvSpPr>
        <p:spPr>
          <a:xfrm>
            <a:off x="4649788" y="2201896"/>
            <a:ext cx="4038600" cy="3913632"/>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2" name="Naslov 1"/>
          <p:cNvSpPr>
            <a:spLocks noGrp="1"/>
          </p:cNvSpPr>
          <p:nvPr>
            <p:ph type="title"/>
          </p:nvPr>
        </p:nvSpPr>
        <p:spPr>
          <a:xfrm>
            <a:off x="457200" y="155448"/>
            <a:ext cx="8229600" cy="1143000"/>
          </a:xfrm>
        </p:spPr>
        <p:txBody>
          <a:bodyPr/>
          <a:lstStyle>
            <a:lvl1pPr>
              <a:defRPr/>
            </a:lvl1pPr>
          </a:lstStyle>
          <a:p>
            <a:r>
              <a:rPr lang="sl-SI"/>
              <a:t>Kliknite, če želite urediti slog naslova matrice</a:t>
            </a:r>
            <a:endParaRPr lang="en-US"/>
          </a:p>
        </p:txBody>
      </p:sp>
      <p:sp>
        <p:nvSpPr>
          <p:cNvPr id="12" name="Ograda besedila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9" name="Ograda številke diapozitiva 8">
            <a:extLst>
              <a:ext uri="{FF2B5EF4-FFF2-40B4-BE49-F238E27FC236}">
                <a16:creationId xmlns:a16="http://schemas.microsoft.com/office/drawing/2014/main" id="{4F6E2E5B-1553-4883-BB99-479FB712D983}"/>
              </a:ext>
            </a:extLst>
          </p:cNvPr>
          <p:cNvSpPr>
            <a:spLocks noGrp="1"/>
          </p:cNvSpPr>
          <p:nvPr>
            <p:ph type="sldNum" sz="quarter" idx="10"/>
          </p:nvPr>
        </p:nvSpPr>
        <p:spPr/>
        <p:txBody>
          <a:bodyPr/>
          <a:lstStyle>
            <a:lvl1pPr>
              <a:defRPr/>
            </a:lvl1pPr>
          </a:lstStyle>
          <a:p>
            <a:fld id="{9CDD3D13-1F36-4C20-99D9-D44A16D64AF8}" type="slidenum">
              <a:rPr lang="sl-SI" altLang="sl-SI"/>
              <a:pPr/>
              <a:t>‹#›</a:t>
            </a:fld>
            <a:endParaRPr lang="sl-SI" altLang="sl-SI"/>
          </a:p>
        </p:txBody>
      </p:sp>
      <p:sp>
        <p:nvSpPr>
          <p:cNvPr id="10" name="Ograda noge 7">
            <a:extLst>
              <a:ext uri="{FF2B5EF4-FFF2-40B4-BE49-F238E27FC236}">
                <a16:creationId xmlns:a16="http://schemas.microsoft.com/office/drawing/2014/main" id="{B8583CC3-3287-4206-997E-B75BD1F1D56D}"/>
              </a:ext>
            </a:extLst>
          </p:cNvPr>
          <p:cNvSpPr>
            <a:spLocks noGrp="1"/>
          </p:cNvSpPr>
          <p:nvPr>
            <p:ph type="ftr" sz="quarter" idx="11"/>
          </p:nvPr>
        </p:nvSpPr>
        <p:spPr/>
        <p:txBody>
          <a:bodyPr/>
          <a:lstStyle>
            <a:lvl1pPr>
              <a:defRPr/>
            </a:lvl1pPr>
          </a:lstStyle>
          <a:p>
            <a:pPr>
              <a:defRPr/>
            </a:pPr>
            <a:endParaRPr lang="sl-SI"/>
          </a:p>
        </p:txBody>
      </p:sp>
      <p:sp>
        <p:nvSpPr>
          <p:cNvPr id="11" name="Ograda datuma 6">
            <a:extLst>
              <a:ext uri="{FF2B5EF4-FFF2-40B4-BE49-F238E27FC236}">
                <a16:creationId xmlns:a16="http://schemas.microsoft.com/office/drawing/2014/main" id="{763FAEAC-8750-45EA-849E-9D7CBFC94F76}"/>
              </a:ext>
            </a:extLst>
          </p:cNvPr>
          <p:cNvSpPr>
            <a:spLocks noGrp="1"/>
          </p:cNvSpPr>
          <p:nvPr>
            <p:ph type="dt" sz="half" idx="12"/>
          </p:nvPr>
        </p:nvSpPr>
        <p:spPr/>
        <p:txBody>
          <a:bodyPr/>
          <a:lstStyle>
            <a:lvl1pPr>
              <a:defRPr/>
            </a:lvl1pPr>
          </a:lstStyle>
          <a:p>
            <a:pPr>
              <a:defRPr/>
            </a:pPr>
            <a:fld id="{4F1DEF75-7E65-415E-BAFD-2E57E021102A}" type="datetimeFigureOut">
              <a:rPr lang="sl-SI"/>
              <a:pPr>
                <a:defRPr/>
              </a:pPr>
              <a:t>3. 06. 2019</a:t>
            </a:fld>
            <a:endParaRPr lang="sl-SI"/>
          </a:p>
        </p:txBody>
      </p:sp>
    </p:spTree>
    <p:extLst>
      <p:ext uri="{BB962C8B-B14F-4D97-AF65-F5344CB8AC3E}">
        <p14:creationId xmlns:p14="http://schemas.microsoft.com/office/powerpoint/2010/main" val="9463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datuma 23">
            <a:extLst>
              <a:ext uri="{FF2B5EF4-FFF2-40B4-BE49-F238E27FC236}">
                <a16:creationId xmlns:a16="http://schemas.microsoft.com/office/drawing/2014/main" id="{614313F7-2A8C-424A-872F-71677E1F3DF7}"/>
              </a:ext>
            </a:extLst>
          </p:cNvPr>
          <p:cNvSpPr>
            <a:spLocks noGrp="1"/>
          </p:cNvSpPr>
          <p:nvPr>
            <p:ph type="dt" sz="half" idx="10"/>
          </p:nvPr>
        </p:nvSpPr>
        <p:spPr/>
        <p:txBody>
          <a:bodyPr/>
          <a:lstStyle>
            <a:lvl1pPr>
              <a:defRPr/>
            </a:lvl1pPr>
          </a:lstStyle>
          <a:p>
            <a:pPr>
              <a:defRPr/>
            </a:pPr>
            <a:fld id="{A21E7842-D9FE-4B01-8272-EBDA0D2A9601}" type="datetimeFigureOut">
              <a:rPr lang="sl-SI"/>
              <a:pPr>
                <a:defRPr/>
              </a:pPr>
              <a:t>3. 06. 2019</a:t>
            </a:fld>
            <a:endParaRPr lang="sl-SI"/>
          </a:p>
        </p:txBody>
      </p:sp>
      <p:sp>
        <p:nvSpPr>
          <p:cNvPr id="4" name="Ograda noge 9">
            <a:extLst>
              <a:ext uri="{FF2B5EF4-FFF2-40B4-BE49-F238E27FC236}">
                <a16:creationId xmlns:a16="http://schemas.microsoft.com/office/drawing/2014/main" id="{94C218DE-38C8-4DDE-8BF1-E5982F36FFC9}"/>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21">
            <a:extLst>
              <a:ext uri="{FF2B5EF4-FFF2-40B4-BE49-F238E27FC236}">
                <a16:creationId xmlns:a16="http://schemas.microsoft.com/office/drawing/2014/main" id="{5D71F3B9-9693-4216-B654-96C7A92215FA}"/>
              </a:ext>
            </a:extLst>
          </p:cNvPr>
          <p:cNvSpPr>
            <a:spLocks noGrp="1"/>
          </p:cNvSpPr>
          <p:nvPr>
            <p:ph type="sldNum" sz="quarter" idx="12"/>
          </p:nvPr>
        </p:nvSpPr>
        <p:spPr/>
        <p:txBody>
          <a:bodyPr/>
          <a:lstStyle>
            <a:lvl1pPr>
              <a:defRPr/>
            </a:lvl1pPr>
          </a:lstStyle>
          <a:p>
            <a:fld id="{D391603D-F346-4C4A-A00A-5A62E806216D}" type="slidenum">
              <a:rPr lang="sl-SI" altLang="sl-SI"/>
              <a:pPr/>
              <a:t>‹#›</a:t>
            </a:fld>
            <a:endParaRPr lang="sl-SI" altLang="sl-SI"/>
          </a:p>
        </p:txBody>
      </p:sp>
    </p:spTree>
    <p:extLst>
      <p:ext uri="{BB962C8B-B14F-4D97-AF65-F5344CB8AC3E}">
        <p14:creationId xmlns:p14="http://schemas.microsoft.com/office/powerpoint/2010/main" val="123113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23">
            <a:extLst>
              <a:ext uri="{FF2B5EF4-FFF2-40B4-BE49-F238E27FC236}">
                <a16:creationId xmlns:a16="http://schemas.microsoft.com/office/drawing/2014/main" id="{FE24CDD2-37E1-4E49-9AED-C6CE65953BBE}"/>
              </a:ext>
            </a:extLst>
          </p:cNvPr>
          <p:cNvSpPr>
            <a:spLocks noGrp="1"/>
          </p:cNvSpPr>
          <p:nvPr>
            <p:ph type="dt" sz="half" idx="10"/>
          </p:nvPr>
        </p:nvSpPr>
        <p:spPr/>
        <p:txBody>
          <a:bodyPr/>
          <a:lstStyle>
            <a:lvl1pPr>
              <a:defRPr/>
            </a:lvl1pPr>
          </a:lstStyle>
          <a:p>
            <a:pPr>
              <a:defRPr/>
            </a:pPr>
            <a:fld id="{4667512C-3D53-4C19-8687-2D59390A46E1}" type="datetimeFigureOut">
              <a:rPr lang="sl-SI"/>
              <a:pPr>
                <a:defRPr/>
              </a:pPr>
              <a:t>3. 06. 2019</a:t>
            </a:fld>
            <a:endParaRPr lang="sl-SI"/>
          </a:p>
        </p:txBody>
      </p:sp>
      <p:sp>
        <p:nvSpPr>
          <p:cNvPr id="3" name="Ograda noge 9">
            <a:extLst>
              <a:ext uri="{FF2B5EF4-FFF2-40B4-BE49-F238E27FC236}">
                <a16:creationId xmlns:a16="http://schemas.microsoft.com/office/drawing/2014/main" id="{EA2DDBF8-454B-4FA4-9FD2-03AB6AB4C919}"/>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21">
            <a:extLst>
              <a:ext uri="{FF2B5EF4-FFF2-40B4-BE49-F238E27FC236}">
                <a16:creationId xmlns:a16="http://schemas.microsoft.com/office/drawing/2014/main" id="{DA13B29D-4DB6-4770-B45A-D05C403AE25A}"/>
              </a:ext>
            </a:extLst>
          </p:cNvPr>
          <p:cNvSpPr>
            <a:spLocks noGrp="1"/>
          </p:cNvSpPr>
          <p:nvPr>
            <p:ph type="sldNum" sz="quarter" idx="12"/>
          </p:nvPr>
        </p:nvSpPr>
        <p:spPr/>
        <p:txBody>
          <a:bodyPr/>
          <a:lstStyle>
            <a:lvl1pPr>
              <a:defRPr/>
            </a:lvl1pPr>
          </a:lstStyle>
          <a:p>
            <a:fld id="{B0EAE609-3344-40CE-AD2B-A68626E45B28}" type="slidenum">
              <a:rPr lang="sl-SI" altLang="sl-SI"/>
              <a:pPr/>
              <a:t>‹#›</a:t>
            </a:fld>
            <a:endParaRPr lang="sl-SI" altLang="sl-SI"/>
          </a:p>
        </p:txBody>
      </p:sp>
    </p:spTree>
    <p:extLst>
      <p:ext uri="{BB962C8B-B14F-4D97-AF65-F5344CB8AC3E}">
        <p14:creationId xmlns:p14="http://schemas.microsoft.com/office/powerpoint/2010/main" val="3158502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9" name="Ograda vsebine 28"/>
          <p:cNvSpPr>
            <a:spLocks noGrp="1"/>
          </p:cNvSpPr>
          <p:nvPr>
            <p:ph sz="quarter" idx="1"/>
          </p:nvPr>
        </p:nvSpPr>
        <p:spPr>
          <a:xfrm>
            <a:off x="457200" y="457200"/>
            <a:ext cx="6248400" cy="5715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3" name="Ograda besedila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sl-SI"/>
              <a:t>Kliknite, če želite urediti sloge besedila matrice</a:t>
            </a:r>
          </a:p>
        </p:txBody>
      </p:sp>
      <p:sp>
        <p:nvSpPr>
          <p:cNvPr id="31" name="Naslov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sl-SI"/>
              <a:t>Kliknite, če želite urediti slog naslova matrice</a:t>
            </a:r>
            <a:endParaRPr lang="en-US"/>
          </a:p>
        </p:txBody>
      </p:sp>
      <p:sp>
        <p:nvSpPr>
          <p:cNvPr id="5" name="Ograda datuma 7">
            <a:extLst>
              <a:ext uri="{FF2B5EF4-FFF2-40B4-BE49-F238E27FC236}">
                <a16:creationId xmlns:a16="http://schemas.microsoft.com/office/drawing/2014/main" id="{ADC4FEFF-67CA-49DC-8AC5-A81C25B09F5D}"/>
              </a:ext>
            </a:extLst>
          </p:cNvPr>
          <p:cNvSpPr>
            <a:spLocks noGrp="1"/>
          </p:cNvSpPr>
          <p:nvPr>
            <p:ph type="dt" sz="half" idx="10"/>
          </p:nvPr>
        </p:nvSpPr>
        <p:spPr/>
        <p:txBody>
          <a:bodyPr/>
          <a:lstStyle>
            <a:lvl1pPr>
              <a:defRPr/>
            </a:lvl1pPr>
          </a:lstStyle>
          <a:p>
            <a:pPr>
              <a:defRPr/>
            </a:pPr>
            <a:fld id="{3F156D92-93D9-46B8-8996-D9839438395D}" type="datetimeFigureOut">
              <a:rPr lang="sl-SI"/>
              <a:pPr>
                <a:defRPr/>
              </a:pPr>
              <a:t>3. 06. 2019</a:t>
            </a:fld>
            <a:endParaRPr lang="sl-SI"/>
          </a:p>
        </p:txBody>
      </p:sp>
      <p:sp>
        <p:nvSpPr>
          <p:cNvPr id="6" name="Ograda številke diapozitiva 8">
            <a:extLst>
              <a:ext uri="{FF2B5EF4-FFF2-40B4-BE49-F238E27FC236}">
                <a16:creationId xmlns:a16="http://schemas.microsoft.com/office/drawing/2014/main" id="{DC376EB2-0AF7-4432-A8FB-B82D909402CA}"/>
              </a:ext>
            </a:extLst>
          </p:cNvPr>
          <p:cNvSpPr>
            <a:spLocks noGrp="1"/>
          </p:cNvSpPr>
          <p:nvPr>
            <p:ph type="sldNum" sz="quarter" idx="11"/>
          </p:nvPr>
        </p:nvSpPr>
        <p:spPr/>
        <p:txBody>
          <a:bodyPr/>
          <a:lstStyle>
            <a:lvl1pPr>
              <a:defRPr/>
            </a:lvl1pPr>
          </a:lstStyle>
          <a:p>
            <a:fld id="{33F69174-3FCB-4D22-A1C0-AA45C2C223B6}" type="slidenum">
              <a:rPr lang="sl-SI" altLang="sl-SI"/>
              <a:pPr/>
              <a:t>‹#›</a:t>
            </a:fld>
            <a:endParaRPr lang="sl-SI" altLang="sl-SI"/>
          </a:p>
        </p:txBody>
      </p:sp>
      <p:sp>
        <p:nvSpPr>
          <p:cNvPr id="7" name="Ograda noge 9">
            <a:extLst>
              <a:ext uri="{FF2B5EF4-FFF2-40B4-BE49-F238E27FC236}">
                <a16:creationId xmlns:a16="http://schemas.microsoft.com/office/drawing/2014/main" id="{E5E811E4-C0C9-4D99-B4C4-826A4EF75770}"/>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18682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sl-SI"/>
              <a:t>Kliknite, če želite urediti slog naslova matrice</a:t>
            </a:r>
            <a:endParaRPr lang="en-US"/>
          </a:p>
        </p:txBody>
      </p:sp>
      <p:sp>
        <p:nvSpPr>
          <p:cNvPr id="3" name="Ograda slik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sl-SI" noProof="0"/>
              <a:t>Kliknite ikono, če želite dodati sliko</a:t>
            </a:r>
            <a:endParaRPr lang="en-US" noProof="0"/>
          </a:p>
        </p:txBody>
      </p:sp>
      <p:sp>
        <p:nvSpPr>
          <p:cNvPr id="4" name="Ograda besedila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sl-SI"/>
              <a:t>Kliknite, če želite urediti sloge besedila matrice</a:t>
            </a:r>
          </a:p>
        </p:txBody>
      </p:sp>
      <p:sp>
        <p:nvSpPr>
          <p:cNvPr id="5" name="Ograda datuma 7">
            <a:extLst>
              <a:ext uri="{FF2B5EF4-FFF2-40B4-BE49-F238E27FC236}">
                <a16:creationId xmlns:a16="http://schemas.microsoft.com/office/drawing/2014/main" id="{FE3ADD9B-600C-47D1-B094-6882FE8C17BA}"/>
              </a:ext>
            </a:extLst>
          </p:cNvPr>
          <p:cNvSpPr>
            <a:spLocks noGrp="1"/>
          </p:cNvSpPr>
          <p:nvPr>
            <p:ph type="dt" sz="half" idx="10"/>
          </p:nvPr>
        </p:nvSpPr>
        <p:spPr/>
        <p:txBody>
          <a:bodyPr/>
          <a:lstStyle>
            <a:lvl1pPr>
              <a:defRPr/>
            </a:lvl1pPr>
          </a:lstStyle>
          <a:p>
            <a:pPr>
              <a:defRPr/>
            </a:pPr>
            <a:fld id="{023761E7-0613-4993-9EDB-6D1E815DF7B9}" type="datetimeFigureOut">
              <a:rPr lang="sl-SI"/>
              <a:pPr>
                <a:defRPr/>
              </a:pPr>
              <a:t>3. 06. 2019</a:t>
            </a:fld>
            <a:endParaRPr lang="sl-SI"/>
          </a:p>
        </p:txBody>
      </p:sp>
      <p:sp>
        <p:nvSpPr>
          <p:cNvPr id="6" name="Ograda številke diapozitiva 8">
            <a:extLst>
              <a:ext uri="{FF2B5EF4-FFF2-40B4-BE49-F238E27FC236}">
                <a16:creationId xmlns:a16="http://schemas.microsoft.com/office/drawing/2014/main" id="{1FE072BF-1D23-4963-BB32-42F79D207381}"/>
              </a:ext>
            </a:extLst>
          </p:cNvPr>
          <p:cNvSpPr>
            <a:spLocks noGrp="1"/>
          </p:cNvSpPr>
          <p:nvPr>
            <p:ph type="sldNum" sz="quarter" idx="11"/>
          </p:nvPr>
        </p:nvSpPr>
        <p:spPr/>
        <p:txBody>
          <a:bodyPr/>
          <a:lstStyle>
            <a:lvl1pPr>
              <a:defRPr/>
            </a:lvl1pPr>
          </a:lstStyle>
          <a:p>
            <a:fld id="{5B09A7BF-2804-4181-B8B4-5E8FA3089026}" type="slidenum">
              <a:rPr lang="sl-SI" altLang="sl-SI"/>
              <a:pPr/>
              <a:t>‹#›</a:t>
            </a:fld>
            <a:endParaRPr lang="sl-SI" altLang="sl-SI"/>
          </a:p>
        </p:txBody>
      </p:sp>
      <p:sp>
        <p:nvSpPr>
          <p:cNvPr id="7" name="Ograda noge 9">
            <a:extLst>
              <a:ext uri="{FF2B5EF4-FFF2-40B4-BE49-F238E27FC236}">
                <a16:creationId xmlns:a16="http://schemas.microsoft.com/office/drawing/2014/main" id="{A8F7ADA3-C5E6-43B0-BEEB-9E3675D7B546}"/>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128399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Ograda besedila 8">
            <a:extLst>
              <a:ext uri="{FF2B5EF4-FFF2-40B4-BE49-F238E27FC236}">
                <a16:creationId xmlns:a16="http://schemas.microsoft.com/office/drawing/2014/main" id="{E3A6564A-905D-4FE0-9CEC-70DDA9122B18}"/>
              </a:ext>
            </a:extLst>
          </p:cNvPr>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24" name="Ograda datuma 23">
            <a:extLst>
              <a:ext uri="{FF2B5EF4-FFF2-40B4-BE49-F238E27FC236}">
                <a16:creationId xmlns:a16="http://schemas.microsoft.com/office/drawing/2014/main" id="{EB78EB3D-EFC2-4C4E-9C8C-57F2396DF7B0}"/>
              </a:ext>
            </a:extLst>
          </p:cNvPr>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cs typeface="+mn-cs"/>
              </a:defRPr>
            </a:lvl1pPr>
          </a:lstStyle>
          <a:p>
            <a:pPr>
              <a:defRPr/>
            </a:pPr>
            <a:fld id="{A0D9CD42-64DA-4825-9CB0-9F033A3B05B3}" type="datetimeFigureOut">
              <a:rPr lang="sl-SI"/>
              <a:pPr>
                <a:defRPr/>
              </a:pPr>
              <a:t>3. 06. 2019</a:t>
            </a:fld>
            <a:endParaRPr lang="sl-SI"/>
          </a:p>
        </p:txBody>
      </p:sp>
      <p:sp>
        <p:nvSpPr>
          <p:cNvPr id="10" name="Ograda noge 9">
            <a:extLst>
              <a:ext uri="{FF2B5EF4-FFF2-40B4-BE49-F238E27FC236}">
                <a16:creationId xmlns:a16="http://schemas.microsoft.com/office/drawing/2014/main" id="{212BAEC2-2472-4EA8-ADD9-4B0A08257025}"/>
              </a:ext>
            </a:extLst>
          </p:cNvPr>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sl-SI"/>
          </a:p>
        </p:txBody>
      </p:sp>
      <p:sp>
        <p:nvSpPr>
          <p:cNvPr id="22" name="Ograda številke diapozitiva 21">
            <a:extLst>
              <a:ext uri="{FF2B5EF4-FFF2-40B4-BE49-F238E27FC236}">
                <a16:creationId xmlns:a16="http://schemas.microsoft.com/office/drawing/2014/main" id="{EC51BCD3-F22A-4959-808D-3D34F9F84347}"/>
              </a:ext>
            </a:extLst>
          </p:cNvPr>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09B13195-947B-4599-8471-2C82B9D36244}" type="slidenum">
              <a:rPr lang="sl-SI" altLang="sl-SI"/>
              <a:pPr/>
              <a:t>‹#›</a:t>
            </a:fld>
            <a:endParaRPr lang="sl-SI" altLang="sl-SI"/>
          </a:p>
        </p:txBody>
      </p:sp>
      <p:sp>
        <p:nvSpPr>
          <p:cNvPr id="5" name="Ograda naslova 4">
            <a:extLst>
              <a:ext uri="{FF2B5EF4-FFF2-40B4-BE49-F238E27FC236}">
                <a16:creationId xmlns:a16="http://schemas.microsoft.com/office/drawing/2014/main" id="{2962ABD4-B090-4882-9485-C93517E61255}"/>
              </a:ext>
            </a:extLst>
          </p:cNvPr>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sl-SI"/>
              <a:t>Kliknite, če želite urediti slog naslova matrice</a:t>
            </a:r>
            <a:endParaRPr lang="en-US"/>
          </a:p>
        </p:txBody>
      </p:sp>
    </p:spTree>
  </p:cSld>
  <p:clrMap bg1="dk1" tx1="lt1" bg2="dk2" tx2="lt2" accent1="accent1" accent2="accent2" accent3="accent3" accent4="accent4" accent5="accent5" accent6="accent6" hlink="hlink" folHlink="folHlink"/>
  <p:sldLayoutIdLst>
    <p:sldLayoutId id="2147483707" r:id="rId1"/>
    <p:sldLayoutId id="2147483701" r:id="rId2"/>
    <p:sldLayoutId id="2147483708" r:id="rId3"/>
    <p:sldLayoutId id="2147483702" r:id="rId4"/>
    <p:sldLayoutId id="2147483709" r:id="rId5"/>
    <p:sldLayoutId id="2147483703" r:id="rId6"/>
    <p:sldLayoutId id="2147483704" r:id="rId7"/>
    <p:sldLayoutId id="2147483710" r:id="rId8"/>
    <p:sldLayoutId id="2147483711" r:id="rId9"/>
    <p:sldLayoutId id="2147483705" r:id="rId10"/>
    <p:sldLayoutId id="2147483706"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anose="02030602050306030303" pitchFamily="18" charset="0"/>
        </a:defRPr>
      </a:lvl2pPr>
      <a:lvl3pPr algn="l" rtl="0" fontAlgn="base">
        <a:spcBef>
          <a:spcPct val="0"/>
        </a:spcBef>
        <a:spcAft>
          <a:spcPct val="0"/>
        </a:spcAft>
        <a:defRPr sz="4200">
          <a:solidFill>
            <a:srgbClr val="F9F9F9"/>
          </a:solidFill>
          <a:latin typeface="Constantia" panose="02030602050306030303" pitchFamily="18" charset="0"/>
        </a:defRPr>
      </a:lvl3pPr>
      <a:lvl4pPr algn="l" rtl="0" fontAlgn="base">
        <a:spcBef>
          <a:spcPct val="0"/>
        </a:spcBef>
        <a:spcAft>
          <a:spcPct val="0"/>
        </a:spcAft>
        <a:defRPr sz="4200">
          <a:solidFill>
            <a:srgbClr val="F9F9F9"/>
          </a:solidFill>
          <a:latin typeface="Constantia" panose="02030602050306030303" pitchFamily="18" charset="0"/>
        </a:defRPr>
      </a:lvl4pPr>
      <a:lvl5pPr algn="l" rtl="0" fontAlgn="base">
        <a:spcBef>
          <a:spcPct val="0"/>
        </a:spcBef>
        <a:spcAft>
          <a:spcPct val="0"/>
        </a:spcAft>
        <a:defRPr sz="4200">
          <a:solidFill>
            <a:srgbClr val="F9F9F9"/>
          </a:solidFill>
          <a:latin typeface="Constantia" panose="02030602050306030303" pitchFamily="18" charset="0"/>
        </a:defRPr>
      </a:lvl5pPr>
      <a:lvl6pPr marL="457200" algn="l" rtl="0" fontAlgn="base">
        <a:spcBef>
          <a:spcPct val="0"/>
        </a:spcBef>
        <a:spcAft>
          <a:spcPct val="0"/>
        </a:spcAft>
        <a:defRPr sz="4200">
          <a:solidFill>
            <a:srgbClr val="F9F9F9"/>
          </a:solidFill>
          <a:latin typeface="Constantia" panose="02030602050306030303" pitchFamily="18" charset="0"/>
        </a:defRPr>
      </a:lvl6pPr>
      <a:lvl7pPr marL="914400" algn="l" rtl="0" fontAlgn="base">
        <a:spcBef>
          <a:spcPct val="0"/>
        </a:spcBef>
        <a:spcAft>
          <a:spcPct val="0"/>
        </a:spcAft>
        <a:defRPr sz="4200">
          <a:solidFill>
            <a:srgbClr val="F9F9F9"/>
          </a:solidFill>
          <a:latin typeface="Constantia" panose="02030602050306030303" pitchFamily="18" charset="0"/>
        </a:defRPr>
      </a:lvl7pPr>
      <a:lvl8pPr marL="1371600" algn="l" rtl="0" fontAlgn="base">
        <a:spcBef>
          <a:spcPct val="0"/>
        </a:spcBef>
        <a:spcAft>
          <a:spcPct val="0"/>
        </a:spcAft>
        <a:defRPr sz="4200">
          <a:solidFill>
            <a:srgbClr val="F9F9F9"/>
          </a:solidFill>
          <a:latin typeface="Constantia" panose="02030602050306030303" pitchFamily="18" charset="0"/>
        </a:defRPr>
      </a:lvl8pPr>
      <a:lvl9pPr marL="1828800" algn="l" rtl="0" fontAlgn="base">
        <a:spcBef>
          <a:spcPct val="0"/>
        </a:spcBef>
        <a:spcAft>
          <a:spcPct val="0"/>
        </a:spcAft>
        <a:defRPr sz="4200">
          <a:solidFill>
            <a:srgbClr val="F9F9F9"/>
          </a:solidFill>
          <a:latin typeface="Constantia" panose="02030602050306030303" pitchFamily="18" charset="0"/>
        </a:defRPr>
      </a:lvl9pPr>
    </p:titleStyle>
    <p:bodyStyle>
      <a:lvl1pPr marL="273050" indent="-273050" algn="l" rtl="0" fontAlgn="base">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MQgmM47xKD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id="{645D698A-A74A-4104-A16C-A9EECDA84651}"/>
              </a:ext>
            </a:extLst>
          </p:cNvPr>
          <p:cNvSpPr>
            <a:spLocks noGrp="1"/>
          </p:cNvSpPr>
          <p:nvPr>
            <p:ph type="subTitle" idx="1"/>
          </p:nvPr>
        </p:nvSpPr>
        <p:spPr>
          <a:xfrm>
            <a:off x="457200" y="3700463"/>
            <a:ext cx="8305800" cy="1143000"/>
          </a:xfrm>
        </p:spPr>
        <p:txBody>
          <a:bodyPr/>
          <a:lstStyle/>
          <a:p>
            <a:pPr fontAlgn="auto">
              <a:spcAft>
                <a:spcPts val="0"/>
              </a:spcAft>
              <a:buFont typeface="Wingdings 2"/>
              <a:buNone/>
              <a:defRPr/>
            </a:pPr>
            <a:endParaRPr lang="sl-SI"/>
          </a:p>
        </p:txBody>
      </p:sp>
      <p:sp>
        <p:nvSpPr>
          <p:cNvPr id="2" name="Naslov 1">
            <a:extLst>
              <a:ext uri="{FF2B5EF4-FFF2-40B4-BE49-F238E27FC236}">
                <a16:creationId xmlns:a16="http://schemas.microsoft.com/office/drawing/2014/main" id="{3A626358-8D0E-42CE-9A69-DF198A1A498F}"/>
              </a:ext>
            </a:extLst>
          </p:cNvPr>
          <p:cNvSpPr>
            <a:spLocks noGrp="1"/>
          </p:cNvSpPr>
          <p:nvPr>
            <p:ph type="ctrTitle"/>
          </p:nvPr>
        </p:nvSpPr>
        <p:spPr>
          <a:xfrm>
            <a:off x="2285984" y="357166"/>
            <a:ext cx="7772400" cy="2357478"/>
          </a:xfrm>
        </p:spPr>
        <p:txBody>
          <a:bodyPr>
            <a:normAutofit/>
          </a:bodyPr>
          <a:lstStyle/>
          <a:p>
            <a:pPr fontAlgn="auto">
              <a:spcAft>
                <a:spcPts val="0"/>
              </a:spcAft>
              <a:defRPr/>
            </a:pPr>
            <a:r>
              <a:rPr lang="sl-SI" sz="7200">
                <a:latin typeface="Arabic Typesetting" pitchFamily="66" charset="-78"/>
                <a:ea typeface="+mn-ea"/>
                <a:cs typeface="Arabic Typesetting" pitchFamily="66" charset="-78"/>
              </a:rPr>
              <a:t>Srednjeveška kultura</a:t>
            </a:r>
            <a:br>
              <a:rPr lang="sl-SI" sz="7200">
                <a:latin typeface="Arabic Typesetting" pitchFamily="66" charset="-78"/>
                <a:ea typeface="+mn-ea"/>
                <a:cs typeface="Arabic Typesetting" pitchFamily="66" charset="-78"/>
              </a:rPr>
            </a:br>
            <a:r>
              <a:rPr lang="sl-SI" sz="7200">
                <a:latin typeface="Arabic Typesetting" pitchFamily="66" charset="-78"/>
                <a:ea typeface="+mn-ea"/>
                <a:cs typeface="Arabic Typesetting" pitchFamily="66" charset="-78"/>
              </a:rPr>
              <a:t> in oblačila</a:t>
            </a:r>
          </a:p>
        </p:txBody>
      </p:sp>
      <p:pic>
        <p:nvPicPr>
          <p:cNvPr id="7172" name="Picture 2" descr="http://smacevent.smac.at/uploads/1142/vorab_400_x.jpg">
            <a:extLst>
              <a:ext uri="{FF2B5EF4-FFF2-40B4-BE49-F238E27FC236}">
                <a16:creationId xmlns:a16="http://schemas.microsoft.com/office/drawing/2014/main" id="{3D5C21B8-A7F3-48F7-A3BA-9C32A7218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3143250"/>
            <a:ext cx="51371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http://img.rtvslo.si/upload/Kultura/film/loki_show.jpg">
            <a:extLst>
              <a:ext uri="{FF2B5EF4-FFF2-40B4-BE49-F238E27FC236}">
                <a16:creationId xmlns:a16="http://schemas.microsoft.com/office/drawing/2014/main" id="{AA7CC97F-061E-48B9-BD6A-057CCAECE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785938"/>
            <a:ext cx="3857625"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grada vsebine 2">
            <a:extLst>
              <a:ext uri="{FF2B5EF4-FFF2-40B4-BE49-F238E27FC236}">
                <a16:creationId xmlns:a16="http://schemas.microsoft.com/office/drawing/2014/main" id="{082C9E52-50DF-4D0F-8174-1733DE5C5D61}"/>
              </a:ext>
            </a:extLst>
          </p:cNvPr>
          <p:cNvSpPr>
            <a:spLocks noGrp="1"/>
          </p:cNvSpPr>
          <p:nvPr>
            <p:ph idx="1"/>
          </p:nvPr>
        </p:nvSpPr>
        <p:spPr>
          <a:xfrm>
            <a:off x="428625" y="2643188"/>
            <a:ext cx="8229600" cy="4572000"/>
          </a:xfrm>
        </p:spPr>
        <p:txBody>
          <a:bodyPr/>
          <a:lstStyle/>
          <a:p>
            <a:r>
              <a:rPr lang="sl-SI" altLang="sl-SI" sz="3200">
                <a:latin typeface="Arabic Typesetting" panose="03020402040406030203" pitchFamily="66" charset="-78"/>
                <a:cs typeface="Arabic Typesetting" panose="03020402040406030203" pitchFamily="66" charset="-78"/>
              </a:rPr>
              <a:t>Središče je v 13. stoletju v Parizu.</a:t>
            </a:r>
          </a:p>
          <a:p>
            <a:r>
              <a:rPr lang="sl-SI" altLang="sl-SI" sz="3200">
                <a:latin typeface="Arabic Typesetting" panose="03020402040406030203" pitchFamily="66" charset="-78"/>
                <a:cs typeface="Arabic Typesetting" panose="03020402040406030203" pitchFamily="66" charset="-78"/>
              </a:rPr>
              <a:t>Tomaž Akvinski in Abelard sta poučevala v študijskem središču na griču Svete Genovefe blizu Pariza, katero so obiskovali krščanski učenci iz vse Evrope.</a:t>
            </a:r>
          </a:p>
          <a:p>
            <a:r>
              <a:rPr lang="sl-SI" altLang="sl-SI" sz="3200">
                <a:latin typeface="Arabic Typesetting" panose="03020402040406030203" pitchFamily="66" charset="-78"/>
                <a:cs typeface="Arabic Typesetting" panose="03020402040406030203" pitchFamily="66" charset="-78"/>
              </a:rPr>
              <a:t>Mešanice grške filozofije in krščanske vere.</a:t>
            </a:r>
          </a:p>
          <a:p>
            <a:r>
              <a:rPr lang="sl-SI" altLang="sl-SI" sz="3200">
                <a:latin typeface="Arabic Typesetting" panose="03020402040406030203" pitchFamily="66" charset="-78"/>
                <a:cs typeface="Arabic Typesetting" panose="03020402040406030203" pitchFamily="66" charset="-78"/>
              </a:rPr>
              <a:t> Njegova podlaga je realizem </a:t>
            </a:r>
            <a:r>
              <a:rPr lang="sl-SI" altLang="sl-SI" sz="3200">
                <a:latin typeface="Arabic Typesetting" panose="03020402040406030203" pitchFamily="66" charset="-78"/>
                <a:cs typeface="Arabic Typesetting" panose="03020402040406030203" pitchFamily="66" charset="-78"/>
                <a:sym typeface="Wingdings" panose="05000000000000000000" pitchFamily="2" charset="2"/>
              </a:rPr>
              <a:t> </a:t>
            </a:r>
            <a:r>
              <a:rPr lang="sl-SI" altLang="sl-SI" sz="3200">
                <a:latin typeface="Arabic Typesetting" panose="03020402040406030203" pitchFamily="66" charset="-78"/>
                <a:cs typeface="Arabic Typesetting" panose="03020402040406030203" pitchFamily="66" charset="-78"/>
              </a:rPr>
              <a:t>nič ni tisto, kar se zdi, ampak je samo simbol višje resničnosti.</a:t>
            </a:r>
          </a:p>
        </p:txBody>
      </p:sp>
      <p:sp>
        <p:nvSpPr>
          <p:cNvPr id="2" name="Naslov 1">
            <a:extLst>
              <a:ext uri="{FF2B5EF4-FFF2-40B4-BE49-F238E27FC236}">
                <a16:creationId xmlns:a16="http://schemas.microsoft.com/office/drawing/2014/main" id="{FBCE8AC5-4747-4C53-8789-99CAE0992062}"/>
              </a:ext>
            </a:extLst>
          </p:cNvPr>
          <p:cNvSpPr>
            <a:spLocks noGrp="1"/>
          </p:cNvSpPr>
          <p:nvPr>
            <p:ph type="title"/>
          </p:nvPr>
        </p:nvSpPr>
        <p:spPr>
          <a:xfrm>
            <a:off x="357158" y="1428736"/>
            <a:ext cx="8229600" cy="1143000"/>
          </a:xfrm>
        </p:spPr>
        <p:txBody>
          <a:bodyPr>
            <a:noAutofit/>
          </a:bodyPr>
          <a:lstStyle/>
          <a:p>
            <a:pPr fontAlgn="auto">
              <a:spcAft>
                <a:spcPts val="0"/>
              </a:spcAft>
              <a:defRPr/>
            </a:pPr>
            <a:r>
              <a:rPr lang="sl-SI" sz="7200">
                <a:latin typeface="Arabic Typesetting" pitchFamily="66" charset="-78"/>
                <a:ea typeface="+mn-ea"/>
                <a:cs typeface="Arabic Typesetting" pitchFamily="66" charset="-78"/>
              </a:rPr>
              <a:t>Kulturno življenje v poznem srednjem veku:</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5C6AE581-84E1-4020-8D5D-654E71E846FF}"/>
              </a:ext>
            </a:extLst>
          </p:cNvPr>
          <p:cNvSpPr>
            <a:spLocks noGrp="1"/>
          </p:cNvSpPr>
          <p:nvPr>
            <p:ph idx="1"/>
          </p:nvPr>
        </p:nvSpPr>
        <p:spPr>
          <a:xfrm>
            <a:off x="457200" y="500063"/>
            <a:ext cx="8229600" cy="3643312"/>
          </a:xfrm>
        </p:spPr>
        <p:txBody>
          <a:bodyPr>
            <a:normAutofit fontScale="92500" lnSpcReduction="20000"/>
          </a:bodyPr>
          <a:lstStyle/>
          <a:p>
            <a:pPr marL="274320" indent="-274320" fontAlgn="auto">
              <a:spcAft>
                <a:spcPts val="0"/>
              </a:spcAft>
              <a:buFont typeface="Wingdings 2"/>
              <a:buChar char=""/>
              <a:defRPr/>
            </a:pPr>
            <a:r>
              <a:rPr lang="sl-SI" sz="3200" dirty="0">
                <a:latin typeface="Arabic Typesetting" pitchFamily="66" charset="-78"/>
                <a:cs typeface="Arabic Typesetting" pitchFamily="66" charset="-78"/>
              </a:rPr>
              <a:t>Na učni sistem vplivajo grško-klasični sistem, arabska miselnost, saj so bili povečini Arabci tisti, ki so zbirali in komentirali grška filozofska dela in še druga. </a:t>
            </a:r>
          </a:p>
          <a:p>
            <a:pPr marL="274320" indent="-274320" fontAlgn="auto">
              <a:spcAft>
                <a:spcPts val="0"/>
              </a:spcAft>
              <a:buFont typeface="Wingdings 2"/>
              <a:buChar char=""/>
              <a:defRPr/>
            </a:pPr>
            <a:r>
              <a:rPr lang="sl-SI" sz="3200" dirty="0">
                <a:latin typeface="Arabic Typesetting" pitchFamily="66" charset="-78"/>
                <a:cs typeface="Arabic Typesetting" pitchFamily="66" charset="-78"/>
              </a:rPr>
              <a:t>John iz </a:t>
            </a:r>
            <a:r>
              <a:rPr lang="sl-SI" sz="3200" dirty="0" err="1">
                <a:latin typeface="Arabic Typesetting" pitchFamily="66" charset="-78"/>
                <a:cs typeface="Arabic Typesetting" pitchFamily="66" charset="-78"/>
              </a:rPr>
              <a:t>Salisburya</a:t>
            </a:r>
            <a:r>
              <a:rPr lang="sl-SI" sz="3200" dirty="0">
                <a:latin typeface="Arabic Typesetting" pitchFamily="66" charset="-78"/>
                <a:cs typeface="Arabic Typesetting" pitchFamily="66" charset="-78"/>
              </a:rPr>
              <a:t>, William </a:t>
            </a:r>
            <a:r>
              <a:rPr lang="sl-SI" sz="3200" dirty="0" err="1">
                <a:latin typeface="Arabic Typesetting" pitchFamily="66" charset="-78"/>
                <a:cs typeface="Arabic Typesetting" pitchFamily="66" charset="-78"/>
              </a:rPr>
              <a:t>Ockhamski</a:t>
            </a:r>
            <a:r>
              <a:rPr lang="sl-SI" sz="3200" dirty="0">
                <a:latin typeface="Arabic Typesetting" pitchFamily="66" charset="-78"/>
                <a:cs typeface="Arabic Typesetting" pitchFamily="66" charset="-78"/>
              </a:rPr>
              <a:t>, </a:t>
            </a:r>
            <a:r>
              <a:rPr lang="sl-SI" sz="3200" dirty="0" err="1">
                <a:latin typeface="Arabic Typesetting" pitchFamily="66" charset="-78"/>
                <a:cs typeface="Arabic Typesetting" pitchFamily="66" charset="-78"/>
              </a:rPr>
              <a:t>Duns</a:t>
            </a:r>
            <a:r>
              <a:rPr lang="sl-SI" sz="3200" dirty="0">
                <a:latin typeface="Arabic Typesetting" pitchFamily="66" charset="-78"/>
                <a:cs typeface="Arabic Typesetting" pitchFamily="66" charset="-78"/>
              </a:rPr>
              <a:t> </a:t>
            </a:r>
            <a:r>
              <a:rPr lang="sl-SI" sz="3200" dirty="0" err="1">
                <a:latin typeface="Arabic Typesetting" pitchFamily="66" charset="-78"/>
                <a:cs typeface="Arabic Typesetting" pitchFamily="66" charset="-78"/>
              </a:rPr>
              <a:t>Scotus</a:t>
            </a:r>
            <a:r>
              <a:rPr lang="sl-SI" sz="3200" dirty="0">
                <a:latin typeface="Arabic Typesetting" pitchFamily="66" charset="-78"/>
                <a:cs typeface="Arabic Typesetting" pitchFamily="66" charset="-78"/>
              </a:rPr>
              <a:t> in </a:t>
            </a:r>
            <a:r>
              <a:rPr lang="sl-SI" sz="3200" dirty="0" err="1">
                <a:latin typeface="Arabic Typesetting" pitchFamily="66" charset="-78"/>
                <a:cs typeface="Arabic Typesetting" pitchFamily="66" charset="-78"/>
              </a:rPr>
              <a:t>Roger</a:t>
            </a:r>
            <a:r>
              <a:rPr lang="sl-SI" sz="3200" dirty="0">
                <a:latin typeface="Arabic Typesetting" pitchFamily="66" charset="-78"/>
                <a:cs typeface="Arabic Typesetting" pitchFamily="66" charset="-78"/>
              </a:rPr>
              <a:t> Bacon so poučevali na </a:t>
            </a:r>
            <a:r>
              <a:rPr lang="sl-SI" sz="3200" dirty="0" err="1">
                <a:latin typeface="Arabic Typesetting" pitchFamily="66" charset="-78"/>
                <a:cs typeface="Arabic Typesetting" pitchFamily="66" charset="-78"/>
              </a:rPr>
              <a:t>Sorboni</a:t>
            </a:r>
            <a:r>
              <a:rPr lang="sl-SI" sz="3200" dirty="0">
                <a:latin typeface="Arabic Typesetting" pitchFamily="66" charset="-78"/>
                <a:cs typeface="Arabic Typesetting" pitchFamily="66" charset="-78"/>
              </a:rPr>
              <a:t>. </a:t>
            </a:r>
          </a:p>
          <a:p>
            <a:pPr marL="274320" indent="-274320" fontAlgn="auto">
              <a:spcAft>
                <a:spcPts val="0"/>
              </a:spcAft>
              <a:buFont typeface="Wingdings 2"/>
              <a:buChar char=""/>
              <a:defRPr/>
            </a:pPr>
            <a:r>
              <a:rPr lang="sl-SI" sz="3200" dirty="0">
                <a:latin typeface="Arabic Typesetting" pitchFamily="66" charset="-78"/>
                <a:cs typeface="Arabic Typesetting" pitchFamily="66" charset="-78"/>
              </a:rPr>
              <a:t>Pomembni znanstveniki iz cele Evrope. </a:t>
            </a:r>
          </a:p>
          <a:p>
            <a:pPr marL="274320" indent="-274320" fontAlgn="auto">
              <a:spcAft>
                <a:spcPts val="0"/>
              </a:spcAft>
              <a:buFont typeface="Wingdings 2"/>
              <a:buChar char=""/>
              <a:defRPr/>
            </a:pPr>
            <a:r>
              <a:rPr lang="sl-SI" sz="3200" dirty="0">
                <a:latin typeface="Arabic Typesetting" pitchFamily="66" charset="-78"/>
                <a:cs typeface="Arabic Typesetting" pitchFamily="66" charset="-78"/>
              </a:rPr>
              <a:t>Leta 1292 je Nikolaj IV. dal posebne pravice magistrom pariške univerze, dovoljenje, da lahko učijo povsod brez podrejanja lokalnim oblastem.</a:t>
            </a:r>
            <a:endParaRPr lang="sl-SI" sz="3200" dirty="0"/>
          </a:p>
        </p:txBody>
      </p:sp>
      <p:pic>
        <p:nvPicPr>
          <p:cNvPr id="9219" name="Picture 2" descr="http://cdn1.siol.net/sn/img/10/159/634115951870044761_srednjeveski_blejski_grad.jpg">
            <a:extLst>
              <a:ext uri="{FF2B5EF4-FFF2-40B4-BE49-F238E27FC236}">
                <a16:creationId xmlns:a16="http://schemas.microsoft.com/office/drawing/2014/main" id="{D567C2F4-0286-41C9-A74A-C03CCD64E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4065588"/>
            <a:ext cx="4572000"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http://croatia.hr/Images/t260x150-12424/Dani-vitezova-Vranskih-_-Vrana_Jakov-Dindic.jpg">
            <a:extLst>
              <a:ext uri="{FF2B5EF4-FFF2-40B4-BE49-F238E27FC236}">
                <a16:creationId xmlns:a16="http://schemas.microsoft.com/office/drawing/2014/main" id="{DD4FD4BA-D9B3-4224-ADDB-7EF6D4C8D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4000500"/>
            <a:ext cx="37147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2"/>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grada vsebine 1">
            <a:extLst>
              <a:ext uri="{FF2B5EF4-FFF2-40B4-BE49-F238E27FC236}">
                <a16:creationId xmlns:a16="http://schemas.microsoft.com/office/drawing/2014/main" id="{A806AABC-4FF8-4B5B-A61A-E47CF4998644}"/>
              </a:ext>
            </a:extLst>
          </p:cNvPr>
          <p:cNvSpPr>
            <a:spLocks noGrp="1"/>
          </p:cNvSpPr>
          <p:nvPr>
            <p:ph idx="1"/>
          </p:nvPr>
        </p:nvSpPr>
        <p:spPr/>
        <p:txBody>
          <a:bodyPr/>
          <a:lstStyle/>
          <a:p>
            <a:r>
              <a:rPr lang="sl-SI" altLang="sl-SI" sz="2800">
                <a:latin typeface="Arabic Typesetting" panose="03020402040406030203" pitchFamily="66" charset="-78"/>
                <a:cs typeface="Arabic Typesetting" panose="03020402040406030203" pitchFamily="66" charset="-78"/>
              </a:rPr>
              <a:t>Modna kultura povzema že od antičnih dni in se predstavi preko srednjega. Ta se je razvil s časom. Zanimiv del je, da še danes več kot modno osveščeni ljudje raje nosijo oblačila iz tistega časa, npr. ob posebnih priložnostih.</a:t>
            </a:r>
          </a:p>
          <a:p>
            <a:endParaRPr lang="sl-SI" altLang="sl-SI" sz="2800">
              <a:latin typeface="Arabic Typesetting" panose="03020402040406030203" pitchFamily="66" charset="-78"/>
              <a:cs typeface="Arabic Typesetting" panose="03020402040406030203" pitchFamily="66" charset="-78"/>
            </a:endParaRPr>
          </a:p>
          <a:p>
            <a:r>
              <a:rPr lang="sl-SI" altLang="sl-SI" sz="2800">
                <a:latin typeface="Arabic Typesetting" panose="03020402040406030203" pitchFamily="66" charset="-78"/>
                <a:cs typeface="Arabic Typesetting" panose="03020402040406030203" pitchFamily="66" charset="-78"/>
              </a:rPr>
              <a:t>Linijo oblačil iz srednjeveškega obdobja oblačila, ne samo, da prikazuje stanje kulture in družbenih dogodkov tistega časa, ampak je tudi praktična zdrava točke. Ljudje, ki trpijo zaradi poškodb hrbtenice nosijo steznike, ker so ti pomagali na prizadetem območju ( tesno). </a:t>
            </a:r>
          </a:p>
          <a:p>
            <a:endParaRPr lang="sl-SI" altLang="sl-SI" sz="2800">
              <a:latin typeface="Arabic Typesetting" panose="03020402040406030203" pitchFamily="66" charset="-78"/>
              <a:cs typeface="Arabic Typesetting" panose="03020402040406030203" pitchFamily="66" charset="-78"/>
            </a:endParaRPr>
          </a:p>
          <a:p>
            <a:r>
              <a:rPr lang="sl-SI" altLang="sl-SI" sz="2800">
                <a:latin typeface="Arabic Typesetting" panose="03020402040406030203" pitchFamily="66" charset="-78"/>
                <a:cs typeface="Arabic Typesetting" panose="03020402040406030203" pitchFamily="66" charset="-78"/>
              </a:rPr>
              <a:t>Stezniki so ravna in toga oblačila iz toge plasti platna, poudarjena je z lesenimi kosi, ki so vstavljeni v obleko.</a:t>
            </a:r>
          </a:p>
        </p:txBody>
      </p:sp>
      <p:sp>
        <p:nvSpPr>
          <p:cNvPr id="3" name="Naslov 2">
            <a:extLst>
              <a:ext uri="{FF2B5EF4-FFF2-40B4-BE49-F238E27FC236}">
                <a16:creationId xmlns:a16="http://schemas.microsoft.com/office/drawing/2014/main" id="{2FC063FF-B403-471D-9BA7-9BA4B335BE28}"/>
              </a:ext>
            </a:extLst>
          </p:cNvPr>
          <p:cNvSpPr>
            <a:spLocks noGrp="1"/>
          </p:cNvSpPr>
          <p:nvPr>
            <p:ph type="title"/>
          </p:nvPr>
        </p:nvSpPr>
        <p:spPr/>
        <p:txBody>
          <a:bodyPr/>
          <a:lstStyle/>
          <a:p>
            <a:pPr fontAlgn="auto">
              <a:spcAft>
                <a:spcPts val="0"/>
              </a:spcAft>
              <a:defRPr/>
            </a:pPr>
            <a:r>
              <a:rPr lang="sl-SI" sz="7200">
                <a:latin typeface="Arabic Typesetting" pitchFamily="66" charset="-78"/>
                <a:cs typeface="Arabic Typesetting" pitchFamily="66" charset="-78"/>
              </a:rPr>
              <a:t>Srednjeveška </a:t>
            </a:r>
            <a:r>
              <a:rPr lang="sl-SI" sz="7200">
                <a:latin typeface="Arabic Typesetting" pitchFamily="66" charset="-78"/>
                <a:ea typeface="+mn-ea"/>
                <a:cs typeface="Arabic Typesetting" pitchFamily="66" charset="-78"/>
              </a:rPr>
              <a:t>oblačila</a:t>
            </a:r>
            <a:r>
              <a:rPr lang="sl-SI" sz="7200">
                <a:latin typeface="Arabic Typesetting" pitchFamily="66" charset="-78"/>
                <a:cs typeface="Arabic Typesetting" pitchFamily="66" charset="-78"/>
              </a:rPr>
              <a:t>:</a:t>
            </a:r>
          </a:p>
        </p:txBody>
      </p:sp>
      <p:pic>
        <p:nvPicPr>
          <p:cNvPr id="10244" name="Picture 6" descr="http://img.rtvslo.si/bansisi/resources/uploads/photos/2009/10/05/8481_srednji-vek10_show.jpg">
            <a:extLst>
              <a:ext uri="{FF2B5EF4-FFF2-40B4-BE49-F238E27FC236}">
                <a16:creationId xmlns:a16="http://schemas.microsoft.com/office/drawing/2014/main" id="{B84CCAEF-70D1-4D56-9179-9A48CAF7E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0"/>
            <a:ext cx="321468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grada vsebine 1">
            <a:extLst>
              <a:ext uri="{FF2B5EF4-FFF2-40B4-BE49-F238E27FC236}">
                <a16:creationId xmlns:a16="http://schemas.microsoft.com/office/drawing/2014/main" id="{0775BF3D-214C-4A84-A2FE-501E7AE651C1}"/>
              </a:ext>
            </a:extLst>
          </p:cNvPr>
          <p:cNvSpPr>
            <a:spLocks noGrp="1"/>
          </p:cNvSpPr>
          <p:nvPr>
            <p:ph idx="1"/>
          </p:nvPr>
        </p:nvSpPr>
        <p:spPr>
          <a:xfrm>
            <a:off x="428625" y="214313"/>
            <a:ext cx="8229600" cy="4572000"/>
          </a:xfrm>
        </p:spPr>
        <p:txBody>
          <a:bodyPr/>
          <a:lstStyle/>
          <a:p>
            <a:r>
              <a:rPr lang="sl-SI" altLang="sl-SI" sz="3200">
                <a:latin typeface="Arabic Typesetting" panose="03020402040406030203" pitchFamily="66" charset="-78"/>
                <a:cs typeface="Arabic Typesetting" panose="03020402040406030203" pitchFamily="66" charset="-78"/>
              </a:rPr>
              <a:t>Oblačila iz mehkega materiala v barvah so nosili bogati. Kar predstavlja notranjo obrambo premožnih ljudi. Ženske so morale nositi zelo dolge obleke. Po drugi strani pa ljudje v poslovnem razredu, kot so trgovci nosijo do kolen dolge plašče, krzno v dolžini s pasom, da je zaporno. Takšna oblačila upodobijo tradicijo tistega časa in tudi zaščitijo uporabnika zaradi izjemnega mraza.</a:t>
            </a:r>
          </a:p>
          <a:p>
            <a:endParaRPr lang="sl-SI" altLang="sl-SI"/>
          </a:p>
        </p:txBody>
      </p:sp>
      <p:pic>
        <p:nvPicPr>
          <p:cNvPr id="11267" name="Picture 2" descr="http://m.viteske-igre.si/cms/controls/warehousehandler.ashx?path=/Slike/554&amp;width=autoMobile">
            <a:extLst>
              <a:ext uri="{FF2B5EF4-FFF2-40B4-BE49-F238E27FC236}">
                <a16:creationId xmlns:a16="http://schemas.microsoft.com/office/drawing/2014/main" id="{CC4688CD-71DC-4727-96EC-CE7AAC4E2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3143250"/>
            <a:ext cx="2357437"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http://img.rtvslo.si/bansisi/resources/uploads/photos/2009/10/05/8472_kupina-celestina_show.jpg">
            <a:extLst>
              <a:ext uri="{FF2B5EF4-FFF2-40B4-BE49-F238E27FC236}">
                <a16:creationId xmlns:a16="http://schemas.microsoft.com/office/drawing/2014/main" id="{B7ECE55E-0224-451F-BAB2-4A525A7C8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3214688"/>
            <a:ext cx="4357687"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grada vsebine 1">
            <a:extLst>
              <a:ext uri="{FF2B5EF4-FFF2-40B4-BE49-F238E27FC236}">
                <a16:creationId xmlns:a16="http://schemas.microsoft.com/office/drawing/2014/main" id="{ABC3A383-CCC1-401F-AE6B-BCCEA7DC8D34}"/>
              </a:ext>
            </a:extLst>
          </p:cNvPr>
          <p:cNvSpPr>
            <a:spLocks noGrp="1"/>
          </p:cNvSpPr>
          <p:nvPr>
            <p:ph idx="1"/>
          </p:nvPr>
        </p:nvSpPr>
        <p:spPr>
          <a:xfrm>
            <a:off x="457200" y="357188"/>
            <a:ext cx="8229600" cy="5738812"/>
          </a:xfrm>
        </p:spPr>
        <p:txBody>
          <a:bodyPr/>
          <a:lstStyle/>
          <a:p>
            <a:r>
              <a:rPr lang="sl-SI" altLang="sl-SI">
                <a:hlinkClick r:id="rId2"/>
              </a:rPr>
              <a:t>http://www.youtube.com/watch?v=MQgmM47xKDA</a:t>
            </a:r>
            <a:endParaRPr lang="sl-SI" altLang="sl-SI"/>
          </a:p>
          <a:p>
            <a:endParaRPr lang="sl-SI" altLang="sl-SI"/>
          </a:p>
          <a:p>
            <a:endParaRPr lang="sl-SI" altLang="sl-SI"/>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r">
  <a:themeElements>
    <a:clrScheme name="Papi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0</TotalTime>
  <Words>345</Words>
  <Application>Microsoft Office PowerPoint</Application>
  <PresentationFormat>On-screen Show (4:3)</PresentationFormat>
  <Paragraphs>18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Arabic Typesetting</vt:lpstr>
      <vt:lpstr>Constantia</vt:lpstr>
      <vt:lpstr>Wingdings 2</vt:lpstr>
      <vt:lpstr>Papir</vt:lpstr>
      <vt:lpstr>Srednjeveška kultura  in oblačila</vt:lpstr>
      <vt:lpstr>Kulturno življenje v poznem srednjem veku:</vt:lpstr>
      <vt:lpstr>PowerPoint Presentation</vt:lpstr>
      <vt:lpstr>Srednjeveška oblačila: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2019-06-03T09:16:39Z</dcterms:created>
  <dcterms:modified xsi:type="dcterms:W3CDTF">2019-06-03T09:16:39Z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