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8" r:id="rId3"/>
    <p:sldId id="257" r:id="rId4"/>
    <p:sldId id="262" r:id="rId5"/>
    <p:sldId id="263" r:id="rId6"/>
    <p:sldId id="260" r:id="rId7"/>
    <p:sldId id="264" r:id="rId8"/>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20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a:t>Kliknite, če želite urediti slog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Kliknite, če želite urediti slog podnaslova matrice</a:t>
            </a:r>
          </a:p>
        </p:txBody>
      </p:sp>
      <p:sp>
        <p:nvSpPr>
          <p:cNvPr id="4" name="Ograda datuma 3">
            <a:extLst>
              <a:ext uri="{FF2B5EF4-FFF2-40B4-BE49-F238E27FC236}">
                <a16:creationId xmlns:a16="http://schemas.microsoft.com/office/drawing/2014/main" id="{D41CCF10-F6FC-4A43-93BB-3E6FAF578887}"/>
              </a:ext>
            </a:extLst>
          </p:cNvPr>
          <p:cNvSpPr>
            <a:spLocks noGrp="1"/>
          </p:cNvSpPr>
          <p:nvPr>
            <p:ph type="dt" sz="half" idx="10"/>
          </p:nvPr>
        </p:nvSpPr>
        <p:spPr/>
        <p:txBody>
          <a:bodyPr/>
          <a:lstStyle>
            <a:lvl1pPr>
              <a:defRPr/>
            </a:lvl1pPr>
          </a:lstStyle>
          <a:p>
            <a:pPr>
              <a:defRPr/>
            </a:pPr>
            <a:fld id="{F322FA93-6290-4832-9B89-B15A7E782BB0}" type="datetimeFigureOut">
              <a:rPr lang="sl-SI"/>
              <a:pPr>
                <a:defRPr/>
              </a:pPr>
              <a:t>3. 06. 2019</a:t>
            </a:fld>
            <a:endParaRPr lang="sl-SI"/>
          </a:p>
        </p:txBody>
      </p:sp>
      <p:sp>
        <p:nvSpPr>
          <p:cNvPr id="5" name="Ograda noge 4">
            <a:extLst>
              <a:ext uri="{FF2B5EF4-FFF2-40B4-BE49-F238E27FC236}">
                <a16:creationId xmlns:a16="http://schemas.microsoft.com/office/drawing/2014/main" id="{B7FCAEBA-C383-41B0-8A2A-3FE628BB3382}"/>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339F96A2-A76D-4129-828F-CBB65E3C1F0A}"/>
              </a:ext>
            </a:extLst>
          </p:cNvPr>
          <p:cNvSpPr>
            <a:spLocks noGrp="1"/>
          </p:cNvSpPr>
          <p:nvPr>
            <p:ph type="sldNum" sz="quarter" idx="12"/>
          </p:nvPr>
        </p:nvSpPr>
        <p:spPr/>
        <p:txBody>
          <a:bodyPr/>
          <a:lstStyle>
            <a:lvl1pPr>
              <a:defRPr/>
            </a:lvl1pPr>
          </a:lstStyle>
          <a:p>
            <a:fld id="{EA2EB58D-65C0-4F17-A18D-490EACB08617}" type="slidenum">
              <a:rPr lang="sl-SI" altLang="sl-SI"/>
              <a:pPr/>
              <a:t>‹#›</a:t>
            </a:fld>
            <a:endParaRPr lang="sl-SI" altLang="sl-SI"/>
          </a:p>
        </p:txBody>
      </p:sp>
    </p:spTree>
    <p:extLst>
      <p:ext uri="{BB962C8B-B14F-4D97-AF65-F5344CB8AC3E}">
        <p14:creationId xmlns:p14="http://schemas.microsoft.com/office/powerpoint/2010/main" val="1794464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AC0AD737-EA6A-4F22-9655-1B667A504B22}"/>
              </a:ext>
            </a:extLst>
          </p:cNvPr>
          <p:cNvSpPr>
            <a:spLocks noGrp="1"/>
          </p:cNvSpPr>
          <p:nvPr>
            <p:ph type="dt" sz="half" idx="10"/>
          </p:nvPr>
        </p:nvSpPr>
        <p:spPr/>
        <p:txBody>
          <a:bodyPr/>
          <a:lstStyle>
            <a:lvl1pPr>
              <a:defRPr/>
            </a:lvl1pPr>
          </a:lstStyle>
          <a:p>
            <a:pPr>
              <a:defRPr/>
            </a:pPr>
            <a:fld id="{B321FC6B-B05E-4B9C-9B5D-FE81B5081603}" type="datetimeFigureOut">
              <a:rPr lang="sl-SI"/>
              <a:pPr>
                <a:defRPr/>
              </a:pPr>
              <a:t>3. 06. 2019</a:t>
            </a:fld>
            <a:endParaRPr lang="sl-SI"/>
          </a:p>
        </p:txBody>
      </p:sp>
      <p:sp>
        <p:nvSpPr>
          <p:cNvPr id="5" name="Ograda noge 4">
            <a:extLst>
              <a:ext uri="{FF2B5EF4-FFF2-40B4-BE49-F238E27FC236}">
                <a16:creationId xmlns:a16="http://schemas.microsoft.com/office/drawing/2014/main" id="{53A54B3A-C157-4A5A-B62C-7252C0CF05DF}"/>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CC25758A-901E-43FA-AD5E-207344D4E914}"/>
              </a:ext>
            </a:extLst>
          </p:cNvPr>
          <p:cNvSpPr>
            <a:spLocks noGrp="1"/>
          </p:cNvSpPr>
          <p:nvPr>
            <p:ph type="sldNum" sz="quarter" idx="12"/>
          </p:nvPr>
        </p:nvSpPr>
        <p:spPr/>
        <p:txBody>
          <a:bodyPr/>
          <a:lstStyle>
            <a:lvl1pPr>
              <a:defRPr/>
            </a:lvl1pPr>
          </a:lstStyle>
          <a:p>
            <a:fld id="{BD332AD4-27C8-4D56-A44F-621F6448D413}" type="slidenum">
              <a:rPr lang="sl-SI" altLang="sl-SI"/>
              <a:pPr/>
              <a:t>‹#›</a:t>
            </a:fld>
            <a:endParaRPr lang="sl-SI" altLang="sl-SI"/>
          </a:p>
        </p:txBody>
      </p:sp>
    </p:spTree>
    <p:extLst>
      <p:ext uri="{BB962C8B-B14F-4D97-AF65-F5344CB8AC3E}">
        <p14:creationId xmlns:p14="http://schemas.microsoft.com/office/powerpoint/2010/main" val="1817828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Kliknite, če želite urediti slog naslova matrice</a:t>
            </a:r>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9319E594-E115-4B02-84C9-E055A892EEDD}"/>
              </a:ext>
            </a:extLst>
          </p:cNvPr>
          <p:cNvSpPr>
            <a:spLocks noGrp="1"/>
          </p:cNvSpPr>
          <p:nvPr>
            <p:ph type="dt" sz="half" idx="10"/>
          </p:nvPr>
        </p:nvSpPr>
        <p:spPr/>
        <p:txBody>
          <a:bodyPr/>
          <a:lstStyle>
            <a:lvl1pPr>
              <a:defRPr/>
            </a:lvl1pPr>
          </a:lstStyle>
          <a:p>
            <a:pPr>
              <a:defRPr/>
            </a:pPr>
            <a:fld id="{B9238C79-EF48-44E5-81A2-D8A59FAB9140}" type="datetimeFigureOut">
              <a:rPr lang="sl-SI"/>
              <a:pPr>
                <a:defRPr/>
              </a:pPr>
              <a:t>3. 06. 2019</a:t>
            </a:fld>
            <a:endParaRPr lang="sl-SI"/>
          </a:p>
        </p:txBody>
      </p:sp>
      <p:sp>
        <p:nvSpPr>
          <p:cNvPr id="5" name="Ograda noge 4">
            <a:extLst>
              <a:ext uri="{FF2B5EF4-FFF2-40B4-BE49-F238E27FC236}">
                <a16:creationId xmlns:a16="http://schemas.microsoft.com/office/drawing/2014/main" id="{8CD372BB-0860-4F83-907A-B9EF2CEEA12E}"/>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04F55543-7585-472E-BFAD-C2D5F44D1721}"/>
              </a:ext>
            </a:extLst>
          </p:cNvPr>
          <p:cNvSpPr>
            <a:spLocks noGrp="1"/>
          </p:cNvSpPr>
          <p:nvPr>
            <p:ph type="sldNum" sz="quarter" idx="12"/>
          </p:nvPr>
        </p:nvSpPr>
        <p:spPr/>
        <p:txBody>
          <a:bodyPr/>
          <a:lstStyle>
            <a:lvl1pPr>
              <a:defRPr/>
            </a:lvl1pPr>
          </a:lstStyle>
          <a:p>
            <a:fld id="{BF2DCAC7-51E9-4D58-A9EE-00162BB9990E}" type="slidenum">
              <a:rPr lang="sl-SI" altLang="sl-SI"/>
              <a:pPr/>
              <a:t>‹#›</a:t>
            </a:fld>
            <a:endParaRPr lang="sl-SI" altLang="sl-SI"/>
          </a:p>
        </p:txBody>
      </p:sp>
    </p:spTree>
    <p:extLst>
      <p:ext uri="{BB962C8B-B14F-4D97-AF65-F5344CB8AC3E}">
        <p14:creationId xmlns:p14="http://schemas.microsoft.com/office/powerpoint/2010/main" val="339807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B591C98D-F733-41E6-8065-B3E8D010F4A1}"/>
              </a:ext>
            </a:extLst>
          </p:cNvPr>
          <p:cNvSpPr>
            <a:spLocks noGrp="1"/>
          </p:cNvSpPr>
          <p:nvPr>
            <p:ph type="dt" sz="half" idx="10"/>
          </p:nvPr>
        </p:nvSpPr>
        <p:spPr/>
        <p:txBody>
          <a:bodyPr/>
          <a:lstStyle>
            <a:lvl1pPr>
              <a:defRPr/>
            </a:lvl1pPr>
          </a:lstStyle>
          <a:p>
            <a:pPr>
              <a:defRPr/>
            </a:pPr>
            <a:fld id="{4B9D00D6-7A20-4AD4-A76F-54F83DC2CA66}" type="datetimeFigureOut">
              <a:rPr lang="sl-SI"/>
              <a:pPr>
                <a:defRPr/>
              </a:pPr>
              <a:t>3. 06. 2019</a:t>
            </a:fld>
            <a:endParaRPr lang="sl-SI"/>
          </a:p>
        </p:txBody>
      </p:sp>
      <p:sp>
        <p:nvSpPr>
          <p:cNvPr id="5" name="Ograda noge 4">
            <a:extLst>
              <a:ext uri="{FF2B5EF4-FFF2-40B4-BE49-F238E27FC236}">
                <a16:creationId xmlns:a16="http://schemas.microsoft.com/office/drawing/2014/main" id="{4B9C68D2-C5A4-43B0-A155-125303D128E1}"/>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A0FC82E3-6431-456B-B4B9-455D6B751077}"/>
              </a:ext>
            </a:extLst>
          </p:cNvPr>
          <p:cNvSpPr>
            <a:spLocks noGrp="1"/>
          </p:cNvSpPr>
          <p:nvPr>
            <p:ph type="sldNum" sz="quarter" idx="12"/>
          </p:nvPr>
        </p:nvSpPr>
        <p:spPr/>
        <p:txBody>
          <a:bodyPr/>
          <a:lstStyle>
            <a:lvl1pPr>
              <a:defRPr/>
            </a:lvl1pPr>
          </a:lstStyle>
          <a:p>
            <a:fld id="{E6B76C68-264E-4E9A-91CF-CBED4CAF6F81}" type="slidenum">
              <a:rPr lang="sl-SI" altLang="sl-SI"/>
              <a:pPr/>
              <a:t>‹#›</a:t>
            </a:fld>
            <a:endParaRPr lang="sl-SI" altLang="sl-SI"/>
          </a:p>
        </p:txBody>
      </p:sp>
    </p:spTree>
    <p:extLst>
      <p:ext uri="{BB962C8B-B14F-4D97-AF65-F5344CB8AC3E}">
        <p14:creationId xmlns:p14="http://schemas.microsoft.com/office/powerpoint/2010/main" val="3379646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a:t>Kliknite, če želite urediti slog naslova matrice</a:t>
            </a:r>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če želite urediti sloge besedila matrice</a:t>
            </a:r>
          </a:p>
        </p:txBody>
      </p:sp>
      <p:sp>
        <p:nvSpPr>
          <p:cNvPr id="4" name="Ograda datuma 3">
            <a:extLst>
              <a:ext uri="{FF2B5EF4-FFF2-40B4-BE49-F238E27FC236}">
                <a16:creationId xmlns:a16="http://schemas.microsoft.com/office/drawing/2014/main" id="{3ADB8837-5F2D-43E1-8104-AAEAE867DB6A}"/>
              </a:ext>
            </a:extLst>
          </p:cNvPr>
          <p:cNvSpPr>
            <a:spLocks noGrp="1"/>
          </p:cNvSpPr>
          <p:nvPr>
            <p:ph type="dt" sz="half" idx="10"/>
          </p:nvPr>
        </p:nvSpPr>
        <p:spPr/>
        <p:txBody>
          <a:bodyPr/>
          <a:lstStyle>
            <a:lvl1pPr>
              <a:defRPr/>
            </a:lvl1pPr>
          </a:lstStyle>
          <a:p>
            <a:pPr>
              <a:defRPr/>
            </a:pPr>
            <a:fld id="{445F1AC7-84F1-48A3-B888-DBCE454117F5}" type="datetimeFigureOut">
              <a:rPr lang="sl-SI"/>
              <a:pPr>
                <a:defRPr/>
              </a:pPr>
              <a:t>3. 06. 2019</a:t>
            </a:fld>
            <a:endParaRPr lang="sl-SI"/>
          </a:p>
        </p:txBody>
      </p:sp>
      <p:sp>
        <p:nvSpPr>
          <p:cNvPr id="5" name="Ograda noge 4">
            <a:extLst>
              <a:ext uri="{FF2B5EF4-FFF2-40B4-BE49-F238E27FC236}">
                <a16:creationId xmlns:a16="http://schemas.microsoft.com/office/drawing/2014/main" id="{4C41ACED-7EAE-4398-BEE6-58B053451888}"/>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B7EAB2B7-29B2-4162-9E95-F73DE481AC1A}"/>
              </a:ext>
            </a:extLst>
          </p:cNvPr>
          <p:cNvSpPr>
            <a:spLocks noGrp="1"/>
          </p:cNvSpPr>
          <p:nvPr>
            <p:ph type="sldNum" sz="quarter" idx="12"/>
          </p:nvPr>
        </p:nvSpPr>
        <p:spPr/>
        <p:txBody>
          <a:bodyPr/>
          <a:lstStyle>
            <a:lvl1pPr>
              <a:defRPr/>
            </a:lvl1pPr>
          </a:lstStyle>
          <a:p>
            <a:fld id="{99AE9A35-00D4-4593-A7A4-89FE7F8F966E}" type="slidenum">
              <a:rPr lang="sl-SI" altLang="sl-SI"/>
              <a:pPr/>
              <a:t>‹#›</a:t>
            </a:fld>
            <a:endParaRPr lang="sl-SI" altLang="sl-SI"/>
          </a:p>
        </p:txBody>
      </p:sp>
    </p:spTree>
    <p:extLst>
      <p:ext uri="{BB962C8B-B14F-4D97-AF65-F5344CB8AC3E}">
        <p14:creationId xmlns:p14="http://schemas.microsoft.com/office/powerpoint/2010/main" val="2433633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datuma 3">
            <a:extLst>
              <a:ext uri="{FF2B5EF4-FFF2-40B4-BE49-F238E27FC236}">
                <a16:creationId xmlns:a16="http://schemas.microsoft.com/office/drawing/2014/main" id="{5E3BFA54-741D-4067-B757-2008DBF42C09}"/>
              </a:ext>
            </a:extLst>
          </p:cNvPr>
          <p:cNvSpPr>
            <a:spLocks noGrp="1"/>
          </p:cNvSpPr>
          <p:nvPr>
            <p:ph type="dt" sz="half" idx="10"/>
          </p:nvPr>
        </p:nvSpPr>
        <p:spPr/>
        <p:txBody>
          <a:bodyPr/>
          <a:lstStyle>
            <a:lvl1pPr>
              <a:defRPr/>
            </a:lvl1pPr>
          </a:lstStyle>
          <a:p>
            <a:pPr>
              <a:defRPr/>
            </a:pPr>
            <a:fld id="{40AF0C46-EA3D-481C-B2C3-E92066560A66}" type="datetimeFigureOut">
              <a:rPr lang="sl-SI"/>
              <a:pPr>
                <a:defRPr/>
              </a:pPr>
              <a:t>3. 06. 2019</a:t>
            </a:fld>
            <a:endParaRPr lang="sl-SI"/>
          </a:p>
        </p:txBody>
      </p:sp>
      <p:sp>
        <p:nvSpPr>
          <p:cNvPr id="6" name="Ograda noge 4">
            <a:extLst>
              <a:ext uri="{FF2B5EF4-FFF2-40B4-BE49-F238E27FC236}">
                <a16:creationId xmlns:a16="http://schemas.microsoft.com/office/drawing/2014/main" id="{35A33880-075A-49E3-8622-80AAD34B5715}"/>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BF2F2455-F5E0-47EF-8EFD-FC23CD6D802E}"/>
              </a:ext>
            </a:extLst>
          </p:cNvPr>
          <p:cNvSpPr>
            <a:spLocks noGrp="1"/>
          </p:cNvSpPr>
          <p:nvPr>
            <p:ph type="sldNum" sz="quarter" idx="12"/>
          </p:nvPr>
        </p:nvSpPr>
        <p:spPr/>
        <p:txBody>
          <a:bodyPr/>
          <a:lstStyle>
            <a:lvl1pPr>
              <a:defRPr/>
            </a:lvl1pPr>
          </a:lstStyle>
          <a:p>
            <a:fld id="{B8ACD43D-75AF-4E6F-B26B-CAAB23DBBED5}" type="slidenum">
              <a:rPr lang="sl-SI" altLang="sl-SI"/>
              <a:pPr/>
              <a:t>‹#›</a:t>
            </a:fld>
            <a:endParaRPr lang="sl-SI" altLang="sl-SI"/>
          </a:p>
        </p:txBody>
      </p:sp>
    </p:spTree>
    <p:extLst>
      <p:ext uri="{BB962C8B-B14F-4D97-AF65-F5344CB8AC3E}">
        <p14:creationId xmlns:p14="http://schemas.microsoft.com/office/powerpoint/2010/main" val="2521206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a:t>Kliknite, če želite urediti slog naslova matrice</a:t>
            </a:r>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grada datuma 3">
            <a:extLst>
              <a:ext uri="{FF2B5EF4-FFF2-40B4-BE49-F238E27FC236}">
                <a16:creationId xmlns:a16="http://schemas.microsoft.com/office/drawing/2014/main" id="{8DCE1FA2-E38A-48F7-84DE-40088F58650B}"/>
              </a:ext>
            </a:extLst>
          </p:cNvPr>
          <p:cNvSpPr>
            <a:spLocks noGrp="1"/>
          </p:cNvSpPr>
          <p:nvPr>
            <p:ph type="dt" sz="half" idx="10"/>
          </p:nvPr>
        </p:nvSpPr>
        <p:spPr/>
        <p:txBody>
          <a:bodyPr/>
          <a:lstStyle>
            <a:lvl1pPr>
              <a:defRPr/>
            </a:lvl1pPr>
          </a:lstStyle>
          <a:p>
            <a:pPr>
              <a:defRPr/>
            </a:pPr>
            <a:fld id="{6BE34DEE-B418-4B94-90FC-B46026F37388}" type="datetimeFigureOut">
              <a:rPr lang="sl-SI"/>
              <a:pPr>
                <a:defRPr/>
              </a:pPr>
              <a:t>3. 06. 2019</a:t>
            </a:fld>
            <a:endParaRPr lang="sl-SI"/>
          </a:p>
        </p:txBody>
      </p:sp>
      <p:sp>
        <p:nvSpPr>
          <p:cNvPr id="8" name="Ograda noge 4">
            <a:extLst>
              <a:ext uri="{FF2B5EF4-FFF2-40B4-BE49-F238E27FC236}">
                <a16:creationId xmlns:a16="http://schemas.microsoft.com/office/drawing/2014/main" id="{7CF6C948-C3A9-4ED1-8E5A-4B0A92AE3E0B}"/>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5">
            <a:extLst>
              <a:ext uri="{FF2B5EF4-FFF2-40B4-BE49-F238E27FC236}">
                <a16:creationId xmlns:a16="http://schemas.microsoft.com/office/drawing/2014/main" id="{0646E8D5-E51D-436F-9EED-57F9AB32338C}"/>
              </a:ext>
            </a:extLst>
          </p:cNvPr>
          <p:cNvSpPr>
            <a:spLocks noGrp="1"/>
          </p:cNvSpPr>
          <p:nvPr>
            <p:ph type="sldNum" sz="quarter" idx="12"/>
          </p:nvPr>
        </p:nvSpPr>
        <p:spPr/>
        <p:txBody>
          <a:bodyPr/>
          <a:lstStyle>
            <a:lvl1pPr>
              <a:defRPr/>
            </a:lvl1pPr>
          </a:lstStyle>
          <a:p>
            <a:fld id="{30497D2F-F630-40D2-929A-9116DC792821}" type="slidenum">
              <a:rPr lang="sl-SI" altLang="sl-SI"/>
              <a:pPr/>
              <a:t>‹#›</a:t>
            </a:fld>
            <a:endParaRPr lang="sl-SI" altLang="sl-SI"/>
          </a:p>
        </p:txBody>
      </p:sp>
    </p:spTree>
    <p:extLst>
      <p:ext uri="{BB962C8B-B14F-4D97-AF65-F5344CB8AC3E}">
        <p14:creationId xmlns:p14="http://schemas.microsoft.com/office/powerpoint/2010/main" val="3893686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datuma 3">
            <a:extLst>
              <a:ext uri="{FF2B5EF4-FFF2-40B4-BE49-F238E27FC236}">
                <a16:creationId xmlns:a16="http://schemas.microsoft.com/office/drawing/2014/main" id="{7B18CF7F-769E-4E99-9EA6-96758F3F1594}"/>
              </a:ext>
            </a:extLst>
          </p:cNvPr>
          <p:cNvSpPr>
            <a:spLocks noGrp="1"/>
          </p:cNvSpPr>
          <p:nvPr>
            <p:ph type="dt" sz="half" idx="10"/>
          </p:nvPr>
        </p:nvSpPr>
        <p:spPr/>
        <p:txBody>
          <a:bodyPr/>
          <a:lstStyle>
            <a:lvl1pPr>
              <a:defRPr/>
            </a:lvl1pPr>
          </a:lstStyle>
          <a:p>
            <a:pPr>
              <a:defRPr/>
            </a:pPr>
            <a:fld id="{65DE12D1-783F-4AAE-A1D6-8EA95E5401B7}" type="datetimeFigureOut">
              <a:rPr lang="sl-SI"/>
              <a:pPr>
                <a:defRPr/>
              </a:pPr>
              <a:t>3. 06. 2019</a:t>
            </a:fld>
            <a:endParaRPr lang="sl-SI"/>
          </a:p>
        </p:txBody>
      </p:sp>
      <p:sp>
        <p:nvSpPr>
          <p:cNvPr id="4" name="Ograda noge 4">
            <a:extLst>
              <a:ext uri="{FF2B5EF4-FFF2-40B4-BE49-F238E27FC236}">
                <a16:creationId xmlns:a16="http://schemas.microsoft.com/office/drawing/2014/main" id="{F5A3D5CE-44C3-437C-9321-5F9411EF3E64}"/>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5">
            <a:extLst>
              <a:ext uri="{FF2B5EF4-FFF2-40B4-BE49-F238E27FC236}">
                <a16:creationId xmlns:a16="http://schemas.microsoft.com/office/drawing/2014/main" id="{0E4F0FFE-ECC5-49B2-93E7-CF14A2849C10}"/>
              </a:ext>
            </a:extLst>
          </p:cNvPr>
          <p:cNvSpPr>
            <a:spLocks noGrp="1"/>
          </p:cNvSpPr>
          <p:nvPr>
            <p:ph type="sldNum" sz="quarter" idx="12"/>
          </p:nvPr>
        </p:nvSpPr>
        <p:spPr/>
        <p:txBody>
          <a:bodyPr/>
          <a:lstStyle>
            <a:lvl1pPr>
              <a:defRPr/>
            </a:lvl1pPr>
          </a:lstStyle>
          <a:p>
            <a:fld id="{B2945258-AB47-4081-BC2B-19B66B448290}" type="slidenum">
              <a:rPr lang="sl-SI" altLang="sl-SI"/>
              <a:pPr/>
              <a:t>‹#›</a:t>
            </a:fld>
            <a:endParaRPr lang="sl-SI" altLang="sl-SI"/>
          </a:p>
        </p:txBody>
      </p:sp>
    </p:spTree>
    <p:extLst>
      <p:ext uri="{BB962C8B-B14F-4D97-AF65-F5344CB8AC3E}">
        <p14:creationId xmlns:p14="http://schemas.microsoft.com/office/powerpoint/2010/main" val="4117562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3">
            <a:extLst>
              <a:ext uri="{FF2B5EF4-FFF2-40B4-BE49-F238E27FC236}">
                <a16:creationId xmlns:a16="http://schemas.microsoft.com/office/drawing/2014/main" id="{BE3915AE-F2F6-4651-BF01-3BED28B3312C}"/>
              </a:ext>
            </a:extLst>
          </p:cNvPr>
          <p:cNvSpPr>
            <a:spLocks noGrp="1"/>
          </p:cNvSpPr>
          <p:nvPr>
            <p:ph type="dt" sz="half" idx="10"/>
          </p:nvPr>
        </p:nvSpPr>
        <p:spPr/>
        <p:txBody>
          <a:bodyPr/>
          <a:lstStyle>
            <a:lvl1pPr>
              <a:defRPr/>
            </a:lvl1pPr>
          </a:lstStyle>
          <a:p>
            <a:pPr>
              <a:defRPr/>
            </a:pPr>
            <a:fld id="{87F5FD12-5EDC-4876-B442-7A7B30B01050}" type="datetimeFigureOut">
              <a:rPr lang="sl-SI"/>
              <a:pPr>
                <a:defRPr/>
              </a:pPr>
              <a:t>3. 06. 2019</a:t>
            </a:fld>
            <a:endParaRPr lang="sl-SI"/>
          </a:p>
        </p:txBody>
      </p:sp>
      <p:sp>
        <p:nvSpPr>
          <p:cNvPr id="3" name="Ograda noge 4">
            <a:extLst>
              <a:ext uri="{FF2B5EF4-FFF2-40B4-BE49-F238E27FC236}">
                <a16:creationId xmlns:a16="http://schemas.microsoft.com/office/drawing/2014/main" id="{AE25F5D2-8607-4B4B-BFF7-DA6790497A1C}"/>
              </a:ext>
            </a:extLst>
          </p:cNvPr>
          <p:cNvSpPr>
            <a:spLocks noGrp="1"/>
          </p:cNvSpPr>
          <p:nvPr>
            <p:ph type="ftr" sz="quarter" idx="11"/>
          </p:nvPr>
        </p:nvSpPr>
        <p:spPr/>
        <p:txBody>
          <a:bodyPr/>
          <a:lstStyle>
            <a:lvl1pPr>
              <a:defRPr/>
            </a:lvl1pPr>
          </a:lstStyle>
          <a:p>
            <a:pPr>
              <a:defRPr/>
            </a:pPr>
            <a:endParaRPr lang="sl-SI"/>
          </a:p>
        </p:txBody>
      </p:sp>
      <p:sp>
        <p:nvSpPr>
          <p:cNvPr id="4" name="Ograda številke diapozitiva 5">
            <a:extLst>
              <a:ext uri="{FF2B5EF4-FFF2-40B4-BE49-F238E27FC236}">
                <a16:creationId xmlns:a16="http://schemas.microsoft.com/office/drawing/2014/main" id="{24E6EAF2-1AE5-4ECB-8789-7501ECC12F87}"/>
              </a:ext>
            </a:extLst>
          </p:cNvPr>
          <p:cNvSpPr>
            <a:spLocks noGrp="1"/>
          </p:cNvSpPr>
          <p:nvPr>
            <p:ph type="sldNum" sz="quarter" idx="12"/>
          </p:nvPr>
        </p:nvSpPr>
        <p:spPr/>
        <p:txBody>
          <a:bodyPr/>
          <a:lstStyle>
            <a:lvl1pPr>
              <a:defRPr/>
            </a:lvl1pPr>
          </a:lstStyle>
          <a:p>
            <a:fld id="{E1FE7945-1A0E-4CCA-9E1D-EAC740F66119}" type="slidenum">
              <a:rPr lang="sl-SI" altLang="sl-SI"/>
              <a:pPr/>
              <a:t>‹#›</a:t>
            </a:fld>
            <a:endParaRPr lang="sl-SI" altLang="sl-SI"/>
          </a:p>
        </p:txBody>
      </p:sp>
    </p:spTree>
    <p:extLst>
      <p:ext uri="{BB962C8B-B14F-4D97-AF65-F5344CB8AC3E}">
        <p14:creationId xmlns:p14="http://schemas.microsoft.com/office/powerpoint/2010/main" val="746101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a:t>Kliknite, če želite urediti slog naslova matrice</a:t>
            </a:r>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Ograda datuma 3">
            <a:extLst>
              <a:ext uri="{FF2B5EF4-FFF2-40B4-BE49-F238E27FC236}">
                <a16:creationId xmlns:a16="http://schemas.microsoft.com/office/drawing/2014/main" id="{544A877C-42E2-41E4-8948-701653D9C770}"/>
              </a:ext>
            </a:extLst>
          </p:cNvPr>
          <p:cNvSpPr>
            <a:spLocks noGrp="1"/>
          </p:cNvSpPr>
          <p:nvPr>
            <p:ph type="dt" sz="half" idx="10"/>
          </p:nvPr>
        </p:nvSpPr>
        <p:spPr/>
        <p:txBody>
          <a:bodyPr/>
          <a:lstStyle>
            <a:lvl1pPr>
              <a:defRPr/>
            </a:lvl1pPr>
          </a:lstStyle>
          <a:p>
            <a:pPr>
              <a:defRPr/>
            </a:pPr>
            <a:fld id="{B5E7AA2B-6FA5-4613-8EFE-0DEF4BED1DB6}" type="datetimeFigureOut">
              <a:rPr lang="sl-SI"/>
              <a:pPr>
                <a:defRPr/>
              </a:pPr>
              <a:t>3. 06. 2019</a:t>
            </a:fld>
            <a:endParaRPr lang="sl-SI"/>
          </a:p>
        </p:txBody>
      </p:sp>
      <p:sp>
        <p:nvSpPr>
          <p:cNvPr id="6" name="Ograda noge 4">
            <a:extLst>
              <a:ext uri="{FF2B5EF4-FFF2-40B4-BE49-F238E27FC236}">
                <a16:creationId xmlns:a16="http://schemas.microsoft.com/office/drawing/2014/main" id="{3E9AF0E3-0EBC-46B5-A234-3D02D9F9F9AF}"/>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FA0FCFE2-4613-4626-B24F-9B9682775626}"/>
              </a:ext>
            </a:extLst>
          </p:cNvPr>
          <p:cNvSpPr>
            <a:spLocks noGrp="1"/>
          </p:cNvSpPr>
          <p:nvPr>
            <p:ph type="sldNum" sz="quarter" idx="12"/>
          </p:nvPr>
        </p:nvSpPr>
        <p:spPr/>
        <p:txBody>
          <a:bodyPr/>
          <a:lstStyle>
            <a:lvl1pPr>
              <a:defRPr/>
            </a:lvl1pPr>
          </a:lstStyle>
          <a:p>
            <a:fld id="{417E6DD5-9A4A-41B0-9CE1-F205682D343A}" type="slidenum">
              <a:rPr lang="sl-SI" altLang="sl-SI"/>
              <a:pPr/>
              <a:t>‹#›</a:t>
            </a:fld>
            <a:endParaRPr lang="sl-SI" altLang="sl-SI"/>
          </a:p>
        </p:txBody>
      </p:sp>
    </p:spTree>
    <p:extLst>
      <p:ext uri="{BB962C8B-B14F-4D97-AF65-F5344CB8AC3E}">
        <p14:creationId xmlns:p14="http://schemas.microsoft.com/office/powerpoint/2010/main" val="3892154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Kliknite, če želite urediti slog naslova matrice</a:t>
            </a:r>
          </a:p>
        </p:txBody>
      </p:sp>
      <p:sp>
        <p:nvSpPr>
          <p:cNvPr id="3" name="Ograda slik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Ograda datuma 3">
            <a:extLst>
              <a:ext uri="{FF2B5EF4-FFF2-40B4-BE49-F238E27FC236}">
                <a16:creationId xmlns:a16="http://schemas.microsoft.com/office/drawing/2014/main" id="{FCFEE079-A742-4ADB-8412-C76A4E72E395}"/>
              </a:ext>
            </a:extLst>
          </p:cNvPr>
          <p:cNvSpPr>
            <a:spLocks noGrp="1"/>
          </p:cNvSpPr>
          <p:nvPr>
            <p:ph type="dt" sz="half" idx="10"/>
          </p:nvPr>
        </p:nvSpPr>
        <p:spPr/>
        <p:txBody>
          <a:bodyPr/>
          <a:lstStyle>
            <a:lvl1pPr>
              <a:defRPr/>
            </a:lvl1pPr>
          </a:lstStyle>
          <a:p>
            <a:pPr>
              <a:defRPr/>
            </a:pPr>
            <a:fld id="{57088EE1-501B-4C53-BF6E-B03068EB244D}" type="datetimeFigureOut">
              <a:rPr lang="sl-SI"/>
              <a:pPr>
                <a:defRPr/>
              </a:pPr>
              <a:t>3. 06. 2019</a:t>
            </a:fld>
            <a:endParaRPr lang="sl-SI"/>
          </a:p>
        </p:txBody>
      </p:sp>
      <p:sp>
        <p:nvSpPr>
          <p:cNvPr id="6" name="Ograda noge 4">
            <a:extLst>
              <a:ext uri="{FF2B5EF4-FFF2-40B4-BE49-F238E27FC236}">
                <a16:creationId xmlns:a16="http://schemas.microsoft.com/office/drawing/2014/main" id="{BCCD9507-AC4F-495D-8DDC-FEDF2DF91247}"/>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888F02FA-2925-469D-BB25-5AB2B7190620}"/>
              </a:ext>
            </a:extLst>
          </p:cNvPr>
          <p:cNvSpPr>
            <a:spLocks noGrp="1"/>
          </p:cNvSpPr>
          <p:nvPr>
            <p:ph type="sldNum" sz="quarter" idx="12"/>
          </p:nvPr>
        </p:nvSpPr>
        <p:spPr/>
        <p:txBody>
          <a:bodyPr/>
          <a:lstStyle>
            <a:lvl1pPr>
              <a:defRPr/>
            </a:lvl1pPr>
          </a:lstStyle>
          <a:p>
            <a:fld id="{22053803-91ED-45AA-B712-CFC6319367AC}" type="slidenum">
              <a:rPr lang="sl-SI" altLang="sl-SI"/>
              <a:pPr/>
              <a:t>‹#›</a:t>
            </a:fld>
            <a:endParaRPr lang="sl-SI" altLang="sl-SI"/>
          </a:p>
        </p:txBody>
      </p:sp>
    </p:spTree>
    <p:extLst>
      <p:ext uri="{BB962C8B-B14F-4D97-AF65-F5344CB8AC3E}">
        <p14:creationId xmlns:p14="http://schemas.microsoft.com/office/powerpoint/2010/main" val="4155258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Ograda naslova 1">
            <a:extLst>
              <a:ext uri="{FF2B5EF4-FFF2-40B4-BE49-F238E27FC236}">
                <a16:creationId xmlns:a16="http://schemas.microsoft.com/office/drawing/2014/main" id="{71BC90B5-8AC2-42D9-8D36-3E23ED4174A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Ograda besedila 2">
            <a:extLst>
              <a:ext uri="{FF2B5EF4-FFF2-40B4-BE49-F238E27FC236}">
                <a16:creationId xmlns:a16="http://schemas.microsoft.com/office/drawing/2014/main" id="{39F2E06C-90B3-42B4-92D2-F5698E39383A}"/>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4" name="Ograda datuma 3">
            <a:extLst>
              <a:ext uri="{FF2B5EF4-FFF2-40B4-BE49-F238E27FC236}">
                <a16:creationId xmlns:a16="http://schemas.microsoft.com/office/drawing/2014/main" id="{324B3110-3257-413D-B9FF-FD28D4DC2F06}"/>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32943330-89D3-485D-937B-DB2F2109E08F}" type="datetimeFigureOut">
              <a:rPr lang="sl-SI"/>
              <a:pPr>
                <a:defRPr/>
              </a:pPr>
              <a:t>3. 06. 2019</a:t>
            </a:fld>
            <a:endParaRPr lang="sl-SI"/>
          </a:p>
        </p:txBody>
      </p:sp>
      <p:sp>
        <p:nvSpPr>
          <p:cNvPr id="5" name="Ograda noge 4">
            <a:extLst>
              <a:ext uri="{FF2B5EF4-FFF2-40B4-BE49-F238E27FC236}">
                <a16:creationId xmlns:a16="http://schemas.microsoft.com/office/drawing/2014/main" id="{831CF875-4847-4763-B2B3-A044069E9ACD}"/>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sl-SI"/>
          </a:p>
        </p:txBody>
      </p:sp>
      <p:sp>
        <p:nvSpPr>
          <p:cNvPr id="6" name="Ograda številke diapozitiva 5">
            <a:extLst>
              <a:ext uri="{FF2B5EF4-FFF2-40B4-BE49-F238E27FC236}">
                <a16:creationId xmlns:a16="http://schemas.microsoft.com/office/drawing/2014/main" id="{D4F3FFE1-6FAD-40B1-B023-94D88E3DFDB2}"/>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BD5810D-8074-411E-80D3-471D9489E9DB}"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D1C06F6-C116-4B85-84B2-6558FCC0CEE8}"/>
              </a:ext>
            </a:extLst>
          </p:cNvPr>
          <p:cNvSpPr>
            <a:spLocks noGrp="1"/>
          </p:cNvSpPr>
          <p:nvPr>
            <p:ph type="ctrTitle"/>
          </p:nvPr>
        </p:nvSpPr>
        <p:spPr>
          <a:xfrm>
            <a:off x="611188" y="404813"/>
            <a:ext cx="7772400" cy="5327650"/>
          </a:xfrm>
        </p:spPr>
        <p:txBody>
          <a:bodyPr rtlCol="0" anchor="t">
            <a:normAutofit/>
          </a:bodyPr>
          <a:lstStyle/>
          <a:p>
            <a:pPr fontAlgn="auto">
              <a:spcAft>
                <a:spcPts val="0"/>
              </a:spcAft>
              <a:defRPr/>
            </a:pPr>
            <a:r>
              <a:rPr lang="sl-SI" b="1" kern="10" dirty="0">
                <a:ln w="9525">
                  <a:noFill/>
                  <a:round/>
                  <a:headEnd/>
                  <a:tailEnd/>
                </a:ln>
                <a:solidFill>
                  <a:srgbClr val="C00000"/>
                </a:solidFill>
                <a:effectLst>
                  <a:outerShdw dist="35921" dir="2700000" algn="ctr" rotWithShape="0">
                    <a:srgbClr val="C0C0C0">
                      <a:alpha val="80000"/>
                    </a:srgbClr>
                  </a:outerShdw>
                </a:effectLst>
                <a:latin typeface="Impact"/>
              </a:rPr>
              <a:t>Josip </a:t>
            </a:r>
            <a:r>
              <a:rPr lang="sl-SI" b="1" kern="10" dirty="0" err="1">
                <a:ln w="9525">
                  <a:noFill/>
                  <a:round/>
                  <a:headEnd/>
                  <a:tailEnd/>
                </a:ln>
                <a:solidFill>
                  <a:srgbClr val="C00000"/>
                </a:solidFill>
                <a:effectLst>
                  <a:outerShdw dist="35921" dir="2700000" algn="ctr" rotWithShape="0">
                    <a:srgbClr val="C0C0C0">
                      <a:alpha val="80000"/>
                    </a:srgbClr>
                  </a:outerShdw>
                </a:effectLst>
                <a:latin typeface="Impact"/>
              </a:rPr>
              <a:t>Visarijonovič</a:t>
            </a:r>
            <a:r>
              <a:rPr lang="sl-SI" b="1" kern="10" dirty="0">
                <a:ln w="9525">
                  <a:noFill/>
                  <a:round/>
                  <a:headEnd/>
                  <a:tailEnd/>
                </a:ln>
                <a:solidFill>
                  <a:srgbClr val="C00000"/>
                </a:solidFill>
                <a:effectLst>
                  <a:outerShdw dist="35921" dir="2700000" algn="ctr" rotWithShape="0">
                    <a:srgbClr val="C0C0C0">
                      <a:alpha val="80000"/>
                    </a:srgbClr>
                  </a:outerShdw>
                </a:effectLst>
                <a:latin typeface="Impact"/>
              </a:rPr>
              <a:t> </a:t>
            </a:r>
            <a:r>
              <a:rPr lang="sl-SI" b="1" kern="10" dirty="0" err="1">
                <a:ln w="9525">
                  <a:noFill/>
                  <a:round/>
                  <a:headEnd/>
                  <a:tailEnd/>
                </a:ln>
                <a:solidFill>
                  <a:srgbClr val="C00000"/>
                </a:solidFill>
                <a:effectLst>
                  <a:outerShdw dist="35921" dir="2700000" algn="ctr" rotWithShape="0">
                    <a:srgbClr val="C0C0C0">
                      <a:alpha val="80000"/>
                    </a:srgbClr>
                  </a:outerShdw>
                </a:effectLst>
                <a:latin typeface="Impact"/>
              </a:rPr>
              <a:t>Džugašvili</a:t>
            </a:r>
            <a:r>
              <a:rPr lang="sl-SI" b="1" kern="10" dirty="0">
                <a:ln w="9525">
                  <a:noFill/>
                  <a:round/>
                  <a:headEnd/>
                  <a:tailEnd/>
                </a:ln>
                <a:solidFill>
                  <a:srgbClr val="C00000"/>
                </a:solidFill>
                <a:effectLst>
                  <a:outerShdw dist="35921" dir="2700000" algn="ctr" rotWithShape="0">
                    <a:srgbClr val="C0C0C0">
                      <a:alpha val="80000"/>
                    </a:srgbClr>
                  </a:outerShdw>
                </a:effectLst>
                <a:latin typeface="Impact"/>
              </a:rPr>
              <a:t> –Stalin</a:t>
            </a:r>
            <a:br>
              <a:rPr lang="sl-SI" b="1" kern="10" dirty="0">
                <a:ln w="9525">
                  <a:noFill/>
                  <a:round/>
                  <a:headEnd/>
                  <a:tailEnd/>
                </a:ln>
                <a:solidFill>
                  <a:srgbClr val="C00000"/>
                </a:solidFill>
                <a:effectLst>
                  <a:outerShdw dist="35921" dir="2700000" algn="ctr" rotWithShape="0">
                    <a:srgbClr val="C0C0C0">
                      <a:alpha val="80000"/>
                    </a:srgbClr>
                  </a:outerShdw>
                </a:effectLst>
                <a:latin typeface="Impact"/>
              </a:rPr>
            </a:br>
            <a:br>
              <a:rPr lang="sl-SI" b="1" kern="10" dirty="0">
                <a:ln w="9525">
                  <a:noFill/>
                  <a:round/>
                  <a:headEnd/>
                  <a:tailEnd/>
                </a:ln>
                <a:solidFill>
                  <a:srgbClr val="C00000"/>
                </a:solidFill>
                <a:effectLst>
                  <a:outerShdw dist="35921" dir="2700000" algn="ctr" rotWithShape="0">
                    <a:srgbClr val="C0C0C0">
                      <a:alpha val="80000"/>
                    </a:srgbClr>
                  </a:outerShdw>
                </a:effectLst>
                <a:latin typeface="Impact"/>
              </a:rPr>
            </a:br>
            <a:r>
              <a:rPr lang="sl-SI" b="1" kern="10" dirty="0">
                <a:ln w="9525">
                  <a:noFill/>
                  <a:round/>
                  <a:headEnd/>
                  <a:tailEnd/>
                </a:ln>
                <a:solidFill>
                  <a:srgbClr val="C00000"/>
                </a:solidFill>
                <a:effectLst>
                  <a:outerShdw dist="35921" dir="2700000" algn="ctr" rotWithShape="0">
                    <a:srgbClr val="C0C0C0">
                      <a:alpha val="80000"/>
                    </a:srgbClr>
                  </a:outerShdw>
                </a:effectLst>
                <a:latin typeface="Impact"/>
              </a:rPr>
              <a:t> JEKLENI MOŽ</a:t>
            </a:r>
            <a:endParaRPr lang="sl-SI" dirty="0">
              <a:solidFill>
                <a:srgbClr val="C00000"/>
              </a:solidFill>
            </a:endParaRPr>
          </a:p>
        </p:txBody>
      </p:sp>
      <p:pic>
        <p:nvPicPr>
          <p:cNvPr id="4" name="Picture 8" descr="Grb_boljsevikov">
            <a:extLst>
              <a:ext uri="{FF2B5EF4-FFF2-40B4-BE49-F238E27FC236}">
                <a16:creationId xmlns:a16="http://schemas.microsoft.com/office/drawing/2014/main" id="{AD9BF031-47DF-4A45-BA67-92A2573C7F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238" y="3716338"/>
            <a:ext cx="3259137"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Stalin_pozira">
            <a:extLst>
              <a:ext uri="{FF2B5EF4-FFF2-40B4-BE49-F238E27FC236}">
                <a16:creationId xmlns:a16="http://schemas.microsoft.com/office/drawing/2014/main" id="{6A7ED45E-CED9-4C05-872C-2F5AB47941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2060575"/>
            <a:ext cx="3200400"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Stalin_v_izgnanstvu_1915">
            <a:extLst>
              <a:ext uri="{FF2B5EF4-FFF2-40B4-BE49-F238E27FC236}">
                <a16:creationId xmlns:a16="http://schemas.microsoft.com/office/drawing/2014/main" id="{E9512DD2-F3AE-474E-9793-F47FD70CB0F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060575"/>
            <a:ext cx="3103563" cy="410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par>
                          <p:cTn id="8" fill="hold" nodeType="afterGroup">
                            <p:stCondLst>
                              <p:cond delay="2000"/>
                            </p:stCondLst>
                            <p:childTnLst>
                              <p:par>
                                <p:cTn id="9" presetID="20" presetClass="entr" presetSubtype="0" fill="hold" nodeType="afterEffect">
                                  <p:stCondLst>
                                    <p:cond delay="1500"/>
                                  </p:stCondLst>
                                  <p:childTnLst>
                                    <p:set>
                                      <p:cBhvr>
                                        <p:cTn id="10" dur="1" fill="hold">
                                          <p:stCondLst>
                                            <p:cond delay="0"/>
                                          </p:stCondLst>
                                        </p:cTn>
                                        <p:tgtEl>
                                          <p:spTgt spid="5"/>
                                        </p:tgtEl>
                                        <p:attrNameLst>
                                          <p:attrName>style.visibility</p:attrName>
                                        </p:attrNameLst>
                                      </p:cBhvr>
                                      <p:to>
                                        <p:strVal val="visible"/>
                                      </p:to>
                                    </p:set>
                                    <p:animEffect transition="in" filter="wedge">
                                      <p:cBhvr>
                                        <p:cTn id="11" dur="2000"/>
                                        <p:tgtEl>
                                          <p:spTgt spid="5"/>
                                        </p:tgtEl>
                                      </p:cBhvr>
                                    </p:animEffect>
                                  </p:childTnLst>
                                </p:cTn>
                              </p:par>
                            </p:childTnLst>
                          </p:cTn>
                        </p:par>
                        <p:par>
                          <p:cTn id="12" fill="hold" nodeType="afterGroup">
                            <p:stCondLst>
                              <p:cond delay="5500"/>
                            </p:stCondLst>
                            <p:childTnLst>
                              <p:par>
                                <p:cTn id="13" presetID="20"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edge">
                                      <p:cBhvr>
                                        <p:cTn id="1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C3937EF6-A36F-4982-B2CA-2BA53D13E442}"/>
              </a:ext>
            </a:extLst>
          </p:cNvPr>
          <p:cNvSpPr>
            <a:spLocks noGrp="1" noChangeArrowheads="1"/>
          </p:cNvSpPr>
          <p:nvPr>
            <p:ph type="body" idx="1"/>
          </p:nvPr>
        </p:nvSpPr>
        <p:spPr>
          <a:xfrm>
            <a:off x="539750" y="476250"/>
            <a:ext cx="8229600" cy="1944688"/>
          </a:xfrm>
        </p:spPr>
        <p:txBody>
          <a:bodyPr rtlCol="0">
            <a:normAutofit lnSpcReduction="10000"/>
          </a:bodyPr>
          <a:lstStyle/>
          <a:p>
            <a:pPr fontAlgn="auto">
              <a:spcAft>
                <a:spcPts val="0"/>
              </a:spcAft>
              <a:buFont typeface="Arial" panose="020B0604020202020204" pitchFamily="34" charset="0"/>
              <a:buNone/>
              <a:defRPr/>
            </a:pPr>
            <a:r>
              <a:rPr lang="sl-SI" sz="2500" dirty="0"/>
              <a:t> Stalin si je s svojim trdim vladanjem zaslužil veliko vzdevkov. Birokrat partijskega mehanizma, strašen tiran, krvoločen in neusmiljen megaloman. Sovjetski zvezi je z jekleno roko vladal 25 let. Ta osebnost je odgovorna za več kot 22 milijonov žrtev po Evropi.</a:t>
            </a:r>
          </a:p>
          <a:p>
            <a:pPr fontAlgn="auto">
              <a:spcAft>
                <a:spcPts val="0"/>
              </a:spcAft>
              <a:buFontTx/>
              <a:buNone/>
              <a:defRPr/>
            </a:pPr>
            <a:endParaRPr lang="sl-SI" b="1" dirty="0"/>
          </a:p>
        </p:txBody>
      </p:sp>
      <p:pic>
        <p:nvPicPr>
          <p:cNvPr id="2" name="Picture 2" descr="C:\Users\Klara\Desktop\st.jpg">
            <a:extLst>
              <a:ext uri="{FF2B5EF4-FFF2-40B4-BE49-F238E27FC236}">
                <a16:creationId xmlns:a16="http://schemas.microsoft.com/office/drawing/2014/main" id="{16A658A1-0E6D-4C9F-923C-1C7A363D38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713" y="2420938"/>
            <a:ext cx="5472112" cy="409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p:cTn id="7" dur="5000" fill="hold"/>
                                        <p:tgtEl>
                                          <p:spTgt spid="3075">
                                            <p:txEl>
                                              <p:pRg st="0" end="0"/>
                                            </p:txEl>
                                          </p:spTgt>
                                        </p:tgtEl>
                                        <p:attrNameLst>
                                          <p:attrName>ppt_w</p:attrName>
                                        </p:attrNameLst>
                                      </p:cBhvr>
                                      <p:tavLst>
                                        <p:tav tm="0">
                                          <p:val>
                                            <p:strVal val="#ppt_w*0.70"/>
                                          </p:val>
                                        </p:tav>
                                        <p:tav tm="100000">
                                          <p:val>
                                            <p:strVal val="#ppt_w"/>
                                          </p:val>
                                        </p:tav>
                                      </p:tavLst>
                                    </p:anim>
                                    <p:anim calcmode="lin" valueType="num">
                                      <p:cBhvr>
                                        <p:cTn id="8" dur="5000" fill="hold"/>
                                        <p:tgtEl>
                                          <p:spTgt spid="3075">
                                            <p:txEl>
                                              <p:pRg st="0" end="0"/>
                                            </p:txEl>
                                          </p:spTgt>
                                        </p:tgtEl>
                                        <p:attrNameLst>
                                          <p:attrName>ppt_h</p:attrName>
                                        </p:attrNameLst>
                                      </p:cBhvr>
                                      <p:tavLst>
                                        <p:tav tm="0">
                                          <p:val>
                                            <p:strVal val="#ppt_h"/>
                                          </p:val>
                                        </p:tav>
                                        <p:tav tm="100000">
                                          <p:val>
                                            <p:strVal val="#ppt_h"/>
                                          </p:val>
                                        </p:tav>
                                      </p:tavLst>
                                    </p:anim>
                                    <p:animEffect transition="in" filter="fade">
                                      <p:cBhvr>
                                        <p:cTn id="9" dur="50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9295902-4D74-4187-AE36-A1295AF7C78E}"/>
              </a:ext>
            </a:extLst>
          </p:cNvPr>
          <p:cNvSpPr>
            <a:spLocks noGrp="1"/>
          </p:cNvSpPr>
          <p:nvPr>
            <p:ph type="title"/>
          </p:nvPr>
        </p:nvSpPr>
        <p:spPr/>
        <p:txBody>
          <a:bodyPr/>
          <a:lstStyle/>
          <a:p>
            <a:r>
              <a:rPr lang="sl-SI" altLang="sl-SI"/>
              <a:t>Življenje in vzpon v politiki</a:t>
            </a:r>
          </a:p>
        </p:txBody>
      </p:sp>
      <p:sp>
        <p:nvSpPr>
          <p:cNvPr id="3" name="Ograda vsebine 2">
            <a:extLst>
              <a:ext uri="{FF2B5EF4-FFF2-40B4-BE49-F238E27FC236}">
                <a16:creationId xmlns:a16="http://schemas.microsoft.com/office/drawing/2014/main" id="{AFC35C5E-3C83-4FF1-BCBB-8C0F35CFAFBD}"/>
              </a:ext>
            </a:extLst>
          </p:cNvPr>
          <p:cNvSpPr>
            <a:spLocks noGrp="1"/>
          </p:cNvSpPr>
          <p:nvPr>
            <p:ph idx="1"/>
          </p:nvPr>
        </p:nvSpPr>
        <p:spPr/>
        <p:txBody>
          <a:bodyPr rtlCol="0">
            <a:normAutofit fontScale="55000" lnSpcReduction="20000"/>
          </a:bodyPr>
          <a:lstStyle/>
          <a:p>
            <a:pPr fontAlgn="auto">
              <a:spcAft>
                <a:spcPts val="0"/>
              </a:spcAft>
              <a:defRPr/>
            </a:pPr>
            <a:r>
              <a:rPr lang="sl-SI" sz="4000" dirty="0"/>
              <a:t>Rodil se je 6. decembra 1878 (21. decembra 1879, 18 December 1878), v mestu Gori v Gruziji, kot sin čevljarja.</a:t>
            </a:r>
          </a:p>
          <a:p>
            <a:pPr fontAlgn="auto">
              <a:spcAft>
                <a:spcPts val="0"/>
              </a:spcAft>
              <a:defRPr/>
            </a:pPr>
            <a:r>
              <a:rPr lang="sl-SI" sz="4000" dirty="0"/>
              <a:t>Odločil se je za študij teologije, a so ga izključili zaradi </a:t>
            </a:r>
            <a:r>
              <a:rPr lang="sl-SI" sz="4000" u="sng" dirty="0"/>
              <a:t>nepokornosti</a:t>
            </a:r>
          </a:p>
          <a:p>
            <a:pPr fontAlgn="auto">
              <a:spcAft>
                <a:spcPts val="0"/>
              </a:spcAft>
              <a:defRPr/>
            </a:pPr>
            <a:r>
              <a:rPr lang="sl-SI" sz="4000" dirty="0"/>
              <a:t>Pridružitev socialno demokratski stranki</a:t>
            </a:r>
          </a:p>
          <a:p>
            <a:pPr fontAlgn="auto">
              <a:spcAft>
                <a:spcPts val="0"/>
              </a:spcAft>
              <a:defRPr/>
            </a:pPr>
            <a:r>
              <a:rPr lang="sl-SI" sz="4000" dirty="0"/>
              <a:t>1903-delitev stranke na boljševike in </a:t>
            </a:r>
            <a:r>
              <a:rPr lang="sl-SI" sz="4000" dirty="0" err="1"/>
              <a:t>manjševike</a:t>
            </a:r>
            <a:endParaRPr lang="sl-SI" sz="4000" dirty="0"/>
          </a:p>
          <a:p>
            <a:pPr fontAlgn="auto">
              <a:spcAft>
                <a:spcPts val="0"/>
              </a:spcAft>
              <a:defRPr/>
            </a:pPr>
            <a:r>
              <a:rPr lang="sl-SI" sz="4000" dirty="0"/>
              <a:t>Začel je slediti Leninu in kmalu po tem se je preimenoval v </a:t>
            </a:r>
            <a:r>
              <a:rPr lang="sl-SI" sz="4000" u="sng" dirty="0"/>
              <a:t>Stalina.</a:t>
            </a:r>
          </a:p>
          <a:p>
            <a:pPr fontAlgn="auto">
              <a:spcAft>
                <a:spcPts val="0"/>
              </a:spcAft>
              <a:defRPr/>
            </a:pPr>
            <a:r>
              <a:rPr lang="sl-SI" sz="4000" dirty="0"/>
              <a:t>Zaradi zavzemanja za misli revolucije je bil večkrat aretiran.</a:t>
            </a:r>
          </a:p>
          <a:p>
            <a:pPr fontAlgn="auto">
              <a:spcAft>
                <a:spcPts val="0"/>
              </a:spcAft>
              <a:defRPr/>
            </a:pPr>
            <a:r>
              <a:rPr lang="sl-SI" sz="4000" dirty="0"/>
              <a:t>Prvo srečanje z Leninom je bilo na Finskem leta 1905.</a:t>
            </a:r>
          </a:p>
          <a:p>
            <a:pPr fontAlgn="auto">
              <a:spcAft>
                <a:spcPts val="0"/>
              </a:spcAft>
              <a:defRPr/>
            </a:pPr>
            <a:r>
              <a:rPr lang="sl-SI" sz="4000" dirty="0"/>
              <a:t> Leta 1913 so ga dosmrtno izgnali v Sibirijo, toda 1917 po padcu carskega režima je bil izpuščen. Še isto leto po oktobrski revoluciji je Stalin postal ljudski komisar za narodnostna vprašanja in član politbiroja. Leta 1919 je bil imenovan za ljudskega komisarja za kontrolo državnih služb.</a:t>
            </a:r>
          </a:p>
          <a:p>
            <a:pPr fontAlgn="auto">
              <a:spcAft>
                <a:spcPts val="0"/>
              </a:spcAft>
              <a:defRPr/>
            </a:pPr>
            <a:endParaRPr lang="sl-SI" sz="4000" dirty="0"/>
          </a:p>
          <a:p>
            <a:pPr fontAlgn="auto">
              <a:spcAft>
                <a:spcPts val="0"/>
              </a:spcAft>
              <a:defRPr/>
            </a:pPr>
            <a:endParaRPr lang="sl-SI" dirty="0"/>
          </a:p>
          <a:p>
            <a:pPr fontAlgn="auto">
              <a:spcAft>
                <a:spcPts val="0"/>
              </a:spcAft>
              <a:defRPr/>
            </a:pPr>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2000"/>
                                        <p:tgtEl>
                                          <p:spTgt spid="3">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2000"/>
                                        <p:tgtEl>
                                          <p:spTgt spid="3">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2000"/>
                                        <p:tgtEl>
                                          <p:spTgt spid="3">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2000"/>
                                        <p:tgtEl>
                                          <p:spTgt spid="3">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2000"/>
                                        <p:tgtEl>
                                          <p:spTgt spid="3">
                                            <p:txEl>
                                              <p:pRg st="4" end="4"/>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0" dur="2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1" dur="2000"/>
                                        <p:tgtEl>
                                          <p:spTgt spid="3">
                                            <p:txEl>
                                              <p:pRg st="5" end="5"/>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 calcmode="lin" valueType="num">
                                      <p:cBhvr>
                                        <p:cTn id="56"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7" dur="2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8" dur="2000"/>
                                        <p:tgtEl>
                                          <p:spTgt spid="3">
                                            <p:txEl>
                                              <p:pRg st="6" end="6"/>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2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20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65"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C00000"/>
            </a:gs>
            <a:gs pos="100000">
              <a:srgbClr val="FFFFFF"/>
            </a:gs>
          </a:gsLst>
          <a:lin ang="5400000" scaled="1"/>
        </a:gradFill>
        <a:effectLst/>
      </p:bgPr>
    </p:bg>
    <p:spTree>
      <p:nvGrpSpPr>
        <p:cNvPr id="1" name=""/>
        <p:cNvGrpSpPr/>
        <p:nvPr/>
      </p:nvGrpSpPr>
      <p:grpSpPr>
        <a:xfrm>
          <a:off x="0" y="0"/>
          <a:ext cx="0" cy="0"/>
          <a:chOff x="0" y="0"/>
          <a:chExt cx="0" cy="0"/>
        </a:xfrm>
      </p:grpSpPr>
      <p:sp>
        <p:nvSpPr>
          <p:cNvPr id="3" name="Ograda vsebine 2">
            <a:extLst>
              <a:ext uri="{FF2B5EF4-FFF2-40B4-BE49-F238E27FC236}">
                <a16:creationId xmlns:a16="http://schemas.microsoft.com/office/drawing/2014/main" id="{245CA388-75BF-40E1-B5A4-D0BC341EC8D4}"/>
              </a:ext>
            </a:extLst>
          </p:cNvPr>
          <p:cNvSpPr>
            <a:spLocks noGrp="1"/>
          </p:cNvSpPr>
          <p:nvPr>
            <p:ph idx="1"/>
          </p:nvPr>
        </p:nvSpPr>
        <p:spPr>
          <a:xfrm>
            <a:off x="468313" y="333375"/>
            <a:ext cx="8229600" cy="5864225"/>
          </a:xfrm>
        </p:spPr>
        <p:txBody>
          <a:bodyPr rtlCol="0">
            <a:normAutofit lnSpcReduction="10000"/>
          </a:bodyPr>
          <a:lstStyle/>
          <a:p>
            <a:pPr fontAlgn="auto">
              <a:spcAft>
                <a:spcPts val="0"/>
              </a:spcAft>
              <a:defRPr/>
            </a:pPr>
            <a:r>
              <a:rPr lang="sl-SI" sz="2200" dirty="0"/>
              <a:t>Po padcu carskega režima (1917) dobi vlogo častnika za zvezo med </a:t>
            </a:r>
            <a:r>
              <a:rPr lang="sl-SI" sz="2200" u="sng" dirty="0"/>
              <a:t>politbirojem </a:t>
            </a:r>
            <a:r>
              <a:rPr lang="sl-SI" sz="2200" dirty="0"/>
              <a:t>in organizacijskim birojem.</a:t>
            </a:r>
          </a:p>
          <a:p>
            <a:pPr fontAlgn="auto">
              <a:spcAft>
                <a:spcPts val="0"/>
              </a:spcAft>
              <a:defRPr/>
            </a:pPr>
            <a:r>
              <a:rPr lang="sl-SI" sz="2200" dirty="0"/>
              <a:t> Leta 1922 postane generalni sekretar centralnega komiteja Komunistične partije in s tem pridobi najvišjo državno in politično moč.</a:t>
            </a:r>
          </a:p>
          <a:p>
            <a:pPr fontAlgn="auto">
              <a:spcAft>
                <a:spcPts val="0"/>
              </a:spcAft>
              <a:defRPr/>
            </a:pPr>
            <a:r>
              <a:rPr lang="sl-SI" sz="2200" dirty="0"/>
              <a:t>Lenin je vedel da Stalin nima dobrih namer in je zato pred svojo smrtjo v oporoki zapisal naj Stalina odstavijo. Ta naloga pa ni bila izvršena.</a:t>
            </a:r>
          </a:p>
          <a:p>
            <a:pPr fontAlgn="auto">
              <a:spcAft>
                <a:spcPts val="0"/>
              </a:spcAft>
              <a:defRPr/>
            </a:pPr>
            <a:r>
              <a:rPr lang="sl-SI" sz="2200" dirty="0"/>
              <a:t>Tekmec za oblast je bil tudi Lev Trocki, a mu ni uspelo-</a:t>
            </a:r>
          </a:p>
          <a:p>
            <a:pPr fontAlgn="auto">
              <a:spcAft>
                <a:spcPts val="0"/>
              </a:spcAft>
              <a:defRPr/>
            </a:pPr>
            <a:r>
              <a:rPr lang="sl-SI" sz="2200" dirty="0"/>
              <a:t>Po Leninovi smrti je oblast prevzel Stalin. S tem je dobil neomejeno oblast, ki jo je uporabil sebi v prid. </a:t>
            </a:r>
          </a:p>
          <a:p>
            <a:pPr fontAlgn="auto">
              <a:spcAft>
                <a:spcPts val="0"/>
              </a:spcAft>
              <a:defRPr/>
            </a:pPr>
            <a:r>
              <a:rPr lang="sl-SI" sz="2200" dirty="0"/>
              <a:t>Njegovo ideja vladala je na strahu oz. izmišljenih sovražnikih v državi. Stalin je na svojih govorih dejal:”Sovražnik se skriva med nami in zato ga moramo najti!”. </a:t>
            </a:r>
          </a:p>
          <a:p>
            <a:pPr fontAlgn="auto">
              <a:spcAft>
                <a:spcPts val="0"/>
              </a:spcAft>
              <a:defRPr/>
            </a:pPr>
            <a:r>
              <a:rPr lang="sl-SI" sz="2200" dirty="0"/>
              <a:t>S tem je na ljudi vplival da so gojili nezaupljivost do drugih in ljudi s tem psihično uničevali. (V šolah so celo dejali otrokom da morajo prijaviti svoje starše oblastem če jih sumijo nevarnosti državi.)</a:t>
            </a:r>
          </a:p>
          <a:p>
            <a:pPr fontAlgn="auto">
              <a:spcAft>
                <a:spcPts val="0"/>
              </a:spcAft>
              <a:defRPr/>
            </a:pPr>
            <a:endParaRPr lang="sl-SI" sz="2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2000"/>
                                        <p:tgtEl>
                                          <p:spTgt spid="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2000"/>
                                        <p:tgtEl>
                                          <p:spTgt spid="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2000"/>
                                        <p:tgtEl>
                                          <p:spTgt spid="3">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2000"/>
                                        <p:tgtEl>
                                          <p:spTgt spid="3">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2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2000"/>
                                        <p:tgtEl>
                                          <p:spTgt spid="3">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2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450ECBA-4830-4A9E-AB6E-4C41E9D21B5B}"/>
              </a:ext>
            </a:extLst>
          </p:cNvPr>
          <p:cNvSpPr>
            <a:spLocks noGrp="1"/>
          </p:cNvSpPr>
          <p:nvPr>
            <p:ph type="title"/>
          </p:nvPr>
        </p:nvSpPr>
        <p:spPr/>
        <p:txBody>
          <a:bodyPr/>
          <a:lstStyle/>
          <a:p>
            <a:r>
              <a:rPr lang="sl-SI" altLang="sl-SI">
                <a:solidFill>
                  <a:srgbClr val="C00000"/>
                </a:solidFill>
              </a:rPr>
              <a:t>Likvidacije</a:t>
            </a:r>
          </a:p>
        </p:txBody>
      </p:sp>
      <p:sp>
        <p:nvSpPr>
          <p:cNvPr id="3" name="Ograda vsebine 2">
            <a:extLst>
              <a:ext uri="{FF2B5EF4-FFF2-40B4-BE49-F238E27FC236}">
                <a16:creationId xmlns:a16="http://schemas.microsoft.com/office/drawing/2014/main" id="{B9BD89C5-46D2-4525-A4AB-60C15154FAD5}"/>
              </a:ext>
            </a:extLst>
          </p:cNvPr>
          <p:cNvSpPr>
            <a:spLocks noGrp="1"/>
          </p:cNvSpPr>
          <p:nvPr>
            <p:ph idx="1"/>
          </p:nvPr>
        </p:nvSpPr>
        <p:spPr/>
        <p:txBody>
          <a:bodyPr/>
          <a:lstStyle/>
          <a:p>
            <a:r>
              <a:rPr lang="sl-SI" altLang="sl-SI" sz="2200">
                <a:solidFill>
                  <a:srgbClr val="C00000"/>
                </a:solidFill>
              </a:rPr>
              <a:t>Stalin je bil na oblasti lahko le, če ga je ljudstvo imelo rado. To ljubezen ljudstva do njega je dosegel s prej omenjenimi izmišljenimi sovražniki. </a:t>
            </a:r>
          </a:p>
          <a:p>
            <a:r>
              <a:rPr lang="sl-SI" altLang="sl-SI" sz="2200">
                <a:solidFill>
                  <a:srgbClr val="C00000"/>
                </a:solidFill>
              </a:rPr>
              <a:t>Ker so ljudje hoteli ostati živi in se ne zameriti oblasti, so imeli radi Stalina in upoštevali njegove ideje.</a:t>
            </a:r>
          </a:p>
          <a:p>
            <a:r>
              <a:rPr lang="sl-SI" altLang="sl-SI" sz="2200">
                <a:solidFill>
                  <a:srgbClr val="C00000"/>
                </a:solidFill>
              </a:rPr>
              <a:t>Kdor je samo namignil na kritiko nad oblastjo, so ga zaradi strahu izdali in oblast ga je usmrtila. Tako je prihajalo do množičnih likvidacij oz. ubojev. Povsod je prihajalo do nezaupljivosti (celo v družinah). Vsakdo se je bal in to je pustilo na človeku posledice tudi mnogo let po Stalinovi smrti.</a:t>
            </a:r>
          </a:p>
          <a:p>
            <a:r>
              <a:rPr lang="sl-SI" altLang="sl-SI" sz="2200">
                <a:solidFill>
                  <a:srgbClr val="C00000"/>
                </a:solidFill>
              </a:rPr>
              <a:t>V času teh čistk je umrlo 10 do 60 milijonov ljudi.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5"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vertical)">
                                      <p:cBhvr>
                                        <p:cTn id="13" dur="2000"/>
                                        <p:tgtEl>
                                          <p:spTgt spid="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5"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vertical)">
                                      <p:cBhvr>
                                        <p:cTn id="18" dur="2000"/>
                                        <p:tgtEl>
                                          <p:spTgt spid="3">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5"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linds(vertical)">
                                      <p:cBhvr>
                                        <p:cTn id="23" dur="2000"/>
                                        <p:tgtEl>
                                          <p:spTgt spid="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5"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linds(vertical)">
                                      <p:cBhvr>
                                        <p:cTn id="2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rgbClr val="C00000"/>
            </a:gs>
            <a:gs pos="100000">
              <a:srgbClr val="FFFFFF"/>
            </a:gs>
          </a:gsLst>
          <a:lin ang="16200000" scaled="1"/>
        </a:gra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CC6918A-28CF-40A1-97EE-ED23A50F281E}"/>
              </a:ext>
            </a:extLst>
          </p:cNvPr>
          <p:cNvSpPr>
            <a:spLocks noGrp="1" noChangeArrowheads="1"/>
          </p:cNvSpPr>
          <p:nvPr>
            <p:ph sz="half" idx="1"/>
          </p:nvPr>
        </p:nvSpPr>
        <p:spPr>
          <a:xfrm>
            <a:off x="395288" y="1196975"/>
            <a:ext cx="8147050" cy="1152525"/>
          </a:xfrm>
        </p:spPr>
        <p:txBody>
          <a:bodyPr rtlCol="0">
            <a:normAutofit fontScale="92500"/>
          </a:bodyPr>
          <a:lstStyle/>
          <a:p>
            <a:pPr fontAlgn="auto">
              <a:lnSpc>
                <a:spcPct val="80000"/>
              </a:lnSpc>
              <a:spcAft>
                <a:spcPts val="0"/>
              </a:spcAft>
              <a:defRPr/>
            </a:pPr>
            <a:r>
              <a:rPr lang="sl-SI" sz="2200" dirty="0"/>
              <a:t>Eden njegovih ciljev je bil da Sovjetsko zvezo dvigne med gospodarsko in vojaško velesilo, zato je uvedel tako imenovane petletke. </a:t>
            </a:r>
          </a:p>
          <a:p>
            <a:pPr fontAlgn="auto">
              <a:lnSpc>
                <a:spcPct val="80000"/>
              </a:lnSpc>
              <a:spcAft>
                <a:spcPts val="0"/>
              </a:spcAft>
              <a:defRPr/>
            </a:pPr>
            <a:r>
              <a:rPr lang="sl-SI" sz="2200" dirty="0"/>
              <a:t>V petletkah je hotel v petih letih utrditi določeno panogo v državi bodisi kmetijstvo ali kaj drugega.</a:t>
            </a:r>
          </a:p>
          <a:p>
            <a:pPr fontAlgn="auto">
              <a:lnSpc>
                <a:spcPct val="80000"/>
              </a:lnSpc>
              <a:spcAft>
                <a:spcPts val="0"/>
              </a:spcAft>
              <a:buFontTx/>
              <a:buNone/>
              <a:defRPr/>
            </a:pPr>
            <a:endParaRPr lang="sl-SI" sz="3000" dirty="0"/>
          </a:p>
        </p:txBody>
      </p:sp>
      <p:sp>
        <p:nvSpPr>
          <p:cNvPr id="7171" name="Naslov 5">
            <a:extLst>
              <a:ext uri="{FF2B5EF4-FFF2-40B4-BE49-F238E27FC236}">
                <a16:creationId xmlns:a16="http://schemas.microsoft.com/office/drawing/2014/main" id="{4E3BFC99-26CD-45C2-85BF-3A6432B12B55}"/>
              </a:ext>
            </a:extLst>
          </p:cNvPr>
          <p:cNvSpPr>
            <a:spLocks noGrp="1"/>
          </p:cNvSpPr>
          <p:nvPr>
            <p:ph type="title"/>
          </p:nvPr>
        </p:nvSpPr>
        <p:spPr>
          <a:xfrm>
            <a:off x="539750" y="188913"/>
            <a:ext cx="8229600" cy="1143000"/>
          </a:xfrm>
        </p:spPr>
        <p:txBody>
          <a:bodyPr/>
          <a:lstStyle/>
          <a:p>
            <a:r>
              <a:rPr lang="sl-SI" altLang="sl-SI"/>
              <a:t>PETLETKE</a:t>
            </a:r>
          </a:p>
        </p:txBody>
      </p:sp>
      <p:sp>
        <p:nvSpPr>
          <p:cNvPr id="10" name="PoljeZBesedilom 9">
            <a:extLst>
              <a:ext uri="{FF2B5EF4-FFF2-40B4-BE49-F238E27FC236}">
                <a16:creationId xmlns:a16="http://schemas.microsoft.com/office/drawing/2014/main" id="{7BABD2E7-DCEB-431B-9A21-89ECF94DFE72}"/>
              </a:ext>
            </a:extLst>
          </p:cNvPr>
          <p:cNvSpPr txBox="1">
            <a:spLocks noChangeArrowheads="1"/>
          </p:cNvSpPr>
          <p:nvPr/>
        </p:nvSpPr>
        <p:spPr bwMode="auto">
          <a:xfrm>
            <a:off x="900113" y="2349500"/>
            <a:ext cx="7488237"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sl-SI" altLang="sl-SI" sz="4200"/>
              <a:t>OBDOBJE PO 2. SVETOVNI VOJNI</a:t>
            </a:r>
          </a:p>
        </p:txBody>
      </p:sp>
      <p:sp>
        <p:nvSpPr>
          <p:cNvPr id="11" name="PoljeZBesedilom 10">
            <a:extLst>
              <a:ext uri="{FF2B5EF4-FFF2-40B4-BE49-F238E27FC236}">
                <a16:creationId xmlns:a16="http://schemas.microsoft.com/office/drawing/2014/main" id="{1BC20734-0F4C-49CE-88A8-CBB112727F1F}"/>
              </a:ext>
            </a:extLst>
          </p:cNvPr>
          <p:cNvSpPr txBox="1">
            <a:spLocks noChangeArrowheads="1"/>
          </p:cNvSpPr>
          <p:nvPr/>
        </p:nvSpPr>
        <p:spPr bwMode="auto">
          <a:xfrm>
            <a:off x="900113" y="3789363"/>
            <a:ext cx="7488237"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buFont typeface="Arial" panose="020B0604020202020204" pitchFamily="34" charset="0"/>
              <a:buChar char="•"/>
            </a:pPr>
            <a:r>
              <a:rPr lang="sl-SI" altLang="sl-SI"/>
              <a:t>Priključil si je Baltske države in si s Hitlerjem razdelil Poljsko</a:t>
            </a:r>
          </a:p>
          <a:p>
            <a:pPr>
              <a:buFont typeface="Arial" panose="020B0604020202020204" pitchFamily="34" charset="0"/>
              <a:buChar char="•"/>
            </a:pPr>
            <a:r>
              <a:rPr lang="sl-SI" altLang="sl-SI"/>
              <a:t>Po Hitlerjevem napadu na Sovjetsko zvezo je bil zopet kriv za številne žrtve</a:t>
            </a:r>
          </a:p>
          <a:p>
            <a:pPr>
              <a:buFont typeface="Arial" panose="020B0604020202020204" pitchFamily="34" charset="0"/>
              <a:buChar char="•"/>
            </a:pPr>
            <a:r>
              <a:rPr lang="sl-SI" altLang="sl-SI"/>
              <a:t>Po vojni je Sovjetska zveza postala ena redkih narodov, ki se je hitro in učinkovito povzdignila v eno izmed dveh svetovnih vojaških velesil.</a:t>
            </a:r>
          </a:p>
          <a:p>
            <a:pPr>
              <a:buFont typeface="Arial" panose="020B0604020202020204" pitchFamily="34" charset="0"/>
              <a:buChar char="•"/>
            </a:pPr>
            <a:endParaRPr lang="sl-SI" altLang="sl-SI"/>
          </a:p>
        </p:txBody>
      </p:sp>
      <p:sp>
        <p:nvSpPr>
          <p:cNvPr id="12" name="PoljeZBesedilom 11">
            <a:extLst>
              <a:ext uri="{FF2B5EF4-FFF2-40B4-BE49-F238E27FC236}">
                <a16:creationId xmlns:a16="http://schemas.microsoft.com/office/drawing/2014/main" id="{33AC1869-7620-4F34-A639-7DFE0D088704}"/>
              </a:ext>
            </a:extLst>
          </p:cNvPr>
          <p:cNvSpPr txBox="1">
            <a:spLocks noChangeArrowheads="1"/>
          </p:cNvSpPr>
          <p:nvPr/>
        </p:nvSpPr>
        <p:spPr bwMode="auto">
          <a:xfrm>
            <a:off x="827088" y="5589588"/>
            <a:ext cx="78486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sl-SI" altLang="sl-SI" sz="2800"/>
              <a:t>STALIN JE UMRL 5. MARCA 1953, pri starosti 73 let.</a:t>
            </a:r>
          </a:p>
        </p:txBody>
      </p:sp>
      <p:pic>
        <p:nvPicPr>
          <p:cNvPr id="7175" name="Slika 13" descr="st hitler.jpg">
            <a:extLst>
              <a:ext uri="{FF2B5EF4-FFF2-40B4-BE49-F238E27FC236}">
                <a16:creationId xmlns:a16="http://schemas.microsoft.com/office/drawing/2014/main" id="{ED0C7158-7985-4A72-AEFC-8AE881C8588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59563" y="2924175"/>
            <a:ext cx="1814512"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Effect transition="in" filter="blinds(horizontal)">
                                      <p:cBhvr>
                                        <p:cTn id="7" dur="500"/>
                                        <p:tgtEl>
                                          <p:spTgt spid="11266">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266">
                                            <p:txEl>
                                              <p:pRg st="1" end="1"/>
                                            </p:txEl>
                                          </p:spTgt>
                                        </p:tgtEl>
                                        <p:attrNameLst>
                                          <p:attrName>style.visibility</p:attrName>
                                        </p:attrNameLst>
                                      </p:cBhvr>
                                      <p:to>
                                        <p:strVal val="visible"/>
                                      </p:to>
                                    </p:set>
                                    <p:animEffect transition="in" filter="blinds(horizontal)">
                                      <p:cBhvr>
                                        <p:cTn id="10" dur="500"/>
                                        <p:tgtEl>
                                          <p:spTgt spid="11266">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amond(in)">
                                      <p:cBhvr>
                                        <p:cTn id="15" dur="2000"/>
                                        <p:tgtEl>
                                          <p:spTgt spid="1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iterate type="lt">
                                    <p:tmAbs val="0"/>
                                  </p:iterate>
                                  <p:childTnLst>
                                    <p:set>
                                      <p:cBhvr>
                                        <p:cTn id="19" dur="1" fill="hold">
                                          <p:stCondLst>
                                            <p:cond delay="0"/>
                                          </p:stCondLst>
                                        </p:cTn>
                                        <p:tgtEl>
                                          <p:spTgt spid="11"/>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38" presetClass="entr" presetSubtype="0" accel="50000" fill="hold" grpId="0" nodeType="clickEffect">
                                  <p:stCondLst>
                                    <p:cond delay="0"/>
                                  </p:stCondLst>
                                  <p:iterate type="lt">
                                    <p:tmPct val="50000"/>
                                  </p:iterate>
                                  <p:childTnLst>
                                    <p:set>
                                      <p:cBhvr>
                                        <p:cTn id="23" dur="1" fill="hold">
                                          <p:stCondLst>
                                            <p:cond delay="0"/>
                                          </p:stCondLst>
                                        </p:cTn>
                                        <p:tgtEl>
                                          <p:spTgt spid="12"/>
                                        </p:tgtEl>
                                        <p:attrNameLst>
                                          <p:attrName>style.visibility</p:attrName>
                                        </p:attrNameLst>
                                      </p:cBhvr>
                                      <p:to>
                                        <p:strVal val="visible"/>
                                      </p:to>
                                    </p:set>
                                    <p:set>
                                      <p:cBhvr>
                                        <p:cTn id="24" dur="228" fill="hold">
                                          <p:stCondLst>
                                            <p:cond delay="0"/>
                                          </p:stCondLst>
                                        </p:cTn>
                                        <p:tgtEl>
                                          <p:spTgt spid="12"/>
                                        </p:tgtEl>
                                        <p:attrNameLst>
                                          <p:attrName>style.rotation</p:attrName>
                                        </p:attrNameLst>
                                      </p:cBhvr>
                                      <p:to>
                                        <p:strVal val="-45.0"/>
                                      </p:to>
                                    </p:set>
                                    <p:anim calcmode="lin" valueType="num">
                                      <p:cBhvr>
                                        <p:cTn id="25" dur="228" fill="hold">
                                          <p:stCondLst>
                                            <p:cond delay="228"/>
                                          </p:stCondLst>
                                        </p:cTn>
                                        <p:tgtEl>
                                          <p:spTgt spid="12"/>
                                        </p:tgtEl>
                                        <p:attrNameLst>
                                          <p:attrName>style.rotation</p:attrName>
                                        </p:attrNameLst>
                                      </p:cBhvr>
                                      <p:tavLst>
                                        <p:tav tm="0">
                                          <p:val>
                                            <p:fltVal val="-45"/>
                                          </p:val>
                                        </p:tav>
                                        <p:tav tm="69900">
                                          <p:val>
                                            <p:fltVal val="45"/>
                                          </p:val>
                                        </p:tav>
                                        <p:tav tm="100000">
                                          <p:val>
                                            <p:fltVal val="0"/>
                                          </p:val>
                                        </p:tav>
                                      </p:tavLst>
                                    </p:anim>
                                    <p:anim calcmode="lin" valueType="num">
                                      <p:cBhvr>
                                        <p:cTn id="26" dur="228" fill="hold">
                                          <p:stCondLst>
                                            <p:cond delay="0"/>
                                          </p:stCondLst>
                                        </p:cTn>
                                        <p:tgtEl>
                                          <p:spTgt spid="12"/>
                                        </p:tgtEl>
                                        <p:attrNameLst>
                                          <p:attrName>ppt_y</p:attrName>
                                        </p:attrNameLst>
                                      </p:cBhvr>
                                      <p:tavLst>
                                        <p:tav tm="0">
                                          <p:val>
                                            <p:strVal val="#ppt_y-1"/>
                                          </p:val>
                                        </p:tav>
                                        <p:tav tm="100000">
                                          <p:val>
                                            <p:strVal val="#ppt_y-(0.354*#ppt_w-0.172*#ppt_h)"/>
                                          </p:val>
                                        </p:tav>
                                      </p:tavLst>
                                    </p:anim>
                                    <p:anim calcmode="lin" valueType="num">
                                      <p:cBhvr>
                                        <p:cTn id="27" dur="78" decel="50000" autoRev="1" fill="hold">
                                          <p:stCondLst>
                                            <p:cond delay="228"/>
                                          </p:stCondLst>
                                        </p:cTn>
                                        <p:tgtEl>
                                          <p:spTgt spid="12"/>
                                        </p:tgtEl>
                                        <p:attrNameLst>
                                          <p:attrName>ppt_y</p:attrName>
                                        </p:attrNameLst>
                                      </p:cBhvr>
                                      <p:tavLst>
                                        <p:tav tm="0">
                                          <p:val>
                                            <p:strVal val="#ppt_y-(0.354*#ppt_w-0.172*#ppt_h)"/>
                                          </p:val>
                                        </p:tav>
                                        <p:tav tm="100000">
                                          <p:val>
                                            <p:strVal val="#ppt_y-(0.354*#ppt_w-0.172*#ppt_h)-#ppt_h/2"/>
                                          </p:val>
                                        </p:tav>
                                      </p:tavLst>
                                    </p:anim>
                                    <p:anim calcmode="lin" valueType="num">
                                      <p:cBhvr>
                                        <p:cTn id="28" dur="68" fill="hold">
                                          <p:stCondLst>
                                            <p:cond delay="432"/>
                                          </p:stCondLst>
                                        </p:cTn>
                                        <p:tgtEl>
                                          <p:spTgt spid="1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p:bldP spid="10"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Naslov 4">
            <a:extLst>
              <a:ext uri="{FF2B5EF4-FFF2-40B4-BE49-F238E27FC236}">
                <a16:creationId xmlns:a16="http://schemas.microsoft.com/office/drawing/2014/main" id="{DADCA931-06D6-42AD-A154-3FB9615D3419}"/>
              </a:ext>
            </a:extLst>
          </p:cNvPr>
          <p:cNvSpPr>
            <a:spLocks noGrp="1"/>
          </p:cNvSpPr>
          <p:nvPr>
            <p:ph type="ctrTitle"/>
          </p:nvPr>
        </p:nvSpPr>
        <p:spPr>
          <a:xfrm rot="1111581">
            <a:off x="2011363" y="1025525"/>
            <a:ext cx="7772400" cy="1470025"/>
          </a:xfrm>
        </p:spPr>
        <p:txBody>
          <a:bodyPr/>
          <a:lstStyle/>
          <a:p>
            <a:r>
              <a:rPr lang="sl-SI" altLang="sl-SI">
                <a:solidFill>
                  <a:srgbClr val="C00000"/>
                </a:solidFill>
              </a:rPr>
              <a:t>HVALA ZA POZORNOST !</a:t>
            </a:r>
          </a:p>
        </p:txBody>
      </p:sp>
      <p:sp>
        <p:nvSpPr>
          <p:cNvPr id="6" name="Podnaslov 5">
            <a:extLst>
              <a:ext uri="{FF2B5EF4-FFF2-40B4-BE49-F238E27FC236}">
                <a16:creationId xmlns:a16="http://schemas.microsoft.com/office/drawing/2014/main" id="{4590C6D6-E897-415B-9218-F72C045F421D}"/>
              </a:ext>
            </a:extLst>
          </p:cNvPr>
          <p:cNvSpPr>
            <a:spLocks noGrp="1"/>
          </p:cNvSpPr>
          <p:nvPr>
            <p:ph type="subTitle" idx="1"/>
          </p:nvPr>
        </p:nvSpPr>
        <p:spPr>
          <a:xfrm>
            <a:off x="4932363" y="6091238"/>
            <a:ext cx="4924425" cy="766762"/>
          </a:xfrm>
        </p:spPr>
        <p:txBody>
          <a:bodyPr/>
          <a:lstStyle/>
          <a:p>
            <a:endParaRPr lang="sl-SI" altLang="sl-SI">
              <a:solidFill>
                <a:schemeClr val="tx1"/>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grpId="0" nodeType="clickEffect">
                                  <p:stCondLst>
                                    <p:cond delay="0"/>
                                  </p:stCondLst>
                                  <p:iterate type="lt">
                                    <p:tmPct val="0"/>
                                  </p:iterate>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mph" presetSubtype="2" fill="hold" grpId="1" nodeType="clickEffect">
                                  <p:stCondLst>
                                    <p:cond delay="0"/>
                                  </p:stCondLst>
                                  <p:iterate type="lt">
                                    <p:tmPct val="0"/>
                                  </p:iterate>
                                  <p:childTnLst>
                                    <p:anim to="1.5" calcmode="lin" valueType="num">
                                      <p:cBhvr override="childStyle">
                                        <p:cTn id="12" dur="2000" fill="hold"/>
                                        <p:tgtEl>
                                          <p:spTgt spid="5"/>
                                        </p:tgtEl>
                                        <p:attrNameLst>
                                          <p:attrName>style.fontSize</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5" presetClass="exit" presetSubtype="0" fill="hold" grpId="0" nodeType="clickEffect" nodePh="1">
                                  <p:stCondLst>
                                    <p:cond delay="0"/>
                                  </p:stCondLst>
                                  <p:endCondLst>
                                    <p:cond evt="begin" delay="0">
                                      <p:tn val="15"/>
                                    </p:cond>
                                  </p:endCondLst>
                                  <p:childTnLst>
                                    <p:animEffect transition="out" filter="fade">
                                      <p:cBhvr>
                                        <p:cTn id="16" dur="1000" accel="50000">
                                          <p:stCondLst>
                                            <p:cond delay="0"/>
                                          </p:stCondLst>
                                        </p:cTn>
                                        <p:tgtEl>
                                          <p:spTgt spid="6">
                                            <p:txEl>
                                              <p:pRg st="0" end="0"/>
                                            </p:txEl>
                                          </p:spTgt>
                                        </p:tgtEl>
                                      </p:cBhvr>
                                    </p:animEffect>
                                    <p:anim calcmode="lin" valueType="num">
                                      <p:cBhvr>
                                        <p:cTn id="17" dur="500" accel="50000">
                                          <p:stCondLst>
                                            <p:cond delay="0"/>
                                          </p:stCondLst>
                                        </p:cTn>
                                        <p:tgtEl>
                                          <p:spTgt spid="6">
                                            <p:txEl>
                                              <p:pRg st="0" end="0"/>
                                            </p:txEl>
                                          </p:spTgt>
                                        </p:tgtEl>
                                        <p:attrNameLst>
                                          <p:attrName>ppt_y</p:attrName>
                                        </p:attrNameLst>
                                      </p:cBhvr>
                                      <p:tavLst>
                                        <p:tav tm="0">
                                          <p:val>
                                            <p:strVal val="ppt_y"/>
                                          </p:val>
                                        </p:tav>
                                        <p:tav tm="100000">
                                          <p:val>
                                            <p:strVal val="ppt_y+.1"/>
                                          </p:val>
                                        </p:tav>
                                      </p:tavLst>
                                    </p:anim>
                                    <p:anim calcmode="lin" valueType="num">
                                      <p:cBhvr>
                                        <p:cTn id="18" dur="500" decel="50000">
                                          <p:stCondLst>
                                            <p:cond delay="500"/>
                                          </p:stCondLst>
                                        </p:cTn>
                                        <p:tgtEl>
                                          <p:spTgt spid="6">
                                            <p:txEl>
                                              <p:pRg st="0" end="0"/>
                                            </p:txEl>
                                          </p:spTgt>
                                        </p:tgtEl>
                                        <p:attrNameLst>
                                          <p:attrName>ppt_y</p:attrName>
                                        </p:attrNameLst>
                                      </p:cBhvr>
                                      <p:tavLst>
                                        <p:tav tm="0">
                                          <p:val>
                                            <p:strVal val="ppt_y"/>
                                          </p:val>
                                        </p:tav>
                                        <p:tav tm="100000">
                                          <p:val>
                                            <p:strVal val="ppt_y-.1"/>
                                          </p:val>
                                        </p:tav>
                                      </p:tavLst>
                                    </p:anim>
                                    <p:anim calcmode="lin" valueType="num">
                                      <p:cBhvr>
                                        <p:cTn id="19" dur="500" accel="50000">
                                          <p:stCondLst>
                                            <p:cond delay="500"/>
                                          </p:stCondLst>
                                        </p:cTn>
                                        <p:tgtEl>
                                          <p:spTgt spid="6">
                                            <p:txEl>
                                              <p:pRg st="0" end="0"/>
                                            </p:txEl>
                                          </p:spTgt>
                                        </p:tgtEl>
                                        <p:attrNameLst>
                                          <p:attrName>ppt_x</p:attrName>
                                        </p:attrNameLst>
                                      </p:cBhvr>
                                      <p:tavLst>
                                        <p:tav tm="0">
                                          <p:val>
                                            <p:strVal val="ppt_x"/>
                                          </p:val>
                                        </p:tav>
                                        <p:tav tm="100000">
                                          <p:val>
                                            <p:strVal val="ppt_x+.4"/>
                                          </p:val>
                                        </p:tav>
                                      </p:tavLst>
                                    </p:anim>
                                    <p:anim calcmode="lin" valueType="num">
                                      <p:cBhvr>
                                        <p:cTn id="20" dur="1000"/>
                                        <p:tgtEl>
                                          <p:spTgt spid="6">
                                            <p:txEl>
                                              <p:pRg st="0" end="0"/>
                                            </p:txEl>
                                          </p:spTgt>
                                        </p:tgtEl>
                                        <p:attrNameLst>
                                          <p:attrName>ppt_h</p:attrName>
                                        </p:attrNameLst>
                                      </p:cBhvr>
                                      <p:tavLst>
                                        <p:tav tm="0">
                                          <p:val>
                                            <p:strVal val="ppt_h"/>
                                          </p:val>
                                        </p:tav>
                                        <p:tav tm="100000">
                                          <p:val>
                                            <p:strVal val="ppt_h"/>
                                          </p:val>
                                        </p:tav>
                                      </p:tavLst>
                                    </p:anim>
                                    <p:anim calcmode="lin" valueType="num">
                                      <p:cBhvr>
                                        <p:cTn id="21" dur="500" accel="50000">
                                          <p:stCondLst>
                                            <p:cond delay="0"/>
                                          </p:stCondLst>
                                        </p:cTn>
                                        <p:tgtEl>
                                          <p:spTgt spid="6">
                                            <p:txEl>
                                              <p:pRg st="0" end="0"/>
                                            </p:txEl>
                                          </p:spTgt>
                                        </p:tgtEl>
                                        <p:attrNameLst>
                                          <p:attrName>ppt_w</p:attrName>
                                        </p:attrNameLst>
                                      </p:cBhvr>
                                      <p:tavLst>
                                        <p:tav tm="0">
                                          <p:val>
                                            <p:strVal val="ppt_w"/>
                                          </p:val>
                                        </p:tav>
                                        <p:tav tm="100000">
                                          <p:val>
                                            <p:strVal val="ppt_w*.05"/>
                                          </p:val>
                                        </p:tav>
                                      </p:tavLst>
                                    </p:anim>
                                    <p:anim calcmode="lin" valueType="num">
                                      <p:cBhvr>
                                        <p:cTn id="22" dur="500" decel="50000">
                                          <p:stCondLst>
                                            <p:cond delay="500"/>
                                          </p:stCondLst>
                                        </p:cTn>
                                        <p:tgtEl>
                                          <p:spTgt spid="6">
                                            <p:txEl>
                                              <p:pRg st="0" end="0"/>
                                            </p:txEl>
                                          </p:spTgt>
                                        </p:tgtEl>
                                        <p:attrNameLst>
                                          <p:attrName>ppt_w</p:attrName>
                                        </p:attrNameLst>
                                      </p:cBhvr>
                                      <p:tavLst>
                                        <p:tav tm="0">
                                          <p:val>
                                            <p:strVal val="ppt_w"/>
                                          </p:val>
                                        </p:tav>
                                        <p:tav tm="100000">
                                          <p:val>
                                            <p:strVal val="ppt_w/.05"/>
                                          </p:val>
                                        </p:tav>
                                      </p:tavLst>
                                    </p:anim>
                                    <p:anim calcmode="lin" valueType="num">
                                      <p:cBhvr>
                                        <p:cTn id="23" dur="500" accel="50000">
                                          <p:stCondLst>
                                            <p:cond delay="500"/>
                                          </p:stCondLst>
                                        </p:cTn>
                                        <p:tgtEl>
                                          <p:spTgt spid="6">
                                            <p:txEl>
                                              <p:pRg st="0" end="0"/>
                                            </p:txEl>
                                          </p:spTgt>
                                        </p:tgtEl>
                                        <p:attrNameLst>
                                          <p:attrName>style.rotation</p:attrName>
                                        </p:attrNameLst>
                                      </p:cBhvr>
                                      <p:tavLst>
                                        <p:tav tm="0">
                                          <p:val>
                                            <p:fltVal val="0"/>
                                          </p:val>
                                        </p:tav>
                                        <p:tav tm="100000">
                                          <p:val>
                                            <p:fltVal val="-90"/>
                                          </p:val>
                                        </p:tav>
                                      </p:tavLst>
                                    </p:anim>
                                    <p:set>
                                      <p:cBhvr>
                                        <p:cTn id="24" dur="1" fill="hold">
                                          <p:stCondLst>
                                            <p:cond delay="999"/>
                                          </p:stCondLst>
                                        </p:cTn>
                                        <p:tgtEl>
                                          <p:spTgt spid="6">
                                            <p:txEl>
                                              <p:pRg st="0" end="0"/>
                                            </p:txEl>
                                          </p:spTgt>
                                        </p:tgtEl>
                                        <p:attrNameLst>
                                          <p:attrName>style.visibility</p:attrName>
                                        </p:attrNameLst>
                                      </p:cBhvr>
                                      <p:to>
                                        <p:strVal val="hidden"/>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5" presetClass="exit" presetSubtype="0" fill="hold" grpId="2" nodeType="clickEffect">
                                  <p:stCondLst>
                                    <p:cond delay="0"/>
                                  </p:stCondLst>
                                  <p:iterate type="lt">
                                    <p:tmPct val="0"/>
                                  </p:iterate>
                                  <p:childTnLst>
                                    <p:animEffect transition="out" filter="fade">
                                      <p:cBhvr>
                                        <p:cTn id="28" dur="1000" accel="50000">
                                          <p:stCondLst>
                                            <p:cond delay="0"/>
                                          </p:stCondLst>
                                        </p:cTn>
                                        <p:tgtEl>
                                          <p:spTgt spid="5"/>
                                        </p:tgtEl>
                                      </p:cBhvr>
                                    </p:animEffect>
                                    <p:anim calcmode="lin" valueType="num">
                                      <p:cBhvr>
                                        <p:cTn id="29" dur="500" accel="50000">
                                          <p:stCondLst>
                                            <p:cond delay="0"/>
                                          </p:stCondLst>
                                        </p:cTn>
                                        <p:tgtEl>
                                          <p:spTgt spid="5"/>
                                        </p:tgtEl>
                                        <p:attrNameLst>
                                          <p:attrName>ppt_y</p:attrName>
                                        </p:attrNameLst>
                                      </p:cBhvr>
                                      <p:tavLst>
                                        <p:tav tm="0">
                                          <p:val>
                                            <p:strVal val="ppt_y"/>
                                          </p:val>
                                        </p:tav>
                                        <p:tav tm="100000">
                                          <p:val>
                                            <p:strVal val="ppt_y+.1"/>
                                          </p:val>
                                        </p:tav>
                                      </p:tavLst>
                                    </p:anim>
                                    <p:anim calcmode="lin" valueType="num">
                                      <p:cBhvr>
                                        <p:cTn id="30" dur="500" decel="50000">
                                          <p:stCondLst>
                                            <p:cond delay="500"/>
                                          </p:stCondLst>
                                        </p:cTn>
                                        <p:tgtEl>
                                          <p:spTgt spid="5"/>
                                        </p:tgtEl>
                                        <p:attrNameLst>
                                          <p:attrName>ppt_y</p:attrName>
                                        </p:attrNameLst>
                                      </p:cBhvr>
                                      <p:tavLst>
                                        <p:tav tm="0">
                                          <p:val>
                                            <p:strVal val="ppt_y"/>
                                          </p:val>
                                        </p:tav>
                                        <p:tav tm="100000">
                                          <p:val>
                                            <p:strVal val="ppt_y-.1"/>
                                          </p:val>
                                        </p:tav>
                                      </p:tavLst>
                                    </p:anim>
                                    <p:anim calcmode="lin" valueType="num">
                                      <p:cBhvr>
                                        <p:cTn id="31" dur="500" accel="50000">
                                          <p:stCondLst>
                                            <p:cond delay="500"/>
                                          </p:stCondLst>
                                        </p:cTn>
                                        <p:tgtEl>
                                          <p:spTgt spid="5"/>
                                        </p:tgtEl>
                                        <p:attrNameLst>
                                          <p:attrName>ppt_x</p:attrName>
                                        </p:attrNameLst>
                                      </p:cBhvr>
                                      <p:tavLst>
                                        <p:tav tm="0">
                                          <p:val>
                                            <p:strVal val="ppt_x"/>
                                          </p:val>
                                        </p:tav>
                                        <p:tav tm="100000">
                                          <p:val>
                                            <p:strVal val="ppt_x+.4"/>
                                          </p:val>
                                        </p:tav>
                                      </p:tavLst>
                                    </p:anim>
                                    <p:anim calcmode="lin" valueType="num">
                                      <p:cBhvr>
                                        <p:cTn id="32" dur="1000"/>
                                        <p:tgtEl>
                                          <p:spTgt spid="5"/>
                                        </p:tgtEl>
                                        <p:attrNameLst>
                                          <p:attrName>ppt_h</p:attrName>
                                        </p:attrNameLst>
                                      </p:cBhvr>
                                      <p:tavLst>
                                        <p:tav tm="0">
                                          <p:val>
                                            <p:strVal val="ppt_h"/>
                                          </p:val>
                                        </p:tav>
                                        <p:tav tm="100000">
                                          <p:val>
                                            <p:strVal val="ppt_h"/>
                                          </p:val>
                                        </p:tav>
                                      </p:tavLst>
                                    </p:anim>
                                    <p:anim calcmode="lin" valueType="num">
                                      <p:cBhvr>
                                        <p:cTn id="33" dur="500" accel="50000">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34" dur="500" decel="50000">
                                          <p:stCondLst>
                                            <p:cond delay="500"/>
                                          </p:stCondLst>
                                        </p:cTn>
                                        <p:tgtEl>
                                          <p:spTgt spid="5"/>
                                        </p:tgtEl>
                                        <p:attrNameLst>
                                          <p:attrName>ppt_w</p:attrName>
                                        </p:attrNameLst>
                                      </p:cBhvr>
                                      <p:tavLst>
                                        <p:tav tm="0">
                                          <p:val>
                                            <p:strVal val="ppt_w"/>
                                          </p:val>
                                        </p:tav>
                                        <p:tav tm="100000">
                                          <p:val>
                                            <p:strVal val="ppt_w/.05"/>
                                          </p:val>
                                        </p:tav>
                                      </p:tavLst>
                                    </p:anim>
                                    <p:anim calcmode="lin" valueType="num">
                                      <p:cBhvr>
                                        <p:cTn id="35" dur="500" accel="50000">
                                          <p:stCondLst>
                                            <p:cond delay="500"/>
                                          </p:stCondLst>
                                        </p:cTn>
                                        <p:tgtEl>
                                          <p:spTgt spid="5"/>
                                        </p:tgtEl>
                                        <p:attrNameLst>
                                          <p:attrName>style.rotation</p:attrName>
                                        </p:attrNameLst>
                                      </p:cBhvr>
                                      <p:tavLst>
                                        <p:tav tm="0">
                                          <p:val>
                                            <p:fltVal val="0"/>
                                          </p:val>
                                        </p:tav>
                                        <p:tav tm="100000">
                                          <p:val>
                                            <p:fltVal val="-90"/>
                                          </p:val>
                                        </p:tav>
                                      </p:tavLst>
                                    </p:anim>
                                    <p:set>
                                      <p:cBhvr>
                                        <p:cTn id="36"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5" grpId="2"/>
      <p:bldP spid="6" grpId="0" build="p"/>
    </p:bld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597</Words>
  <Application>Microsoft Office PowerPoint</Application>
  <PresentationFormat>On-screen Show (4:3)</PresentationFormat>
  <Paragraphs>33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Impact</vt:lpstr>
      <vt:lpstr>Officeova tema</vt:lpstr>
      <vt:lpstr>Josip Visarijonovič Džugašvili –Stalin   JEKLENI MOŽ</vt:lpstr>
      <vt:lpstr>PowerPoint Presentation</vt:lpstr>
      <vt:lpstr>Življenje in vzpon v politiki</vt:lpstr>
      <vt:lpstr>PowerPoint Presentation</vt:lpstr>
      <vt:lpstr>Likvidacije</vt:lpstr>
      <vt:lpstr>PETLETKE</vt:lpstr>
      <vt:lpstr>HVALA ZA POZORNOST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2019-06-03T09:16:45Z</dcterms:created>
  <dcterms:modified xsi:type="dcterms:W3CDTF">2019-06-03T09:16:45Z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