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8" r:id="rId3"/>
    <p:sldId id="257" r:id="rId4"/>
    <p:sldId id="262" r:id="rId5"/>
    <p:sldId id="263" r:id="rId6"/>
    <p:sldId id="260" r:id="rId7"/>
    <p:sldId id="264" r:id="rId8"/>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2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a:t>Kliknite, če želite urediti slog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p>
        </p:txBody>
      </p:sp>
      <p:sp>
        <p:nvSpPr>
          <p:cNvPr id="4" name="Ograda datuma 3">
            <a:extLst>
              <a:ext uri="{FF2B5EF4-FFF2-40B4-BE49-F238E27FC236}">
                <a16:creationId xmlns:a16="http://schemas.microsoft.com/office/drawing/2014/main" id="{D41CCF10-F6FC-4A43-93BB-3E6FAF578887}"/>
              </a:ext>
            </a:extLst>
          </p:cNvPr>
          <p:cNvSpPr>
            <a:spLocks noGrp="1"/>
          </p:cNvSpPr>
          <p:nvPr>
            <p:ph type="dt" sz="half" idx="10"/>
          </p:nvPr>
        </p:nvSpPr>
        <p:spPr/>
        <p:txBody>
          <a:bodyPr/>
          <a:lstStyle>
            <a:lvl1pPr>
              <a:defRPr/>
            </a:lvl1pPr>
          </a:lstStyle>
          <a:p>
            <a:pPr>
              <a:defRPr/>
            </a:pPr>
            <a:fld id="{F322FA93-6290-4832-9B89-B15A7E782BB0}" type="datetimeFigureOut">
              <a:rPr lang="sl-SI"/>
              <a:pPr>
                <a:defRPr/>
              </a:pPr>
              <a:t>3. 06. 2019</a:t>
            </a:fld>
            <a:endParaRPr lang="sl-SI"/>
          </a:p>
        </p:txBody>
      </p:sp>
      <p:sp>
        <p:nvSpPr>
          <p:cNvPr id="5" name="Ograda noge 4">
            <a:extLst>
              <a:ext uri="{FF2B5EF4-FFF2-40B4-BE49-F238E27FC236}">
                <a16:creationId xmlns:a16="http://schemas.microsoft.com/office/drawing/2014/main" id="{B7FCAEBA-C383-41B0-8A2A-3FE628BB3382}"/>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339F96A2-A76D-4129-828F-CBB65E3C1F0A}"/>
              </a:ext>
            </a:extLst>
          </p:cNvPr>
          <p:cNvSpPr>
            <a:spLocks noGrp="1"/>
          </p:cNvSpPr>
          <p:nvPr>
            <p:ph type="sldNum" sz="quarter" idx="12"/>
          </p:nvPr>
        </p:nvSpPr>
        <p:spPr/>
        <p:txBody>
          <a:bodyPr/>
          <a:lstStyle>
            <a:lvl1pPr>
              <a:defRPr/>
            </a:lvl1pPr>
          </a:lstStyle>
          <a:p>
            <a:fld id="{EA2EB58D-65C0-4F17-A18D-490EACB08617}" type="slidenum">
              <a:rPr lang="sl-SI" altLang="sl-SI"/>
              <a:pPr/>
              <a:t>‹#›</a:t>
            </a:fld>
            <a:endParaRPr lang="sl-SI" altLang="sl-SI"/>
          </a:p>
        </p:txBody>
      </p:sp>
    </p:spTree>
    <p:extLst>
      <p:ext uri="{BB962C8B-B14F-4D97-AF65-F5344CB8AC3E}">
        <p14:creationId xmlns:p14="http://schemas.microsoft.com/office/powerpoint/2010/main" val="1794464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AC0AD737-EA6A-4F22-9655-1B667A504B22}"/>
              </a:ext>
            </a:extLst>
          </p:cNvPr>
          <p:cNvSpPr>
            <a:spLocks noGrp="1"/>
          </p:cNvSpPr>
          <p:nvPr>
            <p:ph type="dt" sz="half" idx="10"/>
          </p:nvPr>
        </p:nvSpPr>
        <p:spPr/>
        <p:txBody>
          <a:bodyPr/>
          <a:lstStyle>
            <a:lvl1pPr>
              <a:defRPr/>
            </a:lvl1pPr>
          </a:lstStyle>
          <a:p>
            <a:pPr>
              <a:defRPr/>
            </a:pPr>
            <a:fld id="{B321FC6B-B05E-4B9C-9B5D-FE81B5081603}" type="datetimeFigureOut">
              <a:rPr lang="sl-SI"/>
              <a:pPr>
                <a:defRPr/>
              </a:pPr>
              <a:t>3. 06. 2019</a:t>
            </a:fld>
            <a:endParaRPr lang="sl-SI"/>
          </a:p>
        </p:txBody>
      </p:sp>
      <p:sp>
        <p:nvSpPr>
          <p:cNvPr id="5" name="Ograda noge 4">
            <a:extLst>
              <a:ext uri="{FF2B5EF4-FFF2-40B4-BE49-F238E27FC236}">
                <a16:creationId xmlns:a16="http://schemas.microsoft.com/office/drawing/2014/main" id="{53A54B3A-C157-4A5A-B62C-7252C0CF05DF}"/>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CC25758A-901E-43FA-AD5E-207344D4E914}"/>
              </a:ext>
            </a:extLst>
          </p:cNvPr>
          <p:cNvSpPr>
            <a:spLocks noGrp="1"/>
          </p:cNvSpPr>
          <p:nvPr>
            <p:ph type="sldNum" sz="quarter" idx="12"/>
          </p:nvPr>
        </p:nvSpPr>
        <p:spPr/>
        <p:txBody>
          <a:bodyPr/>
          <a:lstStyle>
            <a:lvl1pPr>
              <a:defRPr/>
            </a:lvl1pPr>
          </a:lstStyle>
          <a:p>
            <a:fld id="{BD332AD4-27C8-4D56-A44F-621F6448D413}" type="slidenum">
              <a:rPr lang="sl-SI" altLang="sl-SI"/>
              <a:pPr/>
              <a:t>‹#›</a:t>
            </a:fld>
            <a:endParaRPr lang="sl-SI" altLang="sl-SI"/>
          </a:p>
        </p:txBody>
      </p:sp>
    </p:spTree>
    <p:extLst>
      <p:ext uri="{BB962C8B-B14F-4D97-AF65-F5344CB8AC3E}">
        <p14:creationId xmlns:p14="http://schemas.microsoft.com/office/powerpoint/2010/main" val="1817828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a:t>Kliknite, če želite urediti slog naslova matrice</a:t>
            </a:r>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9319E594-E115-4B02-84C9-E055A892EEDD}"/>
              </a:ext>
            </a:extLst>
          </p:cNvPr>
          <p:cNvSpPr>
            <a:spLocks noGrp="1"/>
          </p:cNvSpPr>
          <p:nvPr>
            <p:ph type="dt" sz="half" idx="10"/>
          </p:nvPr>
        </p:nvSpPr>
        <p:spPr/>
        <p:txBody>
          <a:bodyPr/>
          <a:lstStyle>
            <a:lvl1pPr>
              <a:defRPr/>
            </a:lvl1pPr>
          </a:lstStyle>
          <a:p>
            <a:pPr>
              <a:defRPr/>
            </a:pPr>
            <a:fld id="{B9238C79-EF48-44E5-81A2-D8A59FAB9140}" type="datetimeFigureOut">
              <a:rPr lang="sl-SI"/>
              <a:pPr>
                <a:defRPr/>
              </a:pPr>
              <a:t>3. 06. 2019</a:t>
            </a:fld>
            <a:endParaRPr lang="sl-SI"/>
          </a:p>
        </p:txBody>
      </p:sp>
      <p:sp>
        <p:nvSpPr>
          <p:cNvPr id="5" name="Ograda noge 4">
            <a:extLst>
              <a:ext uri="{FF2B5EF4-FFF2-40B4-BE49-F238E27FC236}">
                <a16:creationId xmlns:a16="http://schemas.microsoft.com/office/drawing/2014/main" id="{8CD372BB-0860-4F83-907A-B9EF2CEEA12E}"/>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04F55543-7585-472E-BFAD-C2D5F44D1721}"/>
              </a:ext>
            </a:extLst>
          </p:cNvPr>
          <p:cNvSpPr>
            <a:spLocks noGrp="1"/>
          </p:cNvSpPr>
          <p:nvPr>
            <p:ph type="sldNum" sz="quarter" idx="12"/>
          </p:nvPr>
        </p:nvSpPr>
        <p:spPr/>
        <p:txBody>
          <a:bodyPr/>
          <a:lstStyle>
            <a:lvl1pPr>
              <a:defRPr/>
            </a:lvl1pPr>
          </a:lstStyle>
          <a:p>
            <a:fld id="{BF2DCAC7-51E9-4D58-A9EE-00162BB9990E}" type="slidenum">
              <a:rPr lang="sl-SI" altLang="sl-SI"/>
              <a:pPr/>
              <a:t>‹#›</a:t>
            </a:fld>
            <a:endParaRPr lang="sl-SI" altLang="sl-SI"/>
          </a:p>
        </p:txBody>
      </p:sp>
    </p:spTree>
    <p:extLst>
      <p:ext uri="{BB962C8B-B14F-4D97-AF65-F5344CB8AC3E}">
        <p14:creationId xmlns:p14="http://schemas.microsoft.com/office/powerpoint/2010/main" val="339807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B591C98D-F733-41E6-8065-B3E8D010F4A1}"/>
              </a:ext>
            </a:extLst>
          </p:cNvPr>
          <p:cNvSpPr>
            <a:spLocks noGrp="1"/>
          </p:cNvSpPr>
          <p:nvPr>
            <p:ph type="dt" sz="half" idx="10"/>
          </p:nvPr>
        </p:nvSpPr>
        <p:spPr/>
        <p:txBody>
          <a:bodyPr/>
          <a:lstStyle>
            <a:lvl1pPr>
              <a:defRPr/>
            </a:lvl1pPr>
          </a:lstStyle>
          <a:p>
            <a:pPr>
              <a:defRPr/>
            </a:pPr>
            <a:fld id="{4B9D00D6-7A20-4AD4-A76F-54F83DC2CA66}" type="datetimeFigureOut">
              <a:rPr lang="sl-SI"/>
              <a:pPr>
                <a:defRPr/>
              </a:pPr>
              <a:t>3. 06. 2019</a:t>
            </a:fld>
            <a:endParaRPr lang="sl-SI"/>
          </a:p>
        </p:txBody>
      </p:sp>
      <p:sp>
        <p:nvSpPr>
          <p:cNvPr id="5" name="Ograda noge 4">
            <a:extLst>
              <a:ext uri="{FF2B5EF4-FFF2-40B4-BE49-F238E27FC236}">
                <a16:creationId xmlns:a16="http://schemas.microsoft.com/office/drawing/2014/main" id="{4B9C68D2-C5A4-43B0-A155-125303D128E1}"/>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A0FC82E3-6431-456B-B4B9-455D6B751077}"/>
              </a:ext>
            </a:extLst>
          </p:cNvPr>
          <p:cNvSpPr>
            <a:spLocks noGrp="1"/>
          </p:cNvSpPr>
          <p:nvPr>
            <p:ph type="sldNum" sz="quarter" idx="12"/>
          </p:nvPr>
        </p:nvSpPr>
        <p:spPr/>
        <p:txBody>
          <a:bodyPr/>
          <a:lstStyle>
            <a:lvl1pPr>
              <a:defRPr/>
            </a:lvl1pPr>
          </a:lstStyle>
          <a:p>
            <a:fld id="{E6B76C68-264E-4E9A-91CF-CBED4CAF6F81}" type="slidenum">
              <a:rPr lang="sl-SI" altLang="sl-SI"/>
              <a:pPr/>
              <a:t>‹#›</a:t>
            </a:fld>
            <a:endParaRPr lang="sl-SI" altLang="sl-SI"/>
          </a:p>
        </p:txBody>
      </p:sp>
    </p:spTree>
    <p:extLst>
      <p:ext uri="{BB962C8B-B14F-4D97-AF65-F5344CB8AC3E}">
        <p14:creationId xmlns:p14="http://schemas.microsoft.com/office/powerpoint/2010/main" val="3379646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a:t>Kliknite, če želite urediti slog naslova matrice</a:t>
            </a:r>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če želite urediti sloge besedila matrice</a:t>
            </a:r>
          </a:p>
        </p:txBody>
      </p:sp>
      <p:sp>
        <p:nvSpPr>
          <p:cNvPr id="4" name="Ograda datuma 3">
            <a:extLst>
              <a:ext uri="{FF2B5EF4-FFF2-40B4-BE49-F238E27FC236}">
                <a16:creationId xmlns:a16="http://schemas.microsoft.com/office/drawing/2014/main" id="{3ADB8837-5F2D-43E1-8104-AAEAE867DB6A}"/>
              </a:ext>
            </a:extLst>
          </p:cNvPr>
          <p:cNvSpPr>
            <a:spLocks noGrp="1"/>
          </p:cNvSpPr>
          <p:nvPr>
            <p:ph type="dt" sz="half" idx="10"/>
          </p:nvPr>
        </p:nvSpPr>
        <p:spPr/>
        <p:txBody>
          <a:bodyPr/>
          <a:lstStyle>
            <a:lvl1pPr>
              <a:defRPr/>
            </a:lvl1pPr>
          </a:lstStyle>
          <a:p>
            <a:pPr>
              <a:defRPr/>
            </a:pPr>
            <a:fld id="{445F1AC7-84F1-48A3-B888-DBCE454117F5}" type="datetimeFigureOut">
              <a:rPr lang="sl-SI"/>
              <a:pPr>
                <a:defRPr/>
              </a:pPr>
              <a:t>3. 06. 2019</a:t>
            </a:fld>
            <a:endParaRPr lang="sl-SI"/>
          </a:p>
        </p:txBody>
      </p:sp>
      <p:sp>
        <p:nvSpPr>
          <p:cNvPr id="5" name="Ograda noge 4">
            <a:extLst>
              <a:ext uri="{FF2B5EF4-FFF2-40B4-BE49-F238E27FC236}">
                <a16:creationId xmlns:a16="http://schemas.microsoft.com/office/drawing/2014/main" id="{4C41ACED-7EAE-4398-BEE6-58B053451888}"/>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B7EAB2B7-29B2-4162-9E95-F73DE481AC1A}"/>
              </a:ext>
            </a:extLst>
          </p:cNvPr>
          <p:cNvSpPr>
            <a:spLocks noGrp="1"/>
          </p:cNvSpPr>
          <p:nvPr>
            <p:ph type="sldNum" sz="quarter" idx="12"/>
          </p:nvPr>
        </p:nvSpPr>
        <p:spPr/>
        <p:txBody>
          <a:bodyPr/>
          <a:lstStyle>
            <a:lvl1pPr>
              <a:defRPr/>
            </a:lvl1pPr>
          </a:lstStyle>
          <a:p>
            <a:fld id="{99AE9A35-00D4-4593-A7A4-89FE7F8F966E}" type="slidenum">
              <a:rPr lang="sl-SI" altLang="sl-SI"/>
              <a:pPr/>
              <a:t>‹#›</a:t>
            </a:fld>
            <a:endParaRPr lang="sl-SI" altLang="sl-SI"/>
          </a:p>
        </p:txBody>
      </p:sp>
    </p:spTree>
    <p:extLst>
      <p:ext uri="{BB962C8B-B14F-4D97-AF65-F5344CB8AC3E}">
        <p14:creationId xmlns:p14="http://schemas.microsoft.com/office/powerpoint/2010/main" val="2433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datuma 3">
            <a:extLst>
              <a:ext uri="{FF2B5EF4-FFF2-40B4-BE49-F238E27FC236}">
                <a16:creationId xmlns:a16="http://schemas.microsoft.com/office/drawing/2014/main" id="{5E3BFA54-741D-4067-B757-2008DBF42C09}"/>
              </a:ext>
            </a:extLst>
          </p:cNvPr>
          <p:cNvSpPr>
            <a:spLocks noGrp="1"/>
          </p:cNvSpPr>
          <p:nvPr>
            <p:ph type="dt" sz="half" idx="10"/>
          </p:nvPr>
        </p:nvSpPr>
        <p:spPr/>
        <p:txBody>
          <a:bodyPr/>
          <a:lstStyle>
            <a:lvl1pPr>
              <a:defRPr/>
            </a:lvl1pPr>
          </a:lstStyle>
          <a:p>
            <a:pPr>
              <a:defRPr/>
            </a:pPr>
            <a:fld id="{40AF0C46-EA3D-481C-B2C3-E92066560A66}" type="datetimeFigureOut">
              <a:rPr lang="sl-SI"/>
              <a:pPr>
                <a:defRPr/>
              </a:pPr>
              <a:t>3. 06. 2019</a:t>
            </a:fld>
            <a:endParaRPr lang="sl-SI"/>
          </a:p>
        </p:txBody>
      </p:sp>
      <p:sp>
        <p:nvSpPr>
          <p:cNvPr id="6" name="Ograda noge 4">
            <a:extLst>
              <a:ext uri="{FF2B5EF4-FFF2-40B4-BE49-F238E27FC236}">
                <a16:creationId xmlns:a16="http://schemas.microsoft.com/office/drawing/2014/main" id="{35A33880-075A-49E3-8622-80AAD34B5715}"/>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BF2F2455-F5E0-47EF-8EFD-FC23CD6D802E}"/>
              </a:ext>
            </a:extLst>
          </p:cNvPr>
          <p:cNvSpPr>
            <a:spLocks noGrp="1"/>
          </p:cNvSpPr>
          <p:nvPr>
            <p:ph type="sldNum" sz="quarter" idx="12"/>
          </p:nvPr>
        </p:nvSpPr>
        <p:spPr/>
        <p:txBody>
          <a:bodyPr/>
          <a:lstStyle>
            <a:lvl1pPr>
              <a:defRPr/>
            </a:lvl1pPr>
          </a:lstStyle>
          <a:p>
            <a:fld id="{B8ACD43D-75AF-4E6F-B26B-CAAB23DBBED5}" type="slidenum">
              <a:rPr lang="sl-SI" altLang="sl-SI"/>
              <a:pPr/>
              <a:t>‹#›</a:t>
            </a:fld>
            <a:endParaRPr lang="sl-SI" altLang="sl-SI"/>
          </a:p>
        </p:txBody>
      </p:sp>
    </p:spTree>
    <p:extLst>
      <p:ext uri="{BB962C8B-B14F-4D97-AF65-F5344CB8AC3E}">
        <p14:creationId xmlns:p14="http://schemas.microsoft.com/office/powerpoint/2010/main" val="252120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grada datuma 3">
            <a:extLst>
              <a:ext uri="{FF2B5EF4-FFF2-40B4-BE49-F238E27FC236}">
                <a16:creationId xmlns:a16="http://schemas.microsoft.com/office/drawing/2014/main" id="{8DCE1FA2-E38A-48F7-84DE-40088F58650B}"/>
              </a:ext>
            </a:extLst>
          </p:cNvPr>
          <p:cNvSpPr>
            <a:spLocks noGrp="1"/>
          </p:cNvSpPr>
          <p:nvPr>
            <p:ph type="dt" sz="half" idx="10"/>
          </p:nvPr>
        </p:nvSpPr>
        <p:spPr/>
        <p:txBody>
          <a:bodyPr/>
          <a:lstStyle>
            <a:lvl1pPr>
              <a:defRPr/>
            </a:lvl1pPr>
          </a:lstStyle>
          <a:p>
            <a:pPr>
              <a:defRPr/>
            </a:pPr>
            <a:fld id="{6BE34DEE-B418-4B94-90FC-B46026F37388}" type="datetimeFigureOut">
              <a:rPr lang="sl-SI"/>
              <a:pPr>
                <a:defRPr/>
              </a:pPr>
              <a:t>3. 06. 2019</a:t>
            </a:fld>
            <a:endParaRPr lang="sl-SI"/>
          </a:p>
        </p:txBody>
      </p:sp>
      <p:sp>
        <p:nvSpPr>
          <p:cNvPr id="8" name="Ograda noge 4">
            <a:extLst>
              <a:ext uri="{FF2B5EF4-FFF2-40B4-BE49-F238E27FC236}">
                <a16:creationId xmlns:a16="http://schemas.microsoft.com/office/drawing/2014/main" id="{7CF6C948-C3A9-4ED1-8E5A-4B0A92AE3E0B}"/>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5">
            <a:extLst>
              <a:ext uri="{FF2B5EF4-FFF2-40B4-BE49-F238E27FC236}">
                <a16:creationId xmlns:a16="http://schemas.microsoft.com/office/drawing/2014/main" id="{0646E8D5-E51D-436F-9EED-57F9AB32338C}"/>
              </a:ext>
            </a:extLst>
          </p:cNvPr>
          <p:cNvSpPr>
            <a:spLocks noGrp="1"/>
          </p:cNvSpPr>
          <p:nvPr>
            <p:ph type="sldNum" sz="quarter" idx="12"/>
          </p:nvPr>
        </p:nvSpPr>
        <p:spPr/>
        <p:txBody>
          <a:bodyPr/>
          <a:lstStyle>
            <a:lvl1pPr>
              <a:defRPr/>
            </a:lvl1pPr>
          </a:lstStyle>
          <a:p>
            <a:fld id="{30497D2F-F630-40D2-929A-9116DC792821}" type="slidenum">
              <a:rPr lang="sl-SI" altLang="sl-SI"/>
              <a:pPr/>
              <a:t>‹#›</a:t>
            </a:fld>
            <a:endParaRPr lang="sl-SI" altLang="sl-SI"/>
          </a:p>
        </p:txBody>
      </p:sp>
    </p:spTree>
    <p:extLst>
      <p:ext uri="{BB962C8B-B14F-4D97-AF65-F5344CB8AC3E}">
        <p14:creationId xmlns:p14="http://schemas.microsoft.com/office/powerpoint/2010/main" val="389368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datuma 3">
            <a:extLst>
              <a:ext uri="{FF2B5EF4-FFF2-40B4-BE49-F238E27FC236}">
                <a16:creationId xmlns:a16="http://schemas.microsoft.com/office/drawing/2014/main" id="{7B18CF7F-769E-4E99-9EA6-96758F3F1594}"/>
              </a:ext>
            </a:extLst>
          </p:cNvPr>
          <p:cNvSpPr>
            <a:spLocks noGrp="1"/>
          </p:cNvSpPr>
          <p:nvPr>
            <p:ph type="dt" sz="half" idx="10"/>
          </p:nvPr>
        </p:nvSpPr>
        <p:spPr/>
        <p:txBody>
          <a:bodyPr/>
          <a:lstStyle>
            <a:lvl1pPr>
              <a:defRPr/>
            </a:lvl1pPr>
          </a:lstStyle>
          <a:p>
            <a:pPr>
              <a:defRPr/>
            </a:pPr>
            <a:fld id="{65DE12D1-783F-4AAE-A1D6-8EA95E5401B7}" type="datetimeFigureOut">
              <a:rPr lang="sl-SI"/>
              <a:pPr>
                <a:defRPr/>
              </a:pPr>
              <a:t>3. 06. 2019</a:t>
            </a:fld>
            <a:endParaRPr lang="sl-SI"/>
          </a:p>
        </p:txBody>
      </p:sp>
      <p:sp>
        <p:nvSpPr>
          <p:cNvPr id="4" name="Ograda noge 4">
            <a:extLst>
              <a:ext uri="{FF2B5EF4-FFF2-40B4-BE49-F238E27FC236}">
                <a16:creationId xmlns:a16="http://schemas.microsoft.com/office/drawing/2014/main" id="{F5A3D5CE-44C3-437C-9321-5F9411EF3E64}"/>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5">
            <a:extLst>
              <a:ext uri="{FF2B5EF4-FFF2-40B4-BE49-F238E27FC236}">
                <a16:creationId xmlns:a16="http://schemas.microsoft.com/office/drawing/2014/main" id="{0E4F0FFE-ECC5-49B2-93E7-CF14A2849C10}"/>
              </a:ext>
            </a:extLst>
          </p:cNvPr>
          <p:cNvSpPr>
            <a:spLocks noGrp="1"/>
          </p:cNvSpPr>
          <p:nvPr>
            <p:ph type="sldNum" sz="quarter" idx="12"/>
          </p:nvPr>
        </p:nvSpPr>
        <p:spPr/>
        <p:txBody>
          <a:bodyPr/>
          <a:lstStyle>
            <a:lvl1pPr>
              <a:defRPr/>
            </a:lvl1pPr>
          </a:lstStyle>
          <a:p>
            <a:fld id="{B2945258-AB47-4081-BC2B-19B66B448290}" type="slidenum">
              <a:rPr lang="sl-SI" altLang="sl-SI"/>
              <a:pPr/>
              <a:t>‹#›</a:t>
            </a:fld>
            <a:endParaRPr lang="sl-SI" altLang="sl-SI"/>
          </a:p>
        </p:txBody>
      </p:sp>
    </p:spTree>
    <p:extLst>
      <p:ext uri="{BB962C8B-B14F-4D97-AF65-F5344CB8AC3E}">
        <p14:creationId xmlns:p14="http://schemas.microsoft.com/office/powerpoint/2010/main" val="4117562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3">
            <a:extLst>
              <a:ext uri="{FF2B5EF4-FFF2-40B4-BE49-F238E27FC236}">
                <a16:creationId xmlns:a16="http://schemas.microsoft.com/office/drawing/2014/main" id="{BE3915AE-F2F6-4651-BF01-3BED28B3312C}"/>
              </a:ext>
            </a:extLst>
          </p:cNvPr>
          <p:cNvSpPr>
            <a:spLocks noGrp="1"/>
          </p:cNvSpPr>
          <p:nvPr>
            <p:ph type="dt" sz="half" idx="10"/>
          </p:nvPr>
        </p:nvSpPr>
        <p:spPr/>
        <p:txBody>
          <a:bodyPr/>
          <a:lstStyle>
            <a:lvl1pPr>
              <a:defRPr/>
            </a:lvl1pPr>
          </a:lstStyle>
          <a:p>
            <a:pPr>
              <a:defRPr/>
            </a:pPr>
            <a:fld id="{87F5FD12-5EDC-4876-B442-7A7B30B01050}" type="datetimeFigureOut">
              <a:rPr lang="sl-SI"/>
              <a:pPr>
                <a:defRPr/>
              </a:pPr>
              <a:t>3. 06. 2019</a:t>
            </a:fld>
            <a:endParaRPr lang="sl-SI"/>
          </a:p>
        </p:txBody>
      </p:sp>
      <p:sp>
        <p:nvSpPr>
          <p:cNvPr id="3" name="Ograda noge 4">
            <a:extLst>
              <a:ext uri="{FF2B5EF4-FFF2-40B4-BE49-F238E27FC236}">
                <a16:creationId xmlns:a16="http://schemas.microsoft.com/office/drawing/2014/main" id="{AE25F5D2-8607-4B4B-BFF7-DA6790497A1C}"/>
              </a:ext>
            </a:extLst>
          </p:cNvPr>
          <p:cNvSpPr>
            <a:spLocks noGrp="1"/>
          </p:cNvSpPr>
          <p:nvPr>
            <p:ph type="ftr" sz="quarter" idx="11"/>
          </p:nvPr>
        </p:nvSpPr>
        <p:spPr/>
        <p:txBody>
          <a:bodyPr/>
          <a:lstStyle>
            <a:lvl1pPr>
              <a:defRPr/>
            </a:lvl1pPr>
          </a:lstStyle>
          <a:p>
            <a:pPr>
              <a:defRPr/>
            </a:pPr>
            <a:endParaRPr lang="sl-SI"/>
          </a:p>
        </p:txBody>
      </p:sp>
      <p:sp>
        <p:nvSpPr>
          <p:cNvPr id="4" name="Ograda številke diapozitiva 5">
            <a:extLst>
              <a:ext uri="{FF2B5EF4-FFF2-40B4-BE49-F238E27FC236}">
                <a16:creationId xmlns:a16="http://schemas.microsoft.com/office/drawing/2014/main" id="{24E6EAF2-1AE5-4ECB-8789-7501ECC12F87}"/>
              </a:ext>
            </a:extLst>
          </p:cNvPr>
          <p:cNvSpPr>
            <a:spLocks noGrp="1"/>
          </p:cNvSpPr>
          <p:nvPr>
            <p:ph type="sldNum" sz="quarter" idx="12"/>
          </p:nvPr>
        </p:nvSpPr>
        <p:spPr/>
        <p:txBody>
          <a:bodyPr/>
          <a:lstStyle>
            <a:lvl1pPr>
              <a:defRPr/>
            </a:lvl1pPr>
          </a:lstStyle>
          <a:p>
            <a:fld id="{E1FE7945-1A0E-4CCA-9E1D-EAC740F66119}" type="slidenum">
              <a:rPr lang="sl-SI" altLang="sl-SI"/>
              <a:pPr/>
              <a:t>‹#›</a:t>
            </a:fld>
            <a:endParaRPr lang="sl-SI" altLang="sl-SI"/>
          </a:p>
        </p:txBody>
      </p:sp>
    </p:spTree>
    <p:extLst>
      <p:ext uri="{BB962C8B-B14F-4D97-AF65-F5344CB8AC3E}">
        <p14:creationId xmlns:p14="http://schemas.microsoft.com/office/powerpoint/2010/main" val="74610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a:t>Kliknite, če želite urediti slog naslova matrice</a:t>
            </a:r>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Ograda datuma 3">
            <a:extLst>
              <a:ext uri="{FF2B5EF4-FFF2-40B4-BE49-F238E27FC236}">
                <a16:creationId xmlns:a16="http://schemas.microsoft.com/office/drawing/2014/main" id="{544A877C-42E2-41E4-8948-701653D9C770}"/>
              </a:ext>
            </a:extLst>
          </p:cNvPr>
          <p:cNvSpPr>
            <a:spLocks noGrp="1"/>
          </p:cNvSpPr>
          <p:nvPr>
            <p:ph type="dt" sz="half" idx="10"/>
          </p:nvPr>
        </p:nvSpPr>
        <p:spPr/>
        <p:txBody>
          <a:bodyPr/>
          <a:lstStyle>
            <a:lvl1pPr>
              <a:defRPr/>
            </a:lvl1pPr>
          </a:lstStyle>
          <a:p>
            <a:pPr>
              <a:defRPr/>
            </a:pPr>
            <a:fld id="{B5E7AA2B-6FA5-4613-8EFE-0DEF4BED1DB6}" type="datetimeFigureOut">
              <a:rPr lang="sl-SI"/>
              <a:pPr>
                <a:defRPr/>
              </a:pPr>
              <a:t>3. 06. 2019</a:t>
            </a:fld>
            <a:endParaRPr lang="sl-SI"/>
          </a:p>
        </p:txBody>
      </p:sp>
      <p:sp>
        <p:nvSpPr>
          <p:cNvPr id="6" name="Ograda noge 4">
            <a:extLst>
              <a:ext uri="{FF2B5EF4-FFF2-40B4-BE49-F238E27FC236}">
                <a16:creationId xmlns:a16="http://schemas.microsoft.com/office/drawing/2014/main" id="{3E9AF0E3-0EBC-46B5-A234-3D02D9F9F9AF}"/>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FA0FCFE2-4613-4626-B24F-9B9682775626}"/>
              </a:ext>
            </a:extLst>
          </p:cNvPr>
          <p:cNvSpPr>
            <a:spLocks noGrp="1"/>
          </p:cNvSpPr>
          <p:nvPr>
            <p:ph type="sldNum" sz="quarter" idx="12"/>
          </p:nvPr>
        </p:nvSpPr>
        <p:spPr/>
        <p:txBody>
          <a:bodyPr/>
          <a:lstStyle>
            <a:lvl1pPr>
              <a:defRPr/>
            </a:lvl1pPr>
          </a:lstStyle>
          <a:p>
            <a:fld id="{417E6DD5-9A4A-41B0-9CE1-F205682D343A}" type="slidenum">
              <a:rPr lang="sl-SI" altLang="sl-SI"/>
              <a:pPr/>
              <a:t>‹#›</a:t>
            </a:fld>
            <a:endParaRPr lang="sl-SI" altLang="sl-SI"/>
          </a:p>
        </p:txBody>
      </p:sp>
    </p:spTree>
    <p:extLst>
      <p:ext uri="{BB962C8B-B14F-4D97-AF65-F5344CB8AC3E}">
        <p14:creationId xmlns:p14="http://schemas.microsoft.com/office/powerpoint/2010/main" val="3892154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a:t>Kliknite, če želite urediti slog naslova matrice</a:t>
            </a:r>
          </a:p>
        </p:txBody>
      </p:sp>
      <p:sp>
        <p:nvSpPr>
          <p:cNvPr id="3" name="Ograda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Ograda datuma 3">
            <a:extLst>
              <a:ext uri="{FF2B5EF4-FFF2-40B4-BE49-F238E27FC236}">
                <a16:creationId xmlns:a16="http://schemas.microsoft.com/office/drawing/2014/main" id="{FCFEE079-A742-4ADB-8412-C76A4E72E395}"/>
              </a:ext>
            </a:extLst>
          </p:cNvPr>
          <p:cNvSpPr>
            <a:spLocks noGrp="1"/>
          </p:cNvSpPr>
          <p:nvPr>
            <p:ph type="dt" sz="half" idx="10"/>
          </p:nvPr>
        </p:nvSpPr>
        <p:spPr/>
        <p:txBody>
          <a:bodyPr/>
          <a:lstStyle>
            <a:lvl1pPr>
              <a:defRPr/>
            </a:lvl1pPr>
          </a:lstStyle>
          <a:p>
            <a:pPr>
              <a:defRPr/>
            </a:pPr>
            <a:fld id="{57088EE1-501B-4C53-BF6E-B03068EB244D}" type="datetimeFigureOut">
              <a:rPr lang="sl-SI"/>
              <a:pPr>
                <a:defRPr/>
              </a:pPr>
              <a:t>3. 06. 2019</a:t>
            </a:fld>
            <a:endParaRPr lang="sl-SI"/>
          </a:p>
        </p:txBody>
      </p:sp>
      <p:sp>
        <p:nvSpPr>
          <p:cNvPr id="6" name="Ograda noge 4">
            <a:extLst>
              <a:ext uri="{FF2B5EF4-FFF2-40B4-BE49-F238E27FC236}">
                <a16:creationId xmlns:a16="http://schemas.microsoft.com/office/drawing/2014/main" id="{BCCD9507-AC4F-495D-8DDC-FEDF2DF91247}"/>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888F02FA-2925-469D-BB25-5AB2B7190620}"/>
              </a:ext>
            </a:extLst>
          </p:cNvPr>
          <p:cNvSpPr>
            <a:spLocks noGrp="1"/>
          </p:cNvSpPr>
          <p:nvPr>
            <p:ph type="sldNum" sz="quarter" idx="12"/>
          </p:nvPr>
        </p:nvSpPr>
        <p:spPr/>
        <p:txBody>
          <a:bodyPr/>
          <a:lstStyle>
            <a:lvl1pPr>
              <a:defRPr/>
            </a:lvl1pPr>
          </a:lstStyle>
          <a:p>
            <a:fld id="{22053803-91ED-45AA-B712-CFC6319367AC}" type="slidenum">
              <a:rPr lang="sl-SI" altLang="sl-SI"/>
              <a:pPr/>
              <a:t>‹#›</a:t>
            </a:fld>
            <a:endParaRPr lang="sl-SI" altLang="sl-SI"/>
          </a:p>
        </p:txBody>
      </p:sp>
    </p:spTree>
    <p:extLst>
      <p:ext uri="{BB962C8B-B14F-4D97-AF65-F5344CB8AC3E}">
        <p14:creationId xmlns:p14="http://schemas.microsoft.com/office/powerpoint/2010/main" val="415525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Ograda naslova 1">
            <a:extLst>
              <a:ext uri="{FF2B5EF4-FFF2-40B4-BE49-F238E27FC236}">
                <a16:creationId xmlns:a16="http://schemas.microsoft.com/office/drawing/2014/main" id="{71BC90B5-8AC2-42D9-8D36-3E23ED4174A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Ograda besedila 2">
            <a:extLst>
              <a:ext uri="{FF2B5EF4-FFF2-40B4-BE49-F238E27FC236}">
                <a16:creationId xmlns:a16="http://schemas.microsoft.com/office/drawing/2014/main" id="{39F2E06C-90B3-42B4-92D2-F5698E39383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 name="Ograda datuma 3">
            <a:extLst>
              <a:ext uri="{FF2B5EF4-FFF2-40B4-BE49-F238E27FC236}">
                <a16:creationId xmlns:a16="http://schemas.microsoft.com/office/drawing/2014/main" id="{324B3110-3257-413D-B9FF-FD28D4DC2F0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2943330-89D3-485D-937B-DB2F2109E08F}" type="datetimeFigureOut">
              <a:rPr lang="sl-SI"/>
              <a:pPr>
                <a:defRPr/>
              </a:pPr>
              <a:t>3. 06. 2019</a:t>
            </a:fld>
            <a:endParaRPr lang="sl-SI"/>
          </a:p>
        </p:txBody>
      </p:sp>
      <p:sp>
        <p:nvSpPr>
          <p:cNvPr id="5" name="Ograda noge 4">
            <a:extLst>
              <a:ext uri="{FF2B5EF4-FFF2-40B4-BE49-F238E27FC236}">
                <a16:creationId xmlns:a16="http://schemas.microsoft.com/office/drawing/2014/main" id="{831CF875-4847-4763-B2B3-A044069E9AC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l-SI"/>
          </a:p>
        </p:txBody>
      </p:sp>
      <p:sp>
        <p:nvSpPr>
          <p:cNvPr id="6" name="Ograda številke diapozitiva 5">
            <a:extLst>
              <a:ext uri="{FF2B5EF4-FFF2-40B4-BE49-F238E27FC236}">
                <a16:creationId xmlns:a16="http://schemas.microsoft.com/office/drawing/2014/main" id="{D4F3FFE1-6FAD-40B1-B023-94D88E3DFDB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BD5810D-8074-411E-80D3-471D9489E9DB}"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D1C06F6-C116-4B85-84B2-6558FCC0CEE8}"/>
              </a:ext>
            </a:extLst>
          </p:cNvPr>
          <p:cNvSpPr>
            <a:spLocks noGrp="1"/>
          </p:cNvSpPr>
          <p:nvPr>
            <p:ph type="ctrTitle"/>
          </p:nvPr>
        </p:nvSpPr>
        <p:spPr>
          <a:xfrm>
            <a:off x="611188" y="404813"/>
            <a:ext cx="7772400" cy="5327650"/>
          </a:xfrm>
        </p:spPr>
        <p:txBody>
          <a:bodyPr rtlCol="0" anchor="t">
            <a:normAutofit/>
          </a:bodyPr>
          <a:lstStyle/>
          <a:p>
            <a:pPr fontAlgn="auto">
              <a:spcAft>
                <a:spcPts val="0"/>
              </a:spcAft>
              <a:defRPr/>
            </a:pPr>
            <a:r>
              <a:rPr lang="sl-SI" b="1" kern="10" dirty="0">
                <a:ln w="9525">
                  <a:noFill/>
                  <a:round/>
                  <a:headEnd/>
                  <a:tailEnd/>
                </a:ln>
                <a:solidFill>
                  <a:srgbClr val="C00000"/>
                </a:solidFill>
                <a:effectLst>
                  <a:outerShdw dist="35921" dir="2700000" algn="ctr" rotWithShape="0">
                    <a:srgbClr val="C0C0C0">
                      <a:alpha val="80000"/>
                    </a:srgbClr>
                  </a:outerShdw>
                </a:effectLst>
                <a:latin typeface="Impact"/>
              </a:rPr>
              <a:t>Josip </a:t>
            </a:r>
            <a:r>
              <a:rPr lang="sl-SI" b="1" kern="10" dirty="0" err="1">
                <a:ln w="9525">
                  <a:noFill/>
                  <a:round/>
                  <a:headEnd/>
                  <a:tailEnd/>
                </a:ln>
                <a:solidFill>
                  <a:srgbClr val="C00000"/>
                </a:solidFill>
                <a:effectLst>
                  <a:outerShdw dist="35921" dir="2700000" algn="ctr" rotWithShape="0">
                    <a:srgbClr val="C0C0C0">
                      <a:alpha val="80000"/>
                    </a:srgbClr>
                  </a:outerShdw>
                </a:effectLst>
                <a:latin typeface="Impact"/>
              </a:rPr>
              <a:t>Visarijonovič</a:t>
            </a:r>
            <a:r>
              <a:rPr lang="sl-SI" b="1" kern="10" dirty="0">
                <a:ln w="9525">
                  <a:noFill/>
                  <a:round/>
                  <a:headEnd/>
                  <a:tailEnd/>
                </a:ln>
                <a:solidFill>
                  <a:srgbClr val="C00000"/>
                </a:solidFill>
                <a:effectLst>
                  <a:outerShdw dist="35921" dir="2700000" algn="ctr" rotWithShape="0">
                    <a:srgbClr val="C0C0C0">
                      <a:alpha val="80000"/>
                    </a:srgbClr>
                  </a:outerShdw>
                </a:effectLst>
                <a:latin typeface="Impact"/>
              </a:rPr>
              <a:t> </a:t>
            </a:r>
            <a:r>
              <a:rPr lang="sl-SI" b="1" kern="10" dirty="0" err="1">
                <a:ln w="9525">
                  <a:noFill/>
                  <a:round/>
                  <a:headEnd/>
                  <a:tailEnd/>
                </a:ln>
                <a:solidFill>
                  <a:srgbClr val="C00000"/>
                </a:solidFill>
                <a:effectLst>
                  <a:outerShdw dist="35921" dir="2700000" algn="ctr" rotWithShape="0">
                    <a:srgbClr val="C0C0C0">
                      <a:alpha val="80000"/>
                    </a:srgbClr>
                  </a:outerShdw>
                </a:effectLst>
                <a:latin typeface="Impact"/>
              </a:rPr>
              <a:t>Džugašvili</a:t>
            </a:r>
            <a:r>
              <a:rPr lang="sl-SI" b="1" kern="10" dirty="0">
                <a:ln w="9525">
                  <a:noFill/>
                  <a:round/>
                  <a:headEnd/>
                  <a:tailEnd/>
                </a:ln>
                <a:solidFill>
                  <a:srgbClr val="C00000"/>
                </a:solidFill>
                <a:effectLst>
                  <a:outerShdw dist="35921" dir="2700000" algn="ctr" rotWithShape="0">
                    <a:srgbClr val="C0C0C0">
                      <a:alpha val="80000"/>
                    </a:srgbClr>
                  </a:outerShdw>
                </a:effectLst>
                <a:latin typeface="Impact"/>
              </a:rPr>
              <a:t> –Stalin</a:t>
            </a:r>
            <a:br>
              <a:rPr lang="sl-SI" b="1" kern="10" dirty="0">
                <a:ln w="9525">
                  <a:noFill/>
                  <a:round/>
                  <a:headEnd/>
                  <a:tailEnd/>
                </a:ln>
                <a:solidFill>
                  <a:srgbClr val="C00000"/>
                </a:solidFill>
                <a:effectLst>
                  <a:outerShdw dist="35921" dir="2700000" algn="ctr" rotWithShape="0">
                    <a:srgbClr val="C0C0C0">
                      <a:alpha val="80000"/>
                    </a:srgbClr>
                  </a:outerShdw>
                </a:effectLst>
                <a:latin typeface="Impact"/>
              </a:rPr>
            </a:br>
            <a:br>
              <a:rPr lang="sl-SI" b="1" kern="10" dirty="0">
                <a:ln w="9525">
                  <a:noFill/>
                  <a:round/>
                  <a:headEnd/>
                  <a:tailEnd/>
                </a:ln>
                <a:solidFill>
                  <a:srgbClr val="C00000"/>
                </a:solidFill>
                <a:effectLst>
                  <a:outerShdw dist="35921" dir="2700000" algn="ctr" rotWithShape="0">
                    <a:srgbClr val="C0C0C0">
                      <a:alpha val="80000"/>
                    </a:srgbClr>
                  </a:outerShdw>
                </a:effectLst>
                <a:latin typeface="Impact"/>
              </a:rPr>
            </a:br>
            <a:r>
              <a:rPr lang="sl-SI" b="1" kern="10" dirty="0">
                <a:ln w="9525">
                  <a:noFill/>
                  <a:round/>
                  <a:headEnd/>
                  <a:tailEnd/>
                </a:ln>
                <a:solidFill>
                  <a:srgbClr val="C00000"/>
                </a:solidFill>
                <a:effectLst>
                  <a:outerShdw dist="35921" dir="2700000" algn="ctr" rotWithShape="0">
                    <a:srgbClr val="C0C0C0">
                      <a:alpha val="80000"/>
                    </a:srgbClr>
                  </a:outerShdw>
                </a:effectLst>
                <a:latin typeface="Impact"/>
              </a:rPr>
              <a:t> JEKLENI MOŽ</a:t>
            </a:r>
            <a:endParaRPr lang="sl-SI" dirty="0">
              <a:solidFill>
                <a:srgbClr val="C00000"/>
              </a:solidFill>
            </a:endParaRPr>
          </a:p>
        </p:txBody>
      </p:sp>
      <p:pic>
        <p:nvPicPr>
          <p:cNvPr id="4" name="Picture 8" descr="Grb_boljsevikov">
            <a:extLst>
              <a:ext uri="{FF2B5EF4-FFF2-40B4-BE49-F238E27FC236}">
                <a16:creationId xmlns:a16="http://schemas.microsoft.com/office/drawing/2014/main" id="{AD9BF031-47DF-4A45-BA67-92A2573C7F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3716338"/>
            <a:ext cx="3259137"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Stalin_pozira">
            <a:extLst>
              <a:ext uri="{FF2B5EF4-FFF2-40B4-BE49-F238E27FC236}">
                <a16:creationId xmlns:a16="http://schemas.microsoft.com/office/drawing/2014/main" id="{6A7ED45E-CED9-4C05-872C-2F5AB47941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060575"/>
            <a:ext cx="32004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Stalin_v_izgnanstvu_1915">
            <a:extLst>
              <a:ext uri="{FF2B5EF4-FFF2-40B4-BE49-F238E27FC236}">
                <a16:creationId xmlns:a16="http://schemas.microsoft.com/office/drawing/2014/main" id="{E9512DD2-F3AE-474E-9793-F47FD70CB0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60575"/>
            <a:ext cx="3103563"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nodeType="afterGroup">
                            <p:stCondLst>
                              <p:cond delay="2000"/>
                            </p:stCondLst>
                            <p:childTnLst>
                              <p:par>
                                <p:cTn id="9" presetID="20" presetClass="entr" presetSubtype="0" fill="hold" nodeType="afterEffect">
                                  <p:stCondLst>
                                    <p:cond delay="150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childTnLst>
                          </p:cTn>
                        </p:par>
                        <p:par>
                          <p:cTn id="12" fill="hold" nodeType="afterGroup">
                            <p:stCondLst>
                              <p:cond delay="5500"/>
                            </p:stCondLst>
                            <p:childTnLst>
                              <p:par>
                                <p:cTn id="13" presetID="2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edg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C3937EF6-A36F-4982-B2CA-2BA53D13E442}"/>
              </a:ext>
            </a:extLst>
          </p:cNvPr>
          <p:cNvSpPr>
            <a:spLocks noGrp="1" noChangeArrowheads="1"/>
          </p:cNvSpPr>
          <p:nvPr>
            <p:ph type="body" idx="1"/>
          </p:nvPr>
        </p:nvSpPr>
        <p:spPr>
          <a:xfrm>
            <a:off x="539750" y="476250"/>
            <a:ext cx="8229600" cy="1944688"/>
          </a:xfrm>
        </p:spPr>
        <p:txBody>
          <a:bodyPr rtlCol="0">
            <a:normAutofit lnSpcReduction="10000"/>
          </a:bodyPr>
          <a:lstStyle/>
          <a:p>
            <a:pPr fontAlgn="auto">
              <a:spcAft>
                <a:spcPts val="0"/>
              </a:spcAft>
              <a:buFont typeface="Arial" panose="020B0604020202020204" pitchFamily="34" charset="0"/>
              <a:buNone/>
              <a:defRPr/>
            </a:pPr>
            <a:r>
              <a:rPr lang="sl-SI" sz="2500" dirty="0"/>
              <a:t> Stalin si je s svojim trdim vladanjem zaslužil veliko vzdevkov. Birokrat partijskega mehanizma, strašen tiran, krvoločen in neusmiljen megaloman. Sovjetski zvezi je z jekleno roko vladal 25 let. Ta osebnost je odgovorna za več kot 22 milijonov žrtev po Evropi.</a:t>
            </a:r>
          </a:p>
          <a:p>
            <a:pPr fontAlgn="auto">
              <a:spcAft>
                <a:spcPts val="0"/>
              </a:spcAft>
              <a:buFontTx/>
              <a:buNone/>
              <a:defRPr/>
            </a:pPr>
            <a:endParaRPr lang="sl-SI" b="1" dirty="0"/>
          </a:p>
        </p:txBody>
      </p:sp>
      <p:pic>
        <p:nvPicPr>
          <p:cNvPr id="2" name="Picture 2" descr="C:\Users\Klara\Desktop\st.jpg">
            <a:extLst>
              <a:ext uri="{FF2B5EF4-FFF2-40B4-BE49-F238E27FC236}">
                <a16:creationId xmlns:a16="http://schemas.microsoft.com/office/drawing/2014/main" id="{16A658A1-0E6D-4C9F-923C-1C7A363D38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2420938"/>
            <a:ext cx="5472112"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p:cTn id="7" dur="5000" fill="hold"/>
                                        <p:tgtEl>
                                          <p:spTgt spid="3075">
                                            <p:txEl>
                                              <p:pRg st="0" end="0"/>
                                            </p:txEl>
                                          </p:spTgt>
                                        </p:tgtEl>
                                        <p:attrNameLst>
                                          <p:attrName>ppt_w</p:attrName>
                                        </p:attrNameLst>
                                      </p:cBhvr>
                                      <p:tavLst>
                                        <p:tav tm="0">
                                          <p:val>
                                            <p:strVal val="#ppt_w*0.70"/>
                                          </p:val>
                                        </p:tav>
                                        <p:tav tm="100000">
                                          <p:val>
                                            <p:strVal val="#ppt_w"/>
                                          </p:val>
                                        </p:tav>
                                      </p:tavLst>
                                    </p:anim>
                                    <p:anim calcmode="lin" valueType="num">
                                      <p:cBhvr>
                                        <p:cTn id="8" dur="5000" fill="hold"/>
                                        <p:tgtEl>
                                          <p:spTgt spid="3075">
                                            <p:txEl>
                                              <p:pRg st="0" end="0"/>
                                            </p:txEl>
                                          </p:spTgt>
                                        </p:tgtEl>
                                        <p:attrNameLst>
                                          <p:attrName>ppt_h</p:attrName>
                                        </p:attrNameLst>
                                      </p:cBhvr>
                                      <p:tavLst>
                                        <p:tav tm="0">
                                          <p:val>
                                            <p:strVal val="#ppt_h"/>
                                          </p:val>
                                        </p:tav>
                                        <p:tav tm="100000">
                                          <p:val>
                                            <p:strVal val="#ppt_h"/>
                                          </p:val>
                                        </p:tav>
                                      </p:tavLst>
                                    </p:anim>
                                    <p:animEffect transition="in" filter="fade">
                                      <p:cBhvr>
                                        <p:cTn id="9" dur="5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9295902-4D74-4187-AE36-A1295AF7C78E}"/>
              </a:ext>
            </a:extLst>
          </p:cNvPr>
          <p:cNvSpPr>
            <a:spLocks noGrp="1"/>
          </p:cNvSpPr>
          <p:nvPr>
            <p:ph type="title"/>
          </p:nvPr>
        </p:nvSpPr>
        <p:spPr/>
        <p:txBody>
          <a:bodyPr/>
          <a:lstStyle/>
          <a:p>
            <a:r>
              <a:rPr lang="sl-SI" altLang="sl-SI"/>
              <a:t>Življenje in vzpon v politiki</a:t>
            </a:r>
          </a:p>
        </p:txBody>
      </p:sp>
      <p:sp>
        <p:nvSpPr>
          <p:cNvPr id="3" name="Ograda vsebine 2">
            <a:extLst>
              <a:ext uri="{FF2B5EF4-FFF2-40B4-BE49-F238E27FC236}">
                <a16:creationId xmlns:a16="http://schemas.microsoft.com/office/drawing/2014/main" id="{AFC35C5E-3C83-4FF1-BCBB-8C0F35CFAFBD}"/>
              </a:ext>
            </a:extLst>
          </p:cNvPr>
          <p:cNvSpPr>
            <a:spLocks noGrp="1"/>
          </p:cNvSpPr>
          <p:nvPr>
            <p:ph idx="1"/>
          </p:nvPr>
        </p:nvSpPr>
        <p:spPr/>
        <p:txBody>
          <a:bodyPr rtlCol="0">
            <a:normAutofit fontScale="55000" lnSpcReduction="20000"/>
          </a:bodyPr>
          <a:lstStyle/>
          <a:p>
            <a:pPr fontAlgn="auto">
              <a:spcAft>
                <a:spcPts val="0"/>
              </a:spcAft>
              <a:defRPr/>
            </a:pPr>
            <a:r>
              <a:rPr lang="sl-SI" sz="4000" dirty="0"/>
              <a:t>Rodil se je 6. decembra 1878 (21. decembra 1879, 18 December 1878), v mestu Gori v Gruziji, kot sin čevljarja.</a:t>
            </a:r>
          </a:p>
          <a:p>
            <a:pPr fontAlgn="auto">
              <a:spcAft>
                <a:spcPts val="0"/>
              </a:spcAft>
              <a:defRPr/>
            </a:pPr>
            <a:r>
              <a:rPr lang="sl-SI" sz="4000" dirty="0"/>
              <a:t>Odločil se je za študij teologije, a so ga izključili zaradi </a:t>
            </a:r>
            <a:r>
              <a:rPr lang="sl-SI" sz="4000" u="sng" dirty="0"/>
              <a:t>nepokornosti</a:t>
            </a:r>
          </a:p>
          <a:p>
            <a:pPr fontAlgn="auto">
              <a:spcAft>
                <a:spcPts val="0"/>
              </a:spcAft>
              <a:defRPr/>
            </a:pPr>
            <a:r>
              <a:rPr lang="sl-SI" sz="4000" dirty="0"/>
              <a:t>Pridružitev socialno demokratski stranki</a:t>
            </a:r>
          </a:p>
          <a:p>
            <a:pPr fontAlgn="auto">
              <a:spcAft>
                <a:spcPts val="0"/>
              </a:spcAft>
              <a:defRPr/>
            </a:pPr>
            <a:r>
              <a:rPr lang="sl-SI" sz="4000" dirty="0"/>
              <a:t>1903-delitev stranke na boljševike in </a:t>
            </a:r>
            <a:r>
              <a:rPr lang="sl-SI" sz="4000" dirty="0" err="1"/>
              <a:t>manjševike</a:t>
            </a:r>
            <a:endParaRPr lang="sl-SI" sz="4000" dirty="0"/>
          </a:p>
          <a:p>
            <a:pPr fontAlgn="auto">
              <a:spcAft>
                <a:spcPts val="0"/>
              </a:spcAft>
              <a:defRPr/>
            </a:pPr>
            <a:r>
              <a:rPr lang="sl-SI" sz="4000" dirty="0"/>
              <a:t>Začel je slediti Leninu in kmalu po tem se je preimenoval v </a:t>
            </a:r>
            <a:r>
              <a:rPr lang="sl-SI" sz="4000" u="sng" dirty="0"/>
              <a:t>Stalina.</a:t>
            </a:r>
          </a:p>
          <a:p>
            <a:pPr fontAlgn="auto">
              <a:spcAft>
                <a:spcPts val="0"/>
              </a:spcAft>
              <a:defRPr/>
            </a:pPr>
            <a:r>
              <a:rPr lang="sl-SI" sz="4000" dirty="0"/>
              <a:t>Zaradi zavzemanja za misli revolucije je bil večkrat aretiran.</a:t>
            </a:r>
          </a:p>
          <a:p>
            <a:pPr fontAlgn="auto">
              <a:spcAft>
                <a:spcPts val="0"/>
              </a:spcAft>
              <a:defRPr/>
            </a:pPr>
            <a:r>
              <a:rPr lang="sl-SI" sz="4000" dirty="0"/>
              <a:t>Prvo srečanje z Leninom je bilo na Finskem leta 1905.</a:t>
            </a:r>
          </a:p>
          <a:p>
            <a:pPr fontAlgn="auto">
              <a:spcAft>
                <a:spcPts val="0"/>
              </a:spcAft>
              <a:defRPr/>
            </a:pPr>
            <a:r>
              <a:rPr lang="sl-SI" sz="4000" dirty="0"/>
              <a:t> Leta 1913 so ga dosmrtno izgnali v Sibirijo, toda 1917 po padcu carskega režima je bil izpuščen. Še isto leto po oktobrski revoluciji je Stalin postal ljudski komisar za narodnostna vprašanja in član politbiroja. Leta 1919 je bil imenovan za ljudskega komisarja za kontrolo državnih služb.</a:t>
            </a:r>
          </a:p>
          <a:p>
            <a:pPr fontAlgn="auto">
              <a:spcAft>
                <a:spcPts val="0"/>
              </a:spcAft>
              <a:defRPr/>
            </a:pPr>
            <a:endParaRPr lang="sl-SI" sz="4000" dirty="0"/>
          </a:p>
          <a:p>
            <a:pPr fontAlgn="auto">
              <a:spcAft>
                <a:spcPts val="0"/>
              </a:spcAft>
              <a:defRPr/>
            </a:pPr>
            <a:endParaRPr lang="sl-SI" dirty="0"/>
          </a:p>
          <a:p>
            <a:pPr fontAlgn="auto">
              <a:spcAft>
                <a:spcPts val="0"/>
              </a:spcAft>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2000"/>
                                        <p:tgtEl>
                                          <p:spTgt spid="3">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2000"/>
                                        <p:tgtEl>
                                          <p:spTgt spid="3">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1" dur="2000"/>
                                        <p:tgtEl>
                                          <p:spTgt spid="3">
                                            <p:txEl>
                                              <p:pRg st="5" end="5"/>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7"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8" dur="2000"/>
                                        <p:tgtEl>
                                          <p:spTgt spid="3">
                                            <p:txEl>
                                              <p:pRg st="6" end="6"/>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2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0000"/>
            </a:gs>
            <a:gs pos="100000">
              <a:srgbClr val="FFFFFF"/>
            </a:gs>
          </a:gsLst>
          <a:lin ang="5400000" scaled="1"/>
        </a:gradFill>
        <a:effectLst/>
      </p:bgPr>
    </p:bg>
    <p:spTree>
      <p:nvGrpSpPr>
        <p:cNvPr id="1" name=""/>
        <p:cNvGrpSpPr/>
        <p:nvPr/>
      </p:nvGrpSpPr>
      <p:grpSpPr>
        <a:xfrm>
          <a:off x="0" y="0"/>
          <a:ext cx="0" cy="0"/>
          <a:chOff x="0" y="0"/>
          <a:chExt cx="0" cy="0"/>
        </a:xfrm>
      </p:grpSpPr>
      <p:sp>
        <p:nvSpPr>
          <p:cNvPr id="3" name="Ograda vsebine 2">
            <a:extLst>
              <a:ext uri="{FF2B5EF4-FFF2-40B4-BE49-F238E27FC236}">
                <a16:creationId xmlns:a16="http://schemas.microsoft.com/office/drawing/2014/main" id="{245CA388-75BF-40E1-B5A4-D0BC341EC8D4}"/>
              </a:ext>
            </a:extLst>
          </p:cNvPr>
          <p:cNvSpPr>
            <a:spLocks noGrp="1"/>
          </p:cNvSpPr>
          <p:nvPr>
            <p:ph idx="1"/>
          </p:nvPr>
        </p:nvSpPr>
        <p:spPr>
          <a:xfrm>
            <a:off x="468313" y="333375"/>
            <a:ext cx="8229600" cy="5864225"/>
          </a:xfrm>
        </p:spPr>
        <p:txBody>
          <a:bodyPr rtlCol="0">
            <a:normAutofit lnSpcReduction="10000"/>
          </a:bodyPr>
          <a:lstStyle/>
          <a:p>
            <a:pPr fontAlgn="auto">
              <a:spcAft>
                <a:spcPts val="0"/>
              </a:spcAft>
              <a:defRPr/>
            </a:pPr>
            <a:r>
              <a:rPr lang="sl-SI" sz="2200" dirty="0"/>
              <a:t>Po padcu carskega režima (1917) dobi vlogo častnika za zvezo med </a:t>
            </a:r>
            <a:r>
              <a:rPr lang="sl-SI" sz="2200" u="sng" dirty="0"/>
              <a:t>politbirojem </a:t>
            </a:r>
            <a:r>
              <a:rPr lang="sl-SI" sz="2200" dirty="0"/>
              <a:t>in organizacijskim birojem.</a:t>
            </a:r>
          </a:p>
          <a:p>
            <a:pPr fontAlgn="auto">
              <a:spcAft>
                <a:spcPts val="0"/>
              </a:spcAft>
              <a:defRPr/>
            </a:pPr>
            <a:r>
              <a:rPr lang="sl-SI" sz="2200" dirty="0"/>
              <a:t> Leta 1922 postane generalni sekretar centralnega komiteja Komunistične partije in s tem pridobi najvišjo državno in politično moč.</a:t>
            </a:r>
          </a:p>
          <a:p>
            <a:pPr fontAlgn="auto">
              <a:spcAft>
                <a:spcPts val="0"/>
              </a:spcAft>
              <a:defRPr/>
            </a:pPr>
            <a:r>
              <a:rPr lang="sl-SI" sz="2200" dirty="0"/>
              <a:t>Lenin je vedel da Stalin nima dobrih namer in je zato pred svojo smrtjo v oporoki zapisal naj Stalina odstavijo. Ta naloga pa ni bila izvršena.</a:t>
            </a:r>
          </a:p>
          <a:p>
            <a:pPr fontAlgn="auto">
              <a:spcAft>
                <a:spcPts val="0"/>
              </a:spcAft>
              <a:defRPr/>
            </a:pPr>
            <a:r>
              <a:rPr lang="sl-SI" sz="2200" dirty="0"/>
              <a:t>Tekmec za oblast je bil tudi Lev Trocki, a mu ni uspelo-</a:t>
            </a:r>
          </a:p>
          <a:p>
            <a:pPr fontAlgn="auto">
              <a:spcAft>
                <a:spcPts val="0"/>
              </a:spcAft>
              <a:defRPr/>
            </a:pPr>
            <a:r>
              <a:rPr lang="sl-SI" sz="2200" dirty="0"/>
              <a:t>Po Leninovi smrti je oblast prevzel Stalin. S tem je dobil neomejeno oblast, ki jo je uporabil sebi v prid. </a:t>
            </a:r>
          </a:p>
          <a:p>
            <a:pPr fontAlgn="auto">
              <a:spcAft>
                <a:spcPts val="0"/>
              </a:spcAft>
              <a:defRPr/>
            </a:pPr>
            <a:r>
              <a:rPr lang="sl-SI" sz="2200" dirty="0"/>
              <a:t>Njegovo ideja vladala je na strahu oz. izmišljenih sovražnikih v državi. Stalin je na svojih govorih dejal:”Sovražnik se skriva med nami in zato ga moramo najti!”. </a:t>
            </a:r>
          </a:p>
          <a:p>
            <a:pPr fontAlgn="auto">
              <a:spcAft>
                <a:spcPts val="0"/>
              </a:spcAft>
              <a:defRPr/>
            </a:pPr>
            <a:r>
              <a:rPr lang="sl-SI" sz="2200" dirty="0"/>
              <a:t>S tem je na ljudi vplival da so gojili nezaupljivost do drugih in ljudi s tem psihično uničevali. (V šolah so celo dejali otrokom da morajo prijaviti svoje starše oblastem če jih sumijo nevarnosti državi.)</a:t>
            </a:r>
          </a:p>
          <a:p>
            <a:pPr fontAlgn="auto">
              <a:spcAft>
                <a:spcPts val="0"/>
              </a:spcAft>
              <a:defRPr/>
            </a:pPr>
            <a:endParaRPr lang="sl-SI" sz="2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2000"/>
                                        <p:tgtEl>
                                          <p:spTgt spid="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2000"/>
                                        <p:tgtEl>
                                          <p:spTgt spid="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2000"/>
                                        <p:tgtEl>
                                          <p:spTgt spid="3">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450ECBA-4830-4A9E-AB6E-4C41E9D21B5B}"/>
              </a:ext>
            </a:extLst>
          </p:cNvPr>
          <p:cNvSpPr>
            <a:spLocks noGrp="1"/>
          </p:cNvSpPr>
          <p:nvPr>
            <p:ph type="title"/>
          </p:nvPr>
        </p:nvSpPr>
        <p:spPr/>
        <p:txBody>
          <a:bodyPr/>
          <a:lstStyle/>
          <a:p>
            <a:r>
              <a:rPr lang="sl-SI" altLang="sl-SI">
                <a:solidFill>
                  <a:srgbClr val="C00000"/>
                </a:solidFill>
              </a:rPr>
              <a:t>Likvidacije</a:t>
            </a:r>
          </a:p>
        </p:txBody>
      </p:sp>
      <p:sp>
        <p:nvSpPr>
          <p:cNvPr id="3" name="Ograda vsebine 2">
            <a:extLst>
              <a:ext uri="{FF2B5EF4-FFF2-40B4-BE49-F238E27FC236}">
                <a16:creationId xmlns:a16="http://schemas.microsoft.com/office/drawing/2014/main" id="{B9BD89C5-46D2-4525-A4AB-60C15154FAD5}"/>
              </a:ext>
            </a:extLst>
          </p:cNvPr>
          <p:cNvSpPr>
            <a:spLocks noGrp="1"/>
          </p:cNvSpPr>
          <p:nvPr>
            <p:ph idx="1"/>
          </p:nvPr>
        </p:nvSpPr>
        <p:spPr/>
        <p:txBody>
          <a:bodyPr/>
          <a:lstStyle/>
          <a:p>
            <a:r>
              <a:rPr lang="sl-SI" altLang="sl-SI" sz="2200">
                <a:solidFill>
                  <a:srgbClr val="C00000"/>
                </a:solidFill>
              </a:rPr>
              <a:t>Stalin je bil na oblasti lahko le, če ga je ljudstvo imelo rado. To ljubezen ljudstva do njega je dosegel s prej omenjenimi izmišljenimi sovražniki. </a:t>
            </a:r>
          </a:p>
          <a:p>
            <a:r>
              <a:rPr lang="sl-SI" altLang="sl-SI" sz="2200">
                <a:solidFill>
                  <a:srgbClr val="C00000"/>
                </a:solidFill>
              </a:rPr>
              <a:t>Ker so ljudje hoteli ostati živi in se ne zameriti oblasti, so imeli radi Stalina in upoštevali njegove ideje.</a:t>
            </a:r>
          </a:p>
          <a:p>
            <a:r>
              <a:rPr lang="sl-SI" altLang="sl-SI" sz="2200">
                <a:solidFill>
                  <a:srgbClr val="C00000"/>
                </a:solidFill>
              </a:rPr>
              <a:t>Kdor je samo namignil na kritiko nad oblastjo, so ga zaradi strahu izdali in oblast ga je usmrtila. Tako je prihajalo do množičnih likvidacij oz. ubojev. Povsod je prihajalo do nezaupljivosti (celo v družinah). Vsakdo se je bal in to je pustilo na človeku posledice tudi mnogo let po Stalinovi smrti.</a:t>
            </a:r>
          </a:p>
          <a:p>
            <a:r>
              <a:rPr lang="sl-SI" altLang="sl-SI" sz="2200">
                <a:solidFill>
                  <a:srgbClr val="C00000"/>
                </a:solidFill>
              </a:rPr>
              <a:t>V času teh čistk je umrlo 10 do 60 milijonov ljudi.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vertical)">
                                      <p:cBhvr>
                                        <p:cTn id="13" dur="2000"/>
                                        <p:tgtEl>
                                          <p:spTgt spid="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vertical)">
                                      <p:cBhvr>
                                        <p:cTn id="18" dur="2000"/>
                                        <p:tgtEl>
                                          <p:spTgt spid="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vertical)">
                                      <p:cBhvr>
                                        <p:cTn id="23" dur="20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vertical)">
                                      <p:cBhvr>
                                        <p:cTn id="2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C00000"/>
            </a:gs>
            <a:gs pos="100000">
              <a:srgbClr val="FFFFFF"/>
            </a:gs>
          </a:gsLst>
          <a:lin ang="16200000" scaled="1"/>
        </a:gra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CC6918A-28CF-40A1-97EE-ED23A50F281E}"/>
              </a:ext>
            </a:extLst>
          </p:cNvPr>
          <p:cNvSpPr>
            <a:spLocks noGrp="1" noChangeArrowheads="1"/>
          </p:cNvSpPr>
          <p:nvPr>
            <p:ph sz="half" idx="1"/>
          </p:nvPr>
        </p:nvSpPr>
        <p:spPr>
          <a:xfrm>
            <a:off x="395288" y="1196975"/>
            <a:ext cx="8147050" cy="1152525"/>
          </a:xfrm>
        </p:spPr>
        <p:txBody>
          <a:bodyPr rtlCol="0">
            <a:normAutofit fontScale="92500"/>
          </a:bodyPr>
          <a:lstStyle/>
          <a:p>
            <a:pPr fontAlgn="auto">
              <a:lnSpc>
                <a:spcPct val="80000"/>
              </a:lnSpc>
              <a:spcAft>
                <a:spcPts val="0"/>
              </a:spcAft>
              <a:defRPr/>
            </a:pPr>
            <a:r>
              <a:rPr lang="sl-SI" sz="2200" dirty="0"/>
              <a:t>Eden njegovih ciljev je bil da Sovjetsko zvezo dvigne med gospodarsko in vojaško velesilo, zato je uvedel tako imenovane petletke. </a:t>
            </a:r>
          </a:p>
          <a:p>
            <a:pPr fontAlgn="auto">
              <a:lnSpc>
                <a:spcPct val="80000"/>
              </a:lnSpc>
              <a:spcAft>
                <a:spcPts val="0"/>
              </a:spcAft>
              <a:defRPr/>
            </a:pPr>
            <a:r>
              <a:rPr lang="sl-SI" sz="2200" dirty="0"/>
              <a:t>V petletkah je hotel v petih letih utrditi določeno panogo v državi bodisi kmetijstvo ali kaj drugega.</a:t>
            </a:r>
          </a:p>
          <a:p>
            <a:pPr fontAlgn="auto">
              <a:lnSpc>
                <a:spcPct val="80000"/>
              </a:lnSpc>
              <a:spcAft>
                <a:spcPts val="0"/>
              </a:spcAft>
              <a:buFontTx/>
              <a:buNone/>
              <a:defRPr/>
            </a:pPr>
            <a:endParaRPr lang="sl-SI" sz="3000" dirty="0"/>
          </a:p>
        </p:txBody>
      </p:sp>
      <p:sp>
        <p:nvSpPr>
          <p:cNvPr id="7171" name="Naslov 5">
            <a:extLst>
              <a:ext uri="{FF2B5EF4-FFF2-40B4-BE49-F238E27FC236}">
                <a16:creationId xmlns:a16="http://schemas.microsoft.com/office/drawing/2014/main" id="{4E3BFC99-26CD-45C2-85BF-3A6432B12B55}"/>
              </a:ext>
            </a:extLst>
          </p:cNvPr>
          <p:cNvSpPr>
            <a:spLocks noGrp="1"/>
          </p:cNvSpPr>
          <p:nvPr>
            <p:ph type="title"/>
          </p:nvPr>
        </p:nvSpPr>
        <p:spPr>
          <a:xfrm>
            <a:off x="539750" y="188913"/>
            <a:ext cx="8229600" cy="1143000"/>
          </a:xfrm>
        </p:spPr>
        <p:txBody>
          <a:bodyPr/>
          <a:lstStyle/>
          <a:p>
            <a:r>
              <a:rPr lang="sl-SI" altLang="sl-SI"/>
              <a:t>PETLETKE</a:t>
            </a:r>
          </a:p>
        </p:txBody>
      </p:sp>
      <p:sp>
        <p:nvSpPr>
          <p:cNvPr id="10" name="PoljeZBesedilom 9">
            <a:extLst>
              <a:ext uri="{FF2B5EF4-FFF2-40B4-BE49-F238E27FC236}">
                <a16:creationId xmlns:a16="http://schemas.microsoft.com/office/drawing/2014/main" id="{7BABD2E7-DCEB-431B-9A21-89ECF94DFE72}"/>
              </a:ext>
            </a:extLst>
          </p:cNvPr>
          <p:cNvSpPr txBox="1">
            <a:spLocks noChangeArrowheads="1"/>
          </p:cNvSpPr>
          <p:nvPr/>
        </p:nvSpPr>
        <p:spPr bwMode="auto">
          <a:xfrm>
            <a:off x="900113" y="2349500"/>
            <a:ext cx="7488237"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sl-SI" altLang="sl-SI" sz="4200"/>
              <a:t>OBDOBJE PO 2. SVETOVNI VOJNI</a:t>
            </a:r>
          </a:p>
        </p:txBody>
      </p:sp>
      <p:sp>
        <p:nvSpPr>
          <p:cNvPr id="11" name="PoljeZBesedilom 10">
            <a:extLst>
              <a:ext uri="{FF2B5EF4-FFF2-40B4-BE49-F238E27FC236}">
                <a16:creationId xmlns:a16="http://schemas.microsoft.com/office/drawing/2014/main" id="{1BC20734-0F4C-49CE-88A8-CBB112727F1F}"/>
              </a:ext>
            </a:extLst>
          </p:cNvPr>
          <p:cNvSpPr txBox="1">
            <a:spLocks noChangeArrowheads="1"/>
          </p:cNvSpPr>
          <p:nvPr/>
        </p:nvSpPr>
        <p:spPr bwMode="auto">
          <a:xfrm>
            <a:off x="900113" y="3789363"/>
            <a:ext cx="74882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buFont typeface="Arial" panose="020B0604020202020204" pitchFamily="34" charset="0"/>
              <a:buChar char="•"/>
            </a:pPr>
            <a:r>
              <a:rPr lang="sl-SI" altLang="sl-SI"/>
              <a:t>Priključil si je Baltske države in si s Hitlerjem razdelil Poljsko</a:t>
            </a:r>
          </a:p>
          <a:p>
            <a:pPr>
              <a:buFont typeface="Arial" panose="020B0604020202020204" pitchFamily="34" charset="0"/>
              <a:buChar char="•"/>
            </a:pPr>
            <a:r>
              <a:rPr lang="sl-SI" altLang="sl-SI"/>
              <a:t>Po Hitlerjevem napadu na Sovjetsko zvezo je bil zopet kriv za številne žrtve</a:t>
            </a:r>
          </a:p>
          <a:p>
            <a:pPr>
              <a:buFont typeface="Arial" panose="020B0604020202020204" pitchFamily="34" charset="0"/>
              <a:buChar char="•"/>
            </a:pPr>
            <a:r>
              <a:rPr lang="sl-SI" altLang="sl-SI"/>
              <a:t>Po vojni je Sovjetska zveza postala ena redkih narodov, ki se je hitro in učinkovito povzdignila v eno izmed dveh svetovnih vojaških velesil.</a:t>
            </a:r>
          </a:p>
          <a:p>
            <a:pPr>
              <a:buFont typeface="Arial" panose="020B0604020202020204" pitchFamily="34" charset="0"/>
              <a:buChar char="•"/>
            </a:pPr>
            <a:endParaRPr lang="sl-SI" altLang="sl-SI"/>
          </a:p>
        </p:txBody>
      </p:sp>
      <p:sp>
        <p:nvSpPr>
          <p:cNvPr id="12" name="PoljeZBesedilom 11">
            <a:extLst>
              <a:ext uri="{FF2B5EF4-FFF2-40B4-BE49-F238E27FC236}">
                <a16:creationId xmlns:a16="http://schemas.microsoft.com/office/drawing/2014/main" id="{33AC1869-7620-4F34-A639-7DFE0D088704}"/>
              </a:ext>
            </a:extLst>
          </p:cNvPr>
          <p:cNvSpPr txBox="1">
            <a:spLocks noChangeArrowheads="1"/>
          </p:cNvSpPr>
          <p:nvPr/>
        </p:nvSpPr>
        <p:spPr bwMode="auto">
          <a:xfrm>
            <a:off x="827088" y="5589588"/>
            <a:ext cx="7848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sl-SI" altLang="sl-SI" sz="2800"/>
              <a:t>STALIN JE UMRL 5. MARCA 1953, pri starosti 73 let.</a:t>
            </a:r>
          </a:p>
        </p:txBody>
      </p:sp>
      <p:pic>
        <p:nvPicPr>
          <p:cNvPr id="7175" name="Slika 13" descr="st hitler.jpg">
            <a:extLst>
              <a:ext uri="{FF2B5EF4-FFF2-40B4-BE49-F238E27FC236}">
                <a16:creationId xmlns:a16="http://schemas.microsoft.com/office/drawing/2014/main" id="{ED0C7158-7985-4A72-AEFC-8AE881C858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2924175"/>
            <a:ext cx="1814512"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blinds(horizontal)">
                                      <p:cBhvr>
                                        <p:cTn id="7" dur="500"/>
                                        <p:tgtEl>
                                          <p:spTgt spid="1126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266">
                                            <p:txEl>
                                              <p:pRg st="1" end="1"/>
                                            </p:txEl>
                                          </p:spTgt>
                                        </p:tgtEl>
                                        <p:attrNameLst>
                                          <p:attrName>style.visibility</p:attrName>
                                        </p:attrNameLst>
                                      </p:cBhvr>
                                      <p:to>
                                        <p:strVal val="visible"/>
                                      </p:to>
                                    </p:set>
                                    <p:animEffect transition="in" filter="blinds(horizontal)">
                                      <p:cBhvr>
                                        <p:cTn id="10" dur="500"/>
                                        <p:tgtEl>
                                          <p:spTgt spid="11266">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amond(in)">
                                      <p:cBhvr>
                                        <p:cTn id="15" dur="2000"/>
                                        <p:tgtEl>
                                          <p:spTgt spid="1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iterate type="lt">
                                    <p:tmAbs val="0"/>
                                  </p:iterate>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12"/>
                                        </p:tgtEl>
                                        <p:attrNameLst>
                                          <p:attrName>style.visibility</p:attrName>
                                        </p:attrNameLst>
                                      </p:cBhvr>
                                      <p:to>
                                        <p:strVal val="visible"/>
                                      </p:to>
                                    </p:set>
                                    <p:set>
                                      <p:cBhvr>
                                        <p:cTn id="24" dur="228" fill="hold">
                                          <p:stCondLst>
                                            <p:cond delay="0"/>
                                          </p:stCondLst>
                                        </p:cTn>
                                        <p:tgtEl>
                                          <p:spTgt spid="12"/>
                                        </p:tgtEl>
                                        <p:attrNameLst>
                                          <p:attrName>style.rotation</p:attrName>
                                        </p:attrNameLst>
                                      </p:cBhvr>
                                      <p:to>
                                        <p:strVal val="-45.0"/>
                                      </p:to>
                                    </p:set>
                                    <p:anim calcmode="lin" valueType="num">
                                      <p:cBhvr>
                                        <p:cTn id="25" dur="228" fill="hold">
                                          <p:stCondLst>
                                            <p:cond delay="228"/>
                                          </p:stCondLst>
                                        </p:cTn>
                                        <p:tgtEl>
                                          <p:spTgt spid="12"/>
                                        </p:tgtEl>
                                        <p:attrNameLst>
                                          <p:attrName>style.rotation</p:attrName>
                                        </p:attrNameLst>
                                      </p:cBhvr>
                                      <p:tavLst>
                                        <p:tav tm="0">
                                          <p:val>
                                            <p:fltVal val="-45"/>
                                          </p:val>
                                        </p:tav>
                                        <p:tav tm="69900">
                                          <p:val>
                                            <p:fltVal val="45"/>
                                          </p:val>
                                        </p:tav>
                                        <p:tav tm="100000">
                                          <p:val>
                                            <p:fltVal val="0"/>
                                          </p:val>
                                        </p:tav>
                                      </p:tavLst>
                                    </p:anim>
                                    <p:anim calcmode="lin" valueType="num">
                                      <p:cBhvr>
                                        <p:cTn id="26" dur="228" fill="hold">
                                          <p:stCondLst>
                                            <p:cond delay="0"/>
                                          </p:stCondLst>
                                        </p:cTn>
                                        <p:tgtEl>
                                          <p:spTgt spid="12"/>
                                        </p:tgtEl>
                                        <p:attrNameLst>
                                          <p:attrName>ppt_y</p:attrName>
                                        </p:attrNameLst>
                                      </p:cBhvr>
                                      <p:tavLst>
                                        <p:tav tm="0">
                                          <p:val>
                                            <p:strVal val="#ppt_y-1"/>
                                          </p:val>
                                        </p:tav>
                                        <p:tav tm="100000">
                                          <p:val>
                                            <p:strVal val="#ppt_y-(0.354*#ppt_w-0.172*#ppt_h)"/>
                                          </p:val>
                                        </p:tav>
                                      </p:tavLst>
                                    </p:anim>
                                    <p:anim calcmode="lin" valueType="num">
                                      <p:cBhvr>
                                        <p:cTn id="27" dur="78" decel="50000" autoRev="1" fill="hold">
                                          <p:stCondLst>
                                            <p:cond delay="228"/>
                                          </p:stCondLst>
                                        </p:cTn>
                                        <p:tgtEl>
                                          <p:spTgt spid="12"/>
                                        </p:tgtEl>
                                        <p:attrNameLst>
                                          <p:attrName>ppt_y</p:attrName>
                                        </p:attrNameLst>
                                      </p:cBhvr>
                                      <p:tavLst>
                                        <p:tav tm="0">
                                          <p:val>
                                            <p:strVal val="#ppt_y-(0.354*#ppt_w-0.172*#ppt_h)"/>
                                          </p:val>
                                        </p:tav>
                                        <p:tav tm="100000">
                                          <p:val>
                                            <p:strVal val="#ppt_y-(0.354*#ppt_w-0.172*#ppt_h)-#ppt_h/2"/>
                                          </p:val>
                                        </p:tav>
                                      </p:tavLst>
                                    </p:anim>
                                    <p:anim calcmode="lin" valueType="num">
                                      <p:cBhvr>
                                        <p:cTn id="28" dur="68" fill="hold">
                                          <p:stCondLst>
                                            <p:cond delay="432"/>
                                          </p:stCondLst>
                                        </p:cTn>
                                        <p:tgtEl>
                                          <p:spTgt spid="1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Naslov 4">
            <a:extLst>
              <a:ext uri="{FF2B5EF4-FFF2-40B4-BE49-F238E27FC236}">
                <a16:creationId xmlns:a16="http://schemas.microsoft.com/office/drawing/2014/main" id="{DADCA931-06D6-42AD-A154-3FB9615D3419}"/>
              </a:ext>
            </a:extLst>
          </p:cNvPr>
          <p:cNvSpPr>
            <a:spLocks noGrp="1"/>
          </p:cNvSpPr>
          <p:nvPr>
            <p:ph type="ctrTitle"/>
          </p:nvPr>
        </p:nvSpPr>
        <p:spPr>
          <a:xfrm rot="1111581">
            <a:off x="2011363" y="1025525"/>
            <a:ext cx="7772400" cy="1470025"/>
          </a:xfrm>
        </p:spPr>
        <p:txBody>
          <a:bodyPr/>
          <a:lstStyle/>
          <a:p>
            <a:r>
              <a:rPr lang="sl-SI" altLang="sl-SI">
                <a:solidFill>
                  <a:srgbClr val="C00000"/>
                </a:solidFill>
              </a:rPr>
              <a:t>HVALA ZA POZORNOST !</a:t>
            </a:r>
          </a:p>
        </p:txBody>
      </p:sp>
      <p:sp>
        <p:nvSpPr>
          <p:cNvPr id="6" name="Podnaslov 5">
            <a:extLst>
              <a:ext uri="{FF2B5EF4-FFF2-40B4-BE49-F238E27FC236}">
                <a16:creationId xmlns:a16="http://schemas.microsoft.com/office/drawing/2014/main" id="{4590C6D6-E897-415B-9218-F72C045F421D}"/>
              </a:ext>
            </a:extLst>
          </p:cNvPr>
          <p:cNvSpPr>
            <a:spLocks noGrp="1"/>
          </p:cNvSpPr>
          <p:nvPr>
            <p:ph type="subTitle" idx="1"/>
          </p:nvPr>
        </p:nvSpPr>
        <p:spPr>
          <a:xfrm>
            <a:off x="4932363" y="6091238"/>
            <a:ext cx="4924425" cy="766762"/>
          </a:xfrm>
        </p:spPr>
        <p:txBody>
          <a:bodyPr/>
          <a:lstStyle/>
          <a:p>
            <a:endParaRPr lang="sl-SI" altLang="sl-SI">
              <a:solidFill>
                <a:schemeClr val="tx1"/>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mph" presetSubtype="2" fill="hold" grpId="1" nodeType="clickEffect">
                                  <p:stCondLst>
                                    <p:cond delay="0"/>
                                  </p:stCondLst>
                                  <p:iterate type="lt">
                                    <p:tmPct val="0"/>
                                  </p:iterate>
                                  <p:childTnLst>
                                    <p:anim to="1.5" calcmode="lin" valueType="num">
                                      <p:cBhvr override="childStyle">
                                        <p:cTn id="12" dur="2000" fill="hold"/>
                                        <p:tgtEl>
                                          <p:spTgt spid="5"/>
                                        </p:tgtEl>
                                        <p:attrNameLst>
                                          <p:attrName>style.fontSize</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5" presetClass="exit" presetSubtype="0" fill="hold" grpId="0" nodeType="clickEffect" nodePh="1">
                                  <p:stCondLst>
                                    <p:cond delay="0"/>
                                  </p:stCondLst>
                                  <p:endCondLst>
                                    <p:cond evt="begin" delay="0">
                                      <p:tn val="15"/>
                                    </p:cond>
                                  </p:endCondLst>
                                  <p:childTnLst>
                                    <p:animEffect transition="out" filter="fade">
                                      <p:cBhvr>
                                        <p:cTn id="16" dur="1000" accel="50000">
                                          <p:stCondLst>
                                            <p:cond delay="0"/>
                                          </p:stCondLst>
                                        </p:cTn>
                                        <p:tgtEl>
                                          <p:spTgt spid="6">
                                            <p:txEl>
                                              <p:pRg st="0" end="0"/>
                                            </p:txEl>
                                          </p:spTgt>
                                        </p:tgtEl>
                                      </p:cBhvr>
                                    </p:animEffect>
                                    <p:anim calcmode="lin" valueType="num">
                                      <p:cBhvr>
                                        <p:cTn id="17" dur="500" accel="50000">
                                          <p:stCondLst>
                                            <p:cond delay="0"/>
                                          </p:stCondLst>
                                        </p:cTn>
                                        <p:tgtEl>
                                          <p:spTgt spid="6">
                                            <p:txEl>
                                              <p:pRg st="0" end="0"/>
                                            </p:txEl>
                                          </p:spTgt>
                                        </p:tgtEl>
                                        <p:attrNameLst>
                                          <p:attrName>ppt_y</p:attrName>
                                        </p:attrNameLst>
                                      </p:cBhvr>
                                      <p:tavLst>
                                        <p:tav tm="0">
                                          <p:val>
                                            <p:strVal val="ppt_y"/>
                                          </p:val>
                                        </p:tav>
                                        <p:tav tm="100000">
                                          <p:val>
                                            <p:strVal val="ppt_y+.1"/>
                                          </p:val>
                                        </p:tav>
                                      </p:tavLst>
                                    </p:anim>
                                    <p:anim calcmode="lin" valueType="num">
                                      <p:cBhvr>
                                        <p:cTn id="18" dur="500" decel="50000">
                                          <p:stCondLst>
                                            <p:cond delay="500"/>
                                          </p:stCondLst>
                                        </p:cTn>
                                        <p:tgtEl>
                                          <p:spTgt spid="6">
                                            <p:txEl>
                                              <p:pRg st="0" end="0"/>
                                            </p:txEl>
                                          </p:spTgt>
                                        </p:tgtEl>
                                        <p:attrNameLst>
                                          <p:attrName>ppt_y</p:attrName>
                                        </p:attrNameLst>
                                      </p:cBhvr>
                                      <p:tavLst>
                                        <p:tav tm="0">
                                          <p:val>
                                            <p:strVal val="ppt_y"/>
                                          </p:val>
                                        </p:tav>
                                        <p:tav tm="100000">
                                          <p:val>
                                            <p:strVal val="ppt_y-.1"/>
                                          </p:val>
                                        </p:tav>
                                      </p:tavLst>
                                    </p:anim>
                                    <p:anim calcmode="lin" valueType="num">
                                      <p:cBhvr>
                                        <p:cTn id="19" dur="500" accel="50000">
                                          <p:stCondLst>
                                            <p:cond delay="500"/>
                                          </p:stCondLst>
                                        </p:cTn>
                                        <p:tgtEl>
                                          <p:spTgt spid="6">
                                            <p:txEl>
                                              <p:pRg st="0" end="0"/>
                                            </p:txEl>
                                          </p:spTgt>
                                        </p:tgtEl>
                                        <p:attrNameLst>
                                          <p:attrName>ppt_x</p:attrName>
                                        </p:attrNameLst>
                                      </p:cBhvr>
                                      <p:tavLst>
                                        <p:tav tm="0">
                                          <p:val>
                                            <p:strVal val="ppt_x"/>
                                          </p:val>
                                        </p:tav>
                                        <p:tav tm="100000">
                                          <p:val>
                                            <p:strVal val="ppt_x+.4"/>
                                          </p:val>
                                        </p:tav>
                                      </p:tavLst>
                                    </p:anim>
                                    <p:anim calcmode="lin" valueType="num">
                                      <p:cBhvr>
                                        <p:cTn id="20" dur="1000"/>
                                        <p:tgtEl>
                                          <p:spTgt spid="6">
                                            <p:txEl>
                                              <p:pRg st="0" end="0"/>
                                            </p:txEl>
                                          </p:spTgt>
                                        </p:tgtEl>
                                        <p:attrNameLst>
                                          <p:attrName>ppt_h</p:attrName>
                                        </p:attrNameLst>
                                      </p:cBhvr>
                                      <p:tavLst>
                                        <p:tav tm="0">
                                          <p:val>
                                            <p:strVal val="ppt_h"/>
                                          </p:val>
                                        </p:tav>
                                        <p:tav tm="100000">
                                          <p:val>
                                            <p:strVal val="ppt_h"/>
                                          </p:val>
                                        </p:tav>
                                      </p:tavLst>
                                    </p:anim>
                                    <p:anim calcmode="lin" valueType="num">
                                      <p:cBhvr>
                                        <p:cTn id="21" dur="500" accel="50000">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22" dur="500" decel="50000">
                                          <p:stCondLst>
                                            <p:cond delay="50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23" dur="500" accel="50000">
                                          <p:stCondLst>
                                            <p:cond delay="500"/>
                                          </p:stCondLst>
                                        </p:cTn>
                                        <p:tgtEl>
                                          <p:spTgt spid="6">
                                            <p:txEl>
                                              <p:pRg st="0" end="0"/>
                                            </p:txEl>
                                          </p:spTgt>
                                        </p:tgtEl>
                                        <p:attrNameLst>
                                          <p:attrName>style.rotation</p:attrName>
                                        </p:attrNameLst>
                                      </p:cBhvr>
                                      <p:tavLst>
                                        <p:tav tm="0">
                                          <p:val>
                                            <p:fltVal val="0"/>
                                          </p:val>
                                        </p:tav>
                                        <p:tav tm="100000">
                                          <p:val>
                                            <p:fltVal val="-90"/>
                                          </p:val>
                                        </p:tav>
                                      </p:tavLst>
                                    </p:anim>
                                    <p:set>
                                      <p:cBhvr>
                                        <p:cTn id="24" dur="1" fill="hold">
                                          <p:stCondLst>
                                            <p:cond delay="999"/>
                                          </p:stCondLst>
                                        </p:cTn>
                                        <p:tgtEl>
                                          <p:spTgt spid="6">
                                            <p:txEl>
                                              <p:pRg st="0" end="0"/>
                                            </p:txEl>
                                          </p:spTgt>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5" presetClass="exit" presetSubtype="0" fill="hold" grpId="2" nodeType="clickEffect">
                                  <p:stCondLst>
                                    <p:cond delay="0"/>
                                  </p:stCondLst>
                                  <p:iterate type="lt">
                                    <p:tmPct val="0"/>
                                  </p:iterate>
                                  <p:childTnLst>
                                    <p:animEffect transition="out" filter="fade">
                                      <p:cBhvr>
                                        <p:cTn id="28" dur="1000" accel="50000">
                                          <p:stCondLst>
                                            <p:cond delay="0"/>
                                          </p:stCondLst>
                                        </p:cTn>
                                        <p:tgtEl>
                                          <p:spTgt spid="5"/>
                                        </p:tgtEl>
                                      </p:cBhvr>
                                    </p:animEffect>
                                    <p:anim calcmode="lin" valueType="num">
                                      <p:cBhvr>
                                        <p:cTn id="29" dur="500" accel="50000">
                                          <p:stCondLst>
                                            <p:cond delay="0"/>
                                          </p:stCondLst>
                                        </p:cTn>
                                        <p:tgtEl>
                                          <p:spTgt spid="5"/>
                                        </p:tgtEl>
                                        <p:attrNameLst>
                                          <p:attrName>ppt_y</p:attrName>
                                        </p:attrNameLst>
                                      </p:cBhvr>
                                      <p:tavLst>
                                        <p:tav tm="0">
                                          <p:val>
                                            <p:strVal val="ppt_y"/>
                                          </p:val>
                                        </p:tav>
                                        <p:tav tm="100000">
                                          <p:val>
                                            <p:strVal val="ppt_y+.1"/>
                                          </p:val>
                                        </p:tav>
                                      </p:tavLst>
                                    </p:anim>
                                    <p:anim calcmode="lin" valueType="num">
                                      <p:cBhvr>
                                        <p:cTn id="30" dur="500" decel="50000">
                                          <p:stCondLst>
                                            <p:cond delay="500"/>
                                          </p:stCondLst>
                                        </p:cTn>
                                        <p:tgtEl>
                                          <p:spTgt spid="5"/>
                                        </p:tgtEl>
                                        <p:attrNameLst>
                                          <p:attrName>ppt_y</p:attrName>
                                        </p:attrNameLst>
                                      </p:cBhvr>
                                      <p:tavLst>
                                        <p:tav tm="0">
                                          <p:val>
                                            <p:strVal val="ppt_y"/>
                                          </p:val>
                                        </p:tav>
                                        <p:tav tm="100000">
                                          <p:val>
                                            <p:strVal val="ppt_y-.1"/>
                                          </p:val>
                                        </p:tav>
                                      </p:tavLst>
                                    </p:anim>
                                    <p:anim calcmode="lin" valueType="num">
                                      <p:cBhvr>
                                        <p:cTn id="31" dur="500" accel="50000">
                                          <p:stCondLst>
                                            <p:cond delay="500"/>
                                          </p:stCondLst>
                                        </p:cTn>
                                        <p:tgtEl>
                                          <p:spTgt spid="5"/>
                                        </p:tgtEl>
                                        <p:attrNameLst>
                                          <p:attrName>ppt_x</p:attrName>
                                        </p:attrNameLst>
                                      </p:cBhvr>
                                      <p:tavLst>
                                        <p:tav tm="0">
                                          <p:val>
                                            <p:strVal val="ppt_x"/>
                                          </p:val>
                                        </p:tav>
                                        <p:tav tm="100000">
                                          <p:val>
                                            <p:strVal val="ppt_x+.4"/>
                                          </p:val>
                                        </p:tav>
                                      </p:tavLst>
                                    </p:anim>
                                    <p:anim calcmode="lin" valueType="num">
                                      <p:cBhvr>
                                        <p:cTn id="32" dur="1000"/>
                                        <p:tgtEl>
                                          <p:spTgt spid="5"/>
                                        </p:tgtEl>
                                        <p:attrNameLst>
                                          <p:attrName>ppt_h</p:attrName>
                                        </p:attrNameLst>
                                      </p:cBhvr>
                                      <p:tavLst>
                                        <p:tav tm="0">
                                          <p:val>
                                            <p:strVal val="ppt_h"/>
                                          </p:val>
                                        </p:tav>
                                        <p:tav tm="100000">
                                          <p:val>
                                            <p:strVal val="ppt_h"/>
                                          </p:val>
                                        </p:tav>
                                      </p:tavLst>
                                    </p:anim>
                                    <p:anim calcmode="lin" valueType="num">
                                      <p:cBhvr>
                                        <p:cTn id="33" dur="500" accel="50000">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4" dur="500" decel="50000">
                                          <p:stCondLst>
                                            <p:cond delay="500"/>
                                          </p:stCondLst>
                                        </p:cTn>
                                        <p:tgtEl>
                                          <p:spTgt spid="5"/>
                                        </p:tgtEl>
                                        <p:attrNameLst>
                                          <p:attrName>ppt_w</p:attrName>
                                        </p:attrNameLst>
                                      </p:cBhvr>
                                      <p:tavLst>
                                        <p:tav tm="0">
                                          <p:val>
                                            <p:strVal val="ppt_w"/>
                                          </p:val>
                                        </p:tav>
                                        <p:tav tm="100000">
                                          <p:val>
                                            <p:strVal val="ppt_w/.05"/>
                                          </p:val>
                                        </p:tav>
                                      </p:tavLst>
                                    </p:anim>
                                    <p:anim calcmode="lin" valueType="num">
                                      <p:cBhvr>
                                        <p:cTn id="35" dur="500" accel="50000">
                                          <p:stCondLst>
                                            <p:cond delay="500"/>
                                          </p:stCondLst>
                                        </p:cTn>
                                        <p:tgtEl>
                                          <p:spTgt spid="5"/>
                                        </p:tgtEl>
                                        <p:attrNameLst>
                                          <p:attrName>style.rotation</p:attrName>
                                        </p:attrNameLst>
                                      </p:cBhvr>
                                      <p:tavLst>
                                        <p:tav tm="0">
                                          <p:val>
                                            <p:fltVal val="0"/>
                                          </p:val>
                                        </p:tav>
                                        <p:tav tm="100000">
                                          <p:val>
                                            <p:fltVal val="-90"/>
                                          </p:val>
                                        </p:tav>
                                      </p:tavLst>
                                    </p:anim>
                                    <p:set>
                                      <p:cBhvr>
                                        <p:cTn id="36"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5" grpId="2"/>
      <p:bldP spid="6" grpId="0" build="p"/>
    </p:bld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597</Words>
  <Application>Microsoft Office PowerPoint</Application>
  <PresentationFormat>On-screen Show (4:3)</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Impact</vt:lpstr>
      <vt:lpstr>Officeova tema</vt:lpstr>
      <vt:lpstr>Josip Visarijonovič Džugašvili –Stalin   JEKLENI MOŽ</vt:lpstr>
      <vt:lpstr>PowerPoint Presentation</vt:lpstr>
      <vt:lpstr>Življenje in vzpon v politiki</vt:lpstr>
      <vt:lpstr>PowerPoint Presentation</vt:lpstr>
      <vt:lpstr>Likvidacije</vt:lpstr>
      <vt:lpstr>PETLETKE</vt:lpstr>
      <vt:lpstr>HVALA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2019-06-03T09:16:45Z</dcterms:created>
  <dcterms:modified xsi:type="dcterms:W3CDTF">2019-06-03T09:16:45Z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