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59" r:id="rId18"/>
    <p:sldId id="273" r:id="rId1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17">
            <a:extLst>
              <a:ext uri="{FF2B5EF4-FFF2-40B4-BE49-F238E27FC236}">
                <a16:creationId xmlns:a16="http://schemas.microsoft.com/office/drawing/2014/main" id="{2FCC143F-8B13-4331-A3A7-65A5CB941366}"/>
              </a:ext>
            </a:extLst>
          </p:cNvPr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18">
            <a:extLst>
              <a:ext uri="{FF2B5EF4-FFF2-40B4-BE49-F238E27FC236}">
                <a16:creationId xmlns:a16="http://schemas.microsoft.com/office/drawing/2014/main" id="{5C304683-E109-477F-AB15-ED5E0A5FC11A}"/>
              </a:ext>
            </a:extLst>
          </p:cNvPr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kotnik 19">
            <a:extLst>
              <a:ext uri="{FF2B5EF4-FFF2-40B4-BE49-F238E27FC236}">
                <a16:creationId xmlns:a16="http://schemas.microsoft.com/office/drawing/2014/main" id="{EAA918B8-9C43-4EBE-85F4-E41D75DD9678}"/>
              </a:ext>
            </a:extLst>
          </p:cNvPr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ravokotnik 20">
            <a:extLst>
              <a:ext uri="{FF2B5EF4-FFF2-40B4-BE49-F238E27FC236}">
                <a16:creationId xmlns:a16="http://schemas.microsoft.com/office/drawing/2014/main" id="{68A8D012-0C52-49F1-B3E3-3D82620ADC16}"/>
              </a:ext>
            </a:extLst>
          </p:cNvPr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avokotnik 23">
            <a:extLst>
              <a:ext uri="{FF2B5EF4-FFF2-40B4-BE49-F238E27FC236}">
                <a16:creationId xmlns:a16="http://schemas.microsoft.com/office/drawing/2014/main" id="{CBD7ED60-720B-4ED2-8EC0-D2361E5C0A06}"/>
              </a:ext>
            </a:extLst>
          </p:cNvPr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ravokotnik 24">
            <a:extLst>
              <a:ext uri="{FF2B5EF4-FFF2-40B4-BE49-F238E27FC236}">
                <a16:creationId xmlns:a16="http://schemas.microsoft.com/office/drawing/2014/main" id="{11C8C5FE-DE9F-4FDD-A7AC-EF2F6F122BA2}"/>
              </a:ext>
            </a:extLst>
          </p:cNvPr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avokotnik 25">
            <a:extLst>
              <a:ext uri="{FF2B5EF4-FFF2-40B4-BE49-F238E27FC236}">
                <a16:creationId xmlns:a16="http://schemas.microsoft.com/office/drawing/2014/main" id="{D9AACCE0-7CA6-498A-9DF6-3D5FEE08D353}"/>
              </a:ext>
            </a:extLst>
          </p:cNvPr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ravokotnik 26">
            <a:extLst>
              <a:ext uri="{FF2B5EF4-FFF2-40B4-BE49-F238E27FC236}">
                <a16:creationId xmlns:a16="http://schemas.microsoft.com/office/drawing/2014/main" id="{7B780CCE-C198-418D-95C7-BC8F3B754825}"/>
              </a:ext>
            </a:extLst>
          </p:cNvPr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Pravokotnik 27">
            <a:extLst>
              <a:ext uri="{FF2B5EF4-FFF2-40B4-BE49-F238E27FC236}">
                <a16:creationId xmlns:a16="http://schemas.microsoft.com/office/drawing/2014/main" id="{8672ACE8-BF0D-4D80-BA2D-810F1DB57748}"/>
              </a:ext>
            </a:extLst>
          </p:cNvPr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15" name="Ograda datuma 27">
            <a:extLst>
              <a:ext uri="{FF2B5EF4-FFF2-40B4-BE49-F238E27FC236}">
                <a16:creationId xmlns:a16="http://schemas.microsoft.com/office/drawing/2014/main" id="{1971AD1D-629D-47A5-A7B2-8537B119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64B849-E70A-4A52-9209-4E4362C12A7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6" name="Ograda noge 16">
            <a:extLst>
              <a:ext uri="{FF2B5EF4-FFF2-40B4-BE49-F238E27FC236}">
                <a16:creationId xmlns:a16="http://schemas.microsoft.com/office/drawing/2014/main" id="{5471279F-BD21-433D-A40B-FE0A0252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7" name="Ograda številke diapozitiva 28">
            <a:extLst>
              <a:ext uri="{FF2B5EF4-FFF2-40B4-BE49-F238E27FC236}">
                <a16:creationId xmlns:a16="http://schemas.microsoft.com/office/drawing/2014/main" id="{1A39BC43-3D3F-438D-8470-D05351D8F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39D14-7871-4D29-9776-D5D38626B6A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1814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0EC9F77E-E100-40C2-BB3A-C273E253E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5EDDF-3AA8-4258-BA53-1D6D3153BED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D4C8338A-8DC3-4D6F-B351-04A22879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9AF805C7-F295-4CCB-8291-C32C7E4B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C3487-CDDA-417A-BE44-E3895BA97BE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754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691E9AA1-DF19-4BAC-AE8E-6D3FB6472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D23A-730A-4381-8F12-26BB3926B75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6D71E40C-67AF-474B-ADD7-6915DC45F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28D87584-C191-4363-A8D1-283765D45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2AF88-8952-495A-9C62-257FDCF7334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7816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4E43A382-6B61-4517-B851-D98E4CFA2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28B48-731E-4B4C-84FC-FA225C10CEA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6B952A05-4E1F-48F1-B340-8335407FD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025B6E00-2525-4493-BFE3-323235670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A11BA-A962-437C-80A9-476CFB01FEB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8343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ročno 17">
            <a:extLst>
              <a:ext uri="{FF2B5EF4-FFF2-40B4-BE49-F238E27FC236}">
                <a16:creationId xmlns:a16="http://schemas.microsoft.com/office/drawing/2014/main" id="{CAAB48DC-2E9F-485A-B372-770329C17A34}"/>
              </a:ext>
            </a:extLst>
          </p:cNvPr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Prostoročno 18">
            <a:extLst>
              <a:ext uri="{FF2B5EF4-FFF2-40B4-BE49-F238E27FC236}">
                <a16:creationId xmlns:a16="http://schemas.microsoft.com/office/drawing/2014/main" id="{3A977D60-8F92-4CD0-A1F3-8DBA93DDC537}"/>
              </a:ext>
            </a:extLst>
          </p:cNvPr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ostoročno 19">
            <a:extLst>
              <a:ext uri="{FF2B5EF4-FFF2-40B4-BE49-F238E27FC236}">
                <a16:creationId xmlns:a16="http://schemas.microsoft.com/office/drawing/2014/main" id="{F2260159-BE6B-4CFD-BDF4-59632ECBC8C6}"/>
              </a:ext>
            </a:extLst>
          </p:cNvPr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ostoročno 20">
            <a:extLst>
              <a:ext uri="{FF2B5EF4-FFF2-40B4-BE49-F238E27FC236}">
                <a16:creationId xmlns:a16="http://schemas.microsoft.com/office/drawing/2014/main" id="{16453A30-DC21-420E-A877-985D2C443FD1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Prostoročno 23">
            <a:extLst>
              <a:ext uri="{FF2B5EF4-FFF2-40B4-BE49-F238E27FC236}">
                <a16:creationId xmlns:a16="http://schemas.microsoft.com/office/drawing/2014/main" id="{050F931C-3E2D-46B1-BE29-95A115FB8EC5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rostoročno 24">
            <a:extLst>
              <a:ext uri="{FF2B5EF4-FFF2-40B4-BE49-F238E27FC236}">
                <a16:creationId xmlns:a16="http://schemas.microsoft.com/office/drawing/2014/main" id="{1B06E188-C4C5-4E82-9E6F-FC26DFC6C00D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rostoročno 25">
            <a:extLst>
              <a:ext uri="{FF2B5EF4-FFF2-40B4-BE49-F238E27FC236}">
                <a16:creationId xmlns:a16="http://schemas.microsoft.com/office/drawing/2014/main" id="{3680A051-836A-42E2-8DE7-0587C26218AD}"/>
              </a:ext>
            </a:extLst>
          </p:cNvPr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rostoročno 26">
            <a:extLst>
              <a:ext uri="{FF2B5EF4-FFF2-40B4-BE49-F238E27FC236}">
                <a16:creationId xmlns:a16="http://schemas.microsoft.com/office/drawing/2014/main" id="{277072C5-2432-48C6-B222-883809F5C2B1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rostoročno 27">
            <a:extLst>
              <a:ext uri="{FF2B5EF4-FFF2-40B4-BE49-F238E27FC236}">
                <a16:creationId xmlns:a16="http://schemas.microsoft.com/office/drawing/2014/main" id="{36250B98-DF27-4115-9412-2DA7DD92B6CE}"/>
              </a:ext>
            </a:extLst>
          </p:cNvPr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rostoročno 28">
            <a:extLst>
              <a:ext uri="{FF2B5EF4-FFF2-40B4-BE49-F238E27FC236}">
                <a16:creationId xmlns:a16="http://schemas.microsoft.com/office/drawing/2014/main" id="{73F95CC8-A5D2-4A6A-9579-D3DF398B1BAC}"/>
              </a:ext>
            </a:extLst>
          </p:cNvPr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ostoročno 29">
            <a:extLst>
              <a:ext uri="{FF2B5EF4-FFF2-40B4-BE49-F238E27FC236}">
                <a16:creationId xmlns:a16="http://schemas.microsoft.com/office/drawing/2014/main" id="{C132EAC7-D1B2-435D-9315-1B03F29B3365}"/>
              </a:ext>
            </a:extLst>
          </p:cNvPr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rostoročno 30">
            <a:extLst>
              <a:ext uri="{FF2B5EF4-FFF2-40B4-BE49-F238E27FC236}">
                <a16:creationId xmlns:a16="http://schemas.microsoft.com/office/drawing/2014/main" id="{C8E7C0BE-3F5F-49D9-AF3E-821664F82A3F}"/>
              </a:ext>
            </a:extLst>
          </p:cNvPr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Prostoročno 31">
            <a:extLst>
              <a:ext uri="{FF2B5EF4-FFF2-40B4-BE49-F238E27FC236}">
                <a16:creationId xmlns:a16="http://schemas.microsoft.com/office/drawing/2014/main" id="{695BF15F-0D96-481E-96B6-DB33258F5A70}"/>
              </a:ext>
            </a:extLst>
          </p:cNvPr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Prostoročno 32">
            <a:extLst>
              <a:ext uri="{FF2B5EF4-FFF2-40B4-BE49-F238E27FC236}">
                <a16:creationId xmlns:a16="http://schemas.microsoft.com/office/drawing/2014/main" id="{7F303B17-BD6B-4124-A6EB-69B963295291}"/>
              </a:ext>
            </a:extLst>
          </p:cNvPr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Prostoročno 33">
            <a:extLst>
              <a:ext uri="{FF2B5EF4-FFF2-40B4-BE49-F238E27FC236}">
                <a16:creationId xmlns:a16="http://schemas.microsoft.com/office/drawing/2014/main" id="{6BEBABAC-D73D-4DAE-A494-B5877067708E}"/>
              </a:ext>
            </a:extLst>
          </p:cNvPr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Pravokotnik 34">
            <a:extLst>
              <a:ext uri="{FF2B5EF4-FFF2-40B4-BE49-F238E27FC236}">
                <a16:creationId xmlns:a16="http://schemas.microsoft.com/office/drawing/2014/main" id="{55E6D95D-53B3-493C-BB1A-3D0745BA3D79}"/>
              </a:ext>
            </a:extLst>
          </p:cNvPr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Pravokotnik 35">
            <a:extLst>
              <a:ext uri="{FF2B5EF4-FFF2-40B4-BE49-F238E27FC236}">
                <a16:creationId xmlns:a16="http://schemas.microsoft.com/office/drawing/2014/main" id="{5219D157-3417-44DC-A966-15F06AC5786B}"/>
              </a:ext>
            </a:extLst>
          </p:cNvPr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Pravokotnik 36">
            <a:extLst>
              <a:ext uri="{FF2B5EF4-FFF2-40B4-BE49-F238E27FC236}">
                <a16:creationId xmlns:a16="http://schemas.microsoft.com/office/drawing/2014/main" id="{FE51A511-4209-4B80-8025-715C5462E246}"/>
              </a:ext>
            </a:extLst>
          </p:cNvPr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Pravokotnik 37">
            <a:extLst>
              <a:ext uri="{FF2B5EF4-FFF2-40B4-BE49-F238E27FC236}">
                <a16:creationId xmlns:a16="http://schemas.microsoft.com/office/drawing/2014/main" id="{D75FE9A0-B054-4E7E-9500-396D5046ACBE}"/>
              </a:ext>
            </a:extLst>
          </p:cNvPr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Pravokotnik 38">
            <a:extLst>
              <a:ext uri="{FF2B5EF4-FFF2-40B4-BE49-F238E27FC236}">
                <a16:creationId xmlns:a16="http://schemas.microsoft.com/office/drawing/2014/main" id="{A9F2EA94-BAFD-4BA4-A53A-29487DF064C6}"/>
              </a:ext>
            </a:extLst>
          </p:cNvPr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Pravokotnik 39">
            <a:extLst>
              <a:ext uri="{FF2B5EF4-FFF2-40B4-BE49-F238E27FC236}">
                <a16:creationId xmlns:a16="http://schemas.microsoft.com/office/drawing/2014/main" id="{FD3FABCB-7E8F-41A0-982E-8B744B1EA293}"/>
              </a:ext>
            </a:extLst>
          </p:cNvPr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25" name="Ograda datuma 3">
            <a:extLst>
              <a:ext uri="{FF2B5EF4-FFF2-40B4-BE49-F238E27FC236}">
                <a16:creationId xmlns:a16="http://schemas.microsoft.com/office/drawing/2014/main" id="{11E73756-FA12-48B4-B942-69A2733F3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93683E-3267-42CB-B9D6-9B959D5A12A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6" name="Ograda noge 4">
            <a:extLst>
              <a:ext uri="{FF2B5EF4-FFF2-40B4-BE49-F238E27FC236}">
                <a16:creationId xmlns:a16="http://schemas.microsoft.com/office/drawing/2014/main" id="{F3EC93F8-F7ED-4D8B-A29B-8A6CF0E6E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27" name="Ograda številke diapozitiva 5">
            <a:extLst>
              <a:ext uri="{FF2B5EF4-FFF2-40B4-BE49-F238E27FC236}">
                <a16:creationId xmlns:a16="http://schemas.microsoft.com/office/drawing/2014/main" id="{C0E5C789-06C1-4012-9F91-2C58CB943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0E3F4-F315-4E99-884C-8650CF01ACE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6101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DF7555A8-FF6C-4F00-85EF-4C2E61884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8956AD-455D-4E78-A7F4-AA0D6DC9234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8AFC4C6B-D47A-4C6E-8B28-F518317D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2BD5298B-03B8-4B70-8935-A6668F9B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B6EC4-B74F-46D0-B521-D39388FD40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1364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17">
            <a:extLst>
              <a:ext uri="{FF2B5EF4-FFF2-40B4-BE49-F238E27FC236}">
                <a16:creationId xmlns:a16="http://schemas.microsoft.com/office/drawing/2014/main" id="{FE9409D4-4167-4B61-B0FF-75B103D26392}"/>
              </a:ext>
            </a:extLst>
          </p:cNvPr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avokotnik 18">
            <a:extLst>
              <a:ext uri="{FF2B5EF4-FFF2-40B4-BE49-F238E27FC236}">
                <a16:creationId xmlns:a16="http://schemas.microsoft.com/office/drawing/2014/main" id="{38CA9F05-F971-45C3-96CC-203EF619DCBD}"/>
              </a:ext>
            </a:extLst>
          </p:cNvPr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Pravokotnik 19">
            <a:extLst>
              <a:ext uri="{FF2B5EF4-FFF2-40B4-BE49-F238E27FC236}">
                <a16:creationId xmlns:a16="http://schemas.microsoft.com/office/drawing/2014/main" id="{F7066D18-D66C-4BAB-86F5-9768D064B8CB}"/>
              </a:ext>
            </a:extLst>
          </p:cNvPr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Pravokotnik 20">
            <a:extLst>
              <a:ext uri="{FF2B5EF4-FFF2-40B4-BE49-F238E27FC236}">
                <a16:creationId xmlns:a16="http://schemas.microsoft.com/office/drawing/2014/main" id="{F8F6CB05-9F84-428D-A8B7-7A029FF2A8D2}"/>
              </a:ext>
            </a:extLst>
          </p:cNvPr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avokotnik 23">
            <a:extLst>
              <a:ext uri="{FF2B5EF4-FFF2-40B4-BE49-F238E27FC236}">
                <a16:creationId xmlns:a16="http://schemas.microsoft.com/office/drawing/2014/main" id="{0EA5389F-F081-4212-8B12-33CDF7E58DF4}"/>
              </a:ext>
            </a:extLst>
          </p:cNvPr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Pravokotnik 24">
            <a:extLst>
              <a:ext uri="{FF2B5EF4-FFF2-40B4-BE49-F238E27FC236}">
                <a16:creationId xmlns:a16="http://schemas.microsoft.com/office/drawing/2014/main" id="{CB959ABE-4CAD-45C9-ABEB-4E261DAD57D6}"/>
              </a:ext>
            </a:extLst>
          </p:cNvPr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Pravokotnik 25">
            <a:extLst>
              <a:ext uri="{FF2B5EF4-FFF2-40B4-BE49-F238E27FC236}">
                <a16:creationId xmlns:a16="http://schemas.microsoft.com/office/drawing/2014/main" id="{51EDDFAF-4A2E-4634-ACB8-5C021C67A343}"/>
              </a:ext>
            </a:extLst>
          </p:cNvPr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ravokotnik 26">
            <a:extLst>
              <a:ext uri="{FF2B5EF4-FFF2-40B4-BE49-F238E27FC236}">
                <a16:creationId xmlns:a16="http://schemas.microsoft.com/office/drawing/2014/main" id="{A60C9E67-2B17-4F65-A4FF-0058F98D80B1}"/>
              </a:ext>
            </a:extLst>
          </p:cNvPr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avokotnik 27">
            <a:extLst>
              <a:ext uri="{FF2B5EF4-FFF2-40B4-BE49-F238E27FC236}">
                <a16:creationId xmlns:a16="http://schemas.microsoft.com/office/drawing/2014/main" id="{7CBDD9B6-B19F-4A1E-BA59-89B97F15C35D}"/>
              </a:ext>
            </a:extLst>
          </p:cNvPr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Pravokotnik 28">
            <a:extLst>
              <a:ext uri="{FF2B5EF4-FFF2-40B4-BE49-F238E27FC236}">
                <a16:creationId xmlns:a16="http://schemas.microsoft.com/office/drawing/2014/main" id="{95603982-A1F7-4017-BE77-8A72211D17C5}"/>
              </a:ext>
            </a:extLst>
          </p:cNvPr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7" name="Ograda datuma 6">
            <a:extLst>
              <a:ext uri="{FF2B5EF4-FFF2-40B4-BE49-F238E27FC236}">
                <a16:creationId xmlns:a16="http://schemas.microsoft.com/office/drawing/2014/main" id="{BC4915DC-94BC-4866-B9FB-572A8B1E4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A59D5C-856F-444C-B64B-C62BAF00F96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8" name="Ograda noge 7">
            <a:extLst>
              <a:ext uri="{FF2B5EF4-FFF2-40B4-BE49-F238E27FC236}">
                <a16:creationId xmlns:a16="http://schemas.microsoft.com/office/drawing/2014/main" id="{4EB535C7-FD81-4473-826D-3B732C18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9" name="Ograda številke diapozitiva 8">
            <a:extLst>
              <a:ext uri="{FF2B5EF4-FFF2-40B4-BE49-F238E27FC236}">
                <a16:creationId xmlns:a16="http://schemas.microsoft.com/office/drawing/2014/main" id="{C790B15D-B122-4547-9C8D-FA4D96C99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13134-FA31-4F4A-BAAF-96729712870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041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13">
            <a:extLst>
              <a:ext uri="{FF2B5EF4-FFF2-40B4-BE49-F238E27FC236}">
                <a16:creationId xmlns:a16="http://schemas.microsoft.com/office/drawing/2014/main" id="{02383445-6908-43D8-8449-E04544933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E6FB1-EAC5-49FC-8C65-62465DA892A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2">
            <a:extLst>
              <a:ext uri="{FF2B5EF4-FFF2-40B4-BE49-F238E27FC236}">
                <a16:creationId xmlns:a16="http://schemas.microsoft.com/office/drawing/2014/main" id="{5ECB98E1-7B9F-4EA8-A47B-D4651B8A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>
            <a:extLst>
              <a:ext uri="{FF2B5EF4-FFF2-40B4-BE49-F238E27FC236}">
                <a16:creationId xmlns:a16="http://schemas.microsoft.com/office/drawing/2014/main" id="{7FC86C9C-0CE8-424E-A095-474BEDCC5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5A13E-597F-4E6A-AEBE-0FCD3BBA91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2689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>
            <a:extLst>
              <a:ext uri="{FF2B5EF4-FFF2-40B4-BE49-F238E27FC236}">
                <a16:creationId xmlns:a16="http://schemas.microsoft.com/office/drawing/2014/main" id="{247422CC-C931-4F46-AFCC-3BDA7D8BF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19F9E6-E649-47C9-A31E-5E907861809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6CC698BE-86B1-45B8-9FC6-FC846CB1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3">
            <a:extLst>
              <a:ext uri="{FF2B5EF4-FFF2-40B4-BE49-F238E27FC236}">
                <a16:creationId xmlns:a16="http://schemas.microsoft.com/office/drawing/2014/main" id="{5170D605-A25F-4CA2-B980-B615EC7CA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8B2B2-AF08-4BCA-86C0-D5501B77129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0034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C949B7FD-EA99-4192-8960-B05BA3B8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C1CAC-B4E6-4E7D-A950-A808170170B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9549C398-7F86-42A4-836A-355A470A9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61465DBA-68AF-4FBC-A308-DAFA42E09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321D6-E292-4698-B72F-A5CA7FB260B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4421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17">
            <a:extLst>
              <a:ext uri="{FF2B5EF4-FFF2-40B4-BE49-F238E27FC236}">
                <a16:creationId xmlns:a16="http://schemas.microsoft.com/office/drawing/2014/main" id="{1170DB0B-F443-458F-95E9-EF9026A632FF}"/>
              </a:ext>
            </a:extLst>
          </p:cNvPr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Raven konektor 18">
            <a:extLst>
              <a:ext uri="{FF2B5EF4-FFF2-40B4-BE49-F238E27FC236}">
                <a16:creationId xmlns:a16="http://schemas.microsoft.com/office/drawing/2014/main" id="{19B6867D-7225-470A-8C98-A80623D5E034}"/>
              </a:ext>
            </a:extLst>
          </p:cNvPr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19">
            <a:extLst>
              <a:ext uri="{FF2B5EF4-FFF2-40B4-BE49-F238E27FC236}">
                <a16:creationId xmlns:a16="http://schemas.microsoft.com/office/drawing/2014/main" id="{6B070E87-D684-4C32-995D-5C9657B29D7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Raven konektor 20">
              <a:extLst>
                <a:ext uri="{FF2B5EF4-FFF2-40B4-BE49-F238E27FC236}">
                  <a16:creationId xmlns:a16="http://schemas.microsoft.com/office/drawing/2014/main" id="{19D2EBAF-CC16-4E3D-9369-15780D727236}"/>
                </a:ext>
              </a:extLst>
            </p:cNvPr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en konektor 23">
              <a:extLst>
                <a:ext uri="{FF2B5EF4-FFF2-40B4-BE49-F238E27FC236}">
                  <a16:creationId xmlns:a16="http://schemas.microsoft.com/office/drawing/2014/main" id="{7956D21C-9DC6-4307-A27F-8B56490B66E2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en konektor 24">
              <a:extLst>
                <a:ext uri="{FF2B5EF4-FFF2-40B4-BE49-F238E27FC236}">
                  <a16:creationId xmlns:a16="http://schemas.microsoft.com/office/drawing/2014/main" id="{450D9F9C-22E0-41A3-A6E8-1669B22EC32D}"/>
                </a:ext>
              </a:extLst>
            </p:cNvPr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25">
            <a:extLst>
              <a:ext uri="{FF2B5EF4-FFF2-40B4-BE49-F238E27FC236}">
                <a16:creationId xmlns:a16="http://schemas.microsoft.com/office/drawing/2014/main" id="{9C9B98AB-949D-4E99-9840-22BA0999813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Raven konektor 26">
              <a:extLst>
                <a:ext uri="{FF2B5EF4-FFF2-40B4-BE49-F238E27FC236}">
                  <a16:creationId xmlns:a16="http://schemas.microsoft.com/office/drawing/2014/main" id="{7D332C14-68A0-43DC-B321-761BE6BE155A}"/>
                </a:ext>
              </a:extLst>
            </p:cNvPr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konektor 27">
              <a:extLst>
                <a:ext uri="{FF2B5EF4-FFF2-40B4-BE49-F238E27FC236}">
                  <a16:creationId xmlns:a16="http://schemas.microsoft.com/office/drawing/2014/main" id="{10B83C46-C933-47EA-83B3-45AE81853ABC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konektor 28">
              <a:extLst>
                <a:ext uri="{FF2B5EF4-FFF2-40B4-BE49-F238E27FC236}">
                  <a16:creationId xmlns:a16="http://schemas.microsoft.com/office/drawing/2014/main" id="{6C4246F7-40A7-4779-9E98-B081AF572922}"/>
                </a:ext>
              </a:extLst>
            </p:cNvPr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29">
            <a:extLst>
              <a:ext uri="{FF2B5EF4-FFF2-40B4-BE49-F238E27FC236}">
                <a16:creationId xmlns:a16="http://schemas.microsoft.com/office/drawing/2014/main" id="{2D62B22A-4F31-48CE-82CA-D5FF1165F57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Raven konektor 30">
              <a:extLst>
                <a:ext uri="{FF2B5EF4-FFF2-40B4-BE49-F238E27FC236}">
                  <a16:creationId xmlns:a16="http://schemas.microsoft.com/office/drawing/2014/main" id="{C5615A93-A958-4C4F-AE25-A66967055ADE}"/>
                </a:ext>
              </a:extLst>
            </p:cNvPr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konektor 31">
              <a:extLst>
                <a:ext uri="{FF2B5EF4-FFF2-40B4-BE49-F238E27FC236}">
                  <a16:creationId xmlns:a16="http://schemas.microsoft.com/office/drawing/2014/main" id="{D79E49F9-D9A2-4FF8-95ED-4B956B3319FF}"/>
                </a:ext>
              </a:extLst>
            </p:cNvPr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konektor 32">
              <a:extLst>
                <a:ext uri="{FF2B5EF4-FFF2-40B4-BE49-F238E27FC236}">
                  <a16:creationId xmlns:a16="http://schemas.microsoft.com/office/drawing/2014/main" id="{89D707C9-F486-4AFC-9C8F-09554A68935A}"/>
                </a:ext>
              </a:extLst>
            </p:cNvPr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l-SI" noProof="0"/>
              <a:t>Kliknite ikono, če želite dodati sliko</a:t>
            </a:r>
            <a:endParaRPr lang="en-US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9" name="Ograda datuma 4">
            <a:extLst>
              <a:ext uri="{FF2B5EF4-FFF2-40B4-BE49-F238E27FC236}">
                <a16:creationId xmlns:a16="http://schemas.microsoft.com/office/drawing/2014/main" id="{97CCAD4A-7B0F-47EA-8E32-8AAFED72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BE7161-1122-452E-90B1-68FB5504D40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0" name="Ograda noge 5">
            <a:extLst>
              <a:ext uri="{FF2B5EF4-FFF2-40B4-BE49-F238E27FC236}">
                <a16:creationId xmlns:a16="http://schemas.microsoft.com/office/drawing/2014/main" id="{BB05F374-CF43-4798-A1A1-BD394A781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21" name="Ograda številke diapozitiva 6">
            <a:extLst>
              <a:ext uri="{FF2B5EF4-FFF2-40B4-BE49-F238E27FC236}">
                <a16:creationId xmlns:a16="http://schemas.microsoft.com/office/drawing/2014/main" id="{65DC296E-2B02-4AC3-873B-33D2664F7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955CF443-9BBF-4D4B-8475-A9F5B32EFC5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163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>
            <a:extLst>
              <a:ext uri="{FF2B5EF4-FFF2-40B4-BE49-F238E27FC236}">
                <a16:creationId xmlns:a16="http://schemas.microsoft.com/office/drawing/2014/main" id="{53660B3C-C8AC-4169-85DB-D37650E3E505}"/>
              </a:ext>
            </a:extLst>
          </p:cNvPr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266B50D2-D0F5-47CE-9467-FEBF5B26AFCC}"/>
              </a:ext>
            </a:extLst>
          </p:cNvPr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ravokotnik 8">
            <a:extLst>
              <a:ext uri="{FF2B5EF4-FFF2-40B4-BE49-F238E27FC236}">
                <a16:creationId xmlns:a16="http://schemas.microsoft.com/office/drawing/2014/main" id="{3B6B7959-7F6C-471E-B121-776C909608FE}"/>
              </a:ext>
            </a:extLst>
          </p:cNvPr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avokotnik 9">
            <a:extLst>
              <a:ext uri="{FF2B5EF4-FFF2-40B4-BE49-F238E27FC236}">
                <a16:creationId xmlns:a16="http://schemas.microsoft.com/office/drawing/2014/main" id="{E5DD23B6-37FB-4BAA-B5F8-B8F59D3C6D4E}"/>
              </a:ext>
            </a:extLst>
          </p:cNvPr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avokotnik 10">
            <a:extLst>
              <a:ext uri="{FF2B5EF4-FFF2-40B4-BE49-F238E27FC236}">
                <a16:creationId xmlns:a16="http://schemas.microsoft.com/office/drawing/2014/main" id="{A4A5D88F-8650-49FB-9302-5AA634E45263}"/>
              </a:ext>
            </a:extLst>
          </p:cNvPr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Pravokotnik 11">
            <a:extLst>
              <a:ext uri="{FF2B5EF4-FFF2-40B4-BE49-F238E27FC236}">
                <a16:creationId xmlns:a16="http://schemas.microsoft.com/office/drawing/2014/main" id="{3AE38B4D-56CF-412C-A286-CE69701AFE39}"/>
              </a:ext>
            </a:extLst>
          </p:cNvPr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B4D99D3A-9DCB-4DD7-8D3C-7927A97C12B7}"/>
              </a:ext>
            </a:extLst>
          </p:cNvPr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Pravokotnik 15">
            <a:extLst>
              <a:ext uri="{FF2B5EF4-FFF2-40B4-BE49-F238E27FC236}">
                <a16:creationId xmlns:a16="http://schemas.microsoft.com/office/drawing/2014/main" id="{AE6D4EE9-DE9D-41C2-A011-6E81F497DA1F}"/>
              </a:ext>
            </a:extLst>
          </p:cNvPr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Pravokotnik 16">
            <a:extLst>
              <a:ext uri="{FF2B5EF4-FFF2-40B4-BE49-F238E27FC236}">
                <a16:creationId xmlns:a16="http://schemas.microsoft.com/office/drawing/2014/main" id="{E737F7C7-71BE-47AD-9508-75764EEE998F}"/>
              </a:ext>
            </a:extLst>
          </p:cNvPr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83309685-B851-46E0-BF38-FA6DCE24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36" name="Ograda besedila 12">
            <a:extLst>
              <a:ext uri="{FF2B5EF4-FFF2-40B4-BE49-F238E27FC236}">
                <a16:creationId xmlns:a16="http://schemas.microsoft.com/office/drawing/2014/main" id="{830C7BB7-58BE-4F4C-8651-8B1C821D49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3824DF4D-BBD7-402C-A2E4-8BF0FB9D6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6A28665-3E82-4437-80CA-B5BC4C264EC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24484F97-19D0-4B33-99D3-5B95BD2B3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A8757212-7973-49B8-9875-214CDFBB6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fld id="{5949396D-40A1-4296-A354-4AD0D95BFA4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1" r:id="rId2"/>
    <p:sldLayoutId id="2147483737" r:id="rId3"/>
    <p:sldLayoutId id="2147483738" r:id="rId4"/>
    <p:sldLayoutId id="2147483739" r:id="rId5"/>
    <p:sldLayoutId id="2147483732" r:id="rId6"/>
    <p:sldLayoutId id="2147483740" r:id="rId7"/>
    <p:sldLayoutId id="2147483733" r:id="rId8"/>
    <p:sldLayoutId id="2147483741" r:id="rId9"/>
    <p:sldLayoutId id="2147483734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BDC8D4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BDC8D4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1D63F2-856E-4AE8-A86D-B85709A75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8286808" cy="19751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5800" cap="none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Josip </a:t>
            </a:r>
            <a:r>
              <a:rPr lang="sl-SI" sz="5800" cap="none" dirty="0" err="1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Visarijonovič</a:t>
            </a:r>
            <a:r>
              <a:rPr lang="sl-SI" sz="5800" cap="none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Stalin</a:t>
            </a:r>
            <a:br>
              <a:rPr lang="sl-SI" sz="5600" cap="none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l-SI" sz="5600" cap="none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sl-SI" sz="5800" cap="none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(Življenjepis)</a:t>
            </a:r>
          </a:p>
        </p:txBody>
      </p:sp>
      <p:sp>
        <p:nvSpPr>
          <p:cNvPr id="8195" name="Podnaslov 2">
            <a:extLst>
              <a:ext uri="{FF2B5EF4-FFF2-40B4-BE49-F238E27FC236}">
                <a16:creationId xmlns:a16="http://schemas.microsoft.com/office/drawing/2014/main" id="{508CC148-FACD-47C2-84B7-8EE32CE02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8688" y="4286250"/>
            <a:ext cx="7772400" cy="15081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Zgodovina</a:t>
            </a:r>
            <a:endParaRPr lang="sl-SI" altLang="sl-SI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sl-SI" altLang="sl-SI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9.a</a:t>
            </a:r>
          </a:p>
        </p:txBody>
      </p:sp>
      <p:pic>
        <p:nvPicPr>
          <p:cNvPr id="8194" name="Picture 2" descr="C:\Users\Uporabnik\Desktop\stalin-2.jpg">
            <a:extLst>
              <a:ext uri="{FF2B5EF4-FFF2-40B4-BE49-F238E27FC236}">
                <a16:creationId xmlns:a16="http://schemas.microsoft.com/office/drawing/2014/main" id="{7AED037D-B4F8-4C01-BBF2-5EAF1C9D9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357562"/>
            <a:ext cx="1928826" cy="2672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93D136-8755-4BC1-82CD-8A88A42D8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Čistke</a:t>
            </a:r>
          </a:p>
        </p:txBody>
      </p:sp>
      <p:sp>
        <p:nvSpPr>
          <p:cNvPr id="17411" name="Ograda vsebine 2">
            <a:extLst>
              <a:ext uri="{FF2B5EF4-FFF2-40B4-BE49-F238E27FC236}">
                <a16:creationId xmlns:a16="http://schemas.microsoft.com/office/drawing/2014/main" id="{D4318769-E814-4021-895C-F8FF68DA6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571625"/>
            <a:ext cx="8072438" cy="5286375"/>
          </a:xfrm>
        </p:spPr>
        <p:txBody>
          <a:bodyPr/>
          <a:lstStyle/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Umor partijskega sekretarja Kirova leta 1934 je bil šele začetek množice montiranih procesov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Ubil je Leninove sodelavce, pa še dolgo vrsto drugih nedolžnih ljudi, predanih starim boljševikom 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Z domnevnimi zarotniki, saboterji in sovražnimi agenti je napolnil delovna taborišča v Sibiriji ter zarotnike prepustil trpljenju in umiranju 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Stalin je imel tajno policijo ki je imela glavnega šefa Berija ki je po mili volji pošiljal ljudi na prisilno delo 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Delali so več let po gozdovih, rudnikih in tovarnah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Mnogi niso preživeli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206A85-A74F-4FDE-A826-A08EBB1D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Druga SV. vojna in po njej</a:t>
            </a:r>
          </a:p>
        </p:txBody>
      </p:sp>
      <p:sp>
        <p:nvSpPr>
          <p:cNvPr id="18435" name="Ograda vsebine 2">
            <a:extLst>
              <a:ext uri="{FF2B5EF4-FFF2-40B4-BE49-F238E27FC236}">
                <a16:creationId xmlns:a16="http://schemas.microsoft.com/office/drawing/2014/main" id="{25999F6E-90E5-418D-84B1-A0303A7E4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43063"/>
            <a:ext cx="8229600" cy="5000625"/>
          </a:xfrm>
        </p:spPr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Pokazal je  imperialistična nagnjenja saj se je začel bojevati s Finsko in ji iztrgal precej ozemlja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Priključil si je tudi baltske republike in si s Hitlerjem razdelil Poljsko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Po Hitlerjevem napadu na SZ je bil spet krivec za državno vojno v kateri je padlo 20 milijonov sovjetskih državljanov 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 sporazumevanju s                              Churchillom  in Rooseveltom                                                  se je izkazal za močno osebnost                                    z zelo jasnimi zahtevami</a:t>
            </a:r>
          </a:p>
        </p:txBody>
      </p:sp>
      <p:pic>
        <p:nvPicPr>
          <p:cNvPr id="18436" name="Picture 2" descr="C:\Users\Uporabnik\Desktop\BigThree.jpg">
            <a:extLst>
              <a:ext uri="{FF2B5EF4-FFF2-40B4-BE49-F238E27FC236}">
                <a16:creationId xmlns:a16="http://schemas.microsoft.com/office/drawing/2014/main" id="{50C2CECA-111F-4E9F-8FB8-31DA67D42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500563"/>
            <a:ext cx="2786062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8540F0-CE9E-44C7-B642-331B75617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Zadnja leta</a:t>
            </a:r>
          </a:p>
        </p:txBody>
      </p:sp>
      <p:sp>
        <p:nvSpPr>
          <p:cNvPr id="19459" name="Ograda vsebine 2">
            <a:extLst>
              <a:ext uri="{FF2B5EF4-FFF2-40B4-BE49-F238E27FC236}">
                <a16:creationId xmlns:a16="http://schemas.microsoft.com/office/drawing/2014/main" id="{08446665-86AC-4692-BB17-249E6EBD4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872413" cy="4784725"/>
          </a:xfrm>
        </p:spPr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Zadnja leta življenja so prinesla Stalinu tako uresničitev njegovih teženj kot njegov propad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Revolucija na Kitajskem je zasenčila vse problematične revolucije ki jih je Stalin insceniral  v vzhodni Evropi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Ta revolucija je spremenila                                         svetovno ravnovesje sil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l-SI" altLang="sl-SI"/>
          </a:p>
        </p:txBody>
      </p:sp>
      <p:pic>
        <p:nvPicPr>
          <p:cNvPr id="19460" name="Picture 2" descr="C:\Users\Uporabnik\Desktop\stalin_writing1250638534.jpg">
            <a:extLst>
              <a:ext uri="{FF2B5EF4-FFF2-40B4-BE49-F238E27FC236}">
                <a16:creationId xmlns:a16="http://schemas.microsoft.com/office/drawing/2014/main" id="{C24BD4A0-B008-4A00-83BF-354F5D785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3786188"/>
            <a:ext cx="2751138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94F435-EEDF-4CCC-AD5B-4D001640E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Smrt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9589504D-048F-498A-9279-E5B725992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872413" cy="4784725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Novica o Stalinovi smrti je bila objavljena </a:t>
            </a:r>
            <a:r>
              <a:rPr lang="sl-SI" sz="2800" b="1" dirty="0" err="1">
                <a:latin typeface="Times New Roman" pitchFamily="18" charset="0"/>
                <a:cs typeface="Times New Roman" pitchFamily="18" charset="0"/>
              </a:rPr>
              <a:t>6.marca</a:t>
            </a: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 1953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Po uradnih zdravniških biltenih se mu je šest dni pred tem izlila kri v možgane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Bil je paraliziran, izgubil je zavest in dar govora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Nova kap ga je zadela </a:t>
            </a:r>
            <a:r>
              <a:rPr lang="sl-SI" sz="2800" b="1" dirty="0" err="1">
                <a:latin typeface="Times New Roman" pitchFamily="18" charset="0"/>
                <a:cs typeface="Times New Roman" pitchFamily="18" charset="0"/>
              </a:rPr>
              <a:t>4.marca</a:t>
            </a: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                                   ponoči tokrat je napad prizadel                        srce in dihala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Umrl je naslednjega dne ob                                                 </a:t>
            </a:r>
            <a:r>
              <a:rPr lang="sl-SI" sz="2800" b="1" dirty="0" err="1">
                <a:latin typeface="Times New Roman" pitchFamily="18" charset="0"/>
                <a:cs typeface="Times New Roman" pitchFamily="18" charset="0"/>
              </a:rPr>
              <a:t>9.uri</a:t>
            </a: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 in 30 minut, star 73 let</a:t>
            </a:r>
          </a:p>
        </p:txBody>
      </p:sp>
      <p:pic>
        <p:nvPicPr>
          <p:cNvPr id="20484" name="Picture 2" descr="C:\Users\Uporabnik\Desktop\stalincasket.jpg">
            <a:extLst>
              <a:ext uri="{FF2B5EF4-FFF2-40B4-BE49-F238E27FC236}">
                <a16:creationId xmlns:a16="http://schemas.microsoft.com/office/drawing/2014/main" id="{90CEECC9-669A-46F0-A3F8-DD6CD68E9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357688"/>
            <a:ext cx="262413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A89F05-9D8A-4565-A338-D5091315A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smrti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8CBB50F-BB4D-451B-A90C-481666816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772400" cy="4784725"/>
          </a:xfrm>
        </p:spPr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Grozote ki so spremljale Stalinovo vladanje še danes močno odmevajo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V Rusiji so se leta 1920 borili za preživetje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Leta 1945 ko so pretrpeli udarec nemškega vojaškega stroja se je SZ povzdignila v eno izmed dveh svetovnih vojaških velesil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V zgodovini je le malo takšnih primerov kjer se speča moč naroda tako naglo in uspešno prebudila in razvila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Toda stalinizem je ostal neizbrisna senca na zgodovini socializma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C9E382-9B67-4419-918C-7421BBA5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Podrobnejši dogodki</a:t>
            </a:r>
          </a:p>
        </p:txBody>
      </p:sp>
      <p:sp>
        <p:nvSpPr>
          <p:cNvPr id="22531" name="Ograda vsebine 2">
            <a:extLst>
              <a:ext uri="{FF2B5EF4-FFF2-40B4-BE49-F238E27FC236}">
                <a16:creationId xmlns:a16="http://schemas.microsoft.com/office/drawing/2014/main" id="{CDBD3205-5FD5-40F1-A97B-1E7FCCAF9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772400" cy="4784725"/>
          </a:xfrm>
        </p:spPr>
        <p:txBody>
          <a:bodyPr/>
          <a:lstStyle/>
          <a:p>
            <a:pPr eaLnBrk="1" hangingPunct="1"/>
            <a:r>
              <a:rPr lang="it-IT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Stalin je imel tudi tri brate, vendar so umrli mladi</a:t>
            </a:r>
            <a:endParaRPr lang="sl-SI" altLang="sl-SI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Oče je bil pred tem ko je postal svoboden, suženj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Kmalu, ko je postal čevljar je odprl čevljarno vendar je kmalu bankrotiral in posledično je moral iti delati v tovarno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Svojo ženo ter otroka je videl poredko, veliko ju je tudi pretepal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B85FE7-57BD-448B-AAE2-613498ED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Stalinova družina</a:t>
            </a:r>
            <a:br>
              <a:rPr lang="sl-SI" dirty="0">
                <a:solidFill>
                  <a:schemeClr val="tx2">
                    <a:satMod val="200000"/>
                  </a:schemeClr>
                </a:solidFill>
              </a:rPr>
            </a:br>
            <a:endParaRPr lang="sl-SI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5" name="Ograda vsebine 2">
            <a:extLst>
              <a:ext uri="{FF2B5EF4-FFF2-40B4-BE49-F238E27FC236}">
                <a16:creationId xmlns:a16="http://schemas.microsoft.com/office/drawing/2014/main" id="{BBD729D2-4544-4D5A-B740-E6A9580E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943850" cy="4857750"/>
          </a:xfrm>
        </p:spPr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Stalinova prva žena je bila Katarina Svanidze s katero se je poročil 3 leta pred njeno smrtjo 1907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 njo je imel sina Jakova Džugašvilija s katerim se v kasnejših letih ni razumel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Jakov je služil v Redeči Armadi in bil ujet blizu Nazisa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Njegova druga žena Nadežda umrla leta 1932 se je ustrelila se je po prepiru s Stalinom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 njo je imel dva otroka: sina Vasilija in hčerko Svetlano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80A37D-3274-47E3-90A7-D1395A3BE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Viri</a:t>
            </a:r>
          </a:p>
        </p:txBody>
      </p:sp>
      <p:sp>
        <p:nvSpPr>
          <p:cNvPr id="24579" name="Ograda vsebine 2">
            <a:extLst>
              <a:ext uri="{FF2B5EF4-FFF2-40B4-BE49-F238E27FC236}">
                <a16:creationId xmlns:a16="http://schemas.microsoft.com/office/drawing/2014/main" id="{F1645A46-98CF-4A2D-B023-211E786F6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http://baza.svarog.org/zgodovina/referat_stalin.php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http://sl.wikipedia.org/wiki/Josip_Visarijonovi%C4%8D_D%C5%BEuga%C5%A1vili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http://reason.com/blog/2007/05/08/made-it-ma-top-of-the-world</a:t>
            </a:r>
          </a:p>
          <a:p>
            <a:pPr eaLnBrk="1" hangingPunct="1"/>
            <a:endParaRPr lang="sl-SI" altLang="sl-SI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A4CF7D-C9E0-498B-AB4A-AD4A2665E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1071563"/>
            <a:ext cx="7772400" cy="2786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l-SI" sz="66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72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Hvala za vašo                           pozornost!</a:t>
            </a:r>
          </a:p>
        </p:txBody>
      </p:sp>
      <p:pic>
        <p:nvPicPr>
          <p:cNvPr id="10242" name="Picture 2" descr="C:\Users\Uporabnik\Desktop\250px-Stalin-140508_27880t.jpg">
            <a:extLst>
              <a:ext uri="{FF2B5EF4-FFF2-40B4-BE49-F238E27FC236}">
                <a16:creationId xmlns:a16="http://schemas.microsoft.com/office/drawing/2014/main" id="{BDF6A475-E635-49E6-A7B6-D883E57C2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357562"/>
            <a:ext cx="2071702" cy="30826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7EEA5B-9DF4-4F30-99F8-BA70F34A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Otroštvo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082D746-3EF0-4B6B-91C3-670968F6E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772400" cy="4929188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Rodil se je v Gruziji kot sin čevljarja </a:t>
            </a:r>
            <a:r>
              <a:rPr lang="sl-SI" sz="2800" b="1" dirty="0" err="1">
                <a:latin typeface="Times New Roman" pitchFamily="18" charset="0"/>
                <a:cs typeface="Times New Roman" pitchFamily="18" charset="0"/>
              </a:rPr>
              <a:t>Džugašvilija</a:t>
            </a: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 in matere </a:t>
            </a:r>
            <a:r>
              <a:rPr lang="sl-SI" sz="2800" b="1" dirty="0" err="1">
                <a:latin typeface="Times New Roman" pitchFamily="18" charset="0"/>
                <a:cs typeface="Times New Roman" pitchFamily="18" charset="0"/>
              </a:rPr>
              <a:t>Geladze</a:t>
            </a: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,  21. decembra 1878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Otroštvo je preživel v taki bedi kot se je rodil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Mati ga  je poslala v cerkveno šolo v Gruziji, da bi za razliko od očeta uspel, da dvigne revno raven svojih staršev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Cerkveno šolo je obiskoval 5 let                       (od 1888 do 1893)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sz="2800" b="1" dirty="0">
                <a:latin typeface="Times New Roman" pitchFamily="18" charset="0"/>
                <a:cs typeface="Times New Roman" pitchFamily="18" charset="0"/>
              </a:rPr>
              <a:t>Bil je izredno nadarjen deček                                                  in učil se je brez težav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sl-SI" dirty="0"/>
          </a:p>
        </p:txBody>
      </p:sp>
      <p:pic>
        <p:nvPicPr>
          <p:cNvPr id="9220" name="Picture 2" descr="C:\Users\Uporabnik\Desktop\flowerboy.jpg">
            <a:extLst>
              <a:ext uri="{FF2B5EF4-FFF2-40B4-BE49-F238E27FC236}">
                <a16:creationId xmlns:a16="http://schemas.microsoft.com/office/drawing/2014/main" id="{98344551-2E8B-45D0-9C4F-75D6514E1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4214813"/>
            <a:ext cx="19589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A82E50-A038-493F-B9E6-B05B1404C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Nadaljevanje</a:t>
            </a:r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313B264E-D0C8-41D7-9E74-D1BD8A8BB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772400" cy="4857750"/>
          </a:xfrm>
        </p:spPr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Novo obdobje se je začelo z vpisom v semenišče v jeseni leta 1894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Mati sicer ni zmogla stroškov za sinovo šolanje v semenišču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Njegov nekdanji razrednik v Gruziji in porota so uredili da je dobil Štipendijo</a:t>
            </a:r>
          </a:p>
          <a:p>
            <a:pPr eaLnBrk="1" hangingPunct="1"/>
            <a:r>
              <a:rPr lang="pl-PL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Stalin je prebival v semenišču od oktobra 1894 do maja 1899</a:t>
            </a:r>
            <a:endParaRPr lang="sl-SI" altLang="sl-SI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4" name="Picture 2" descr="C:\Users\Uporabnik\Desktop\young_joseph_stalin_85880l.jpg">
            <a:extLst>
              <a:ext uri="{FF2B5EF4-FFF2-40B4-BE49-F238E27FC236}">
                <a16:creationId xmlns:a16="http://schemas.microsoft.com/office/drawing/2014/main" id="{9A2422FA-14EC-4271-AFEB-9F73F6B97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5072063"/>
            <a:ext cx="2220912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8053F7-3A82-4312-A7AB-A41AA37A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Vstop</a:t>
            </a:r>
            <a:r>
              <a:rPr lang="sl-SI" dirty="0">
                <a:solidFill>
                  <a:schemeClr val="tx2">
                    <a:satMod val="200000"/>
                  </a:schemeClr>
                </a:solidFill>
              </a:rPr>
              <a:t> </a:t>
            </a:r>
          </a:p>
        </p:txBody>
      </p:sp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235B3D90-7B13-4BC2-AACD-BF944D5D7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772400" cy="4784725"/>
          </a:xfrm>
        </p:spPr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Stalin je vstopil v skupino Mesami Dasi v avgustu 1898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 vrste  socialistov je stopil v odločilnem trenutku v času ko se je gibanje približevalo preobratu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 tem času v Rusiji ni obstajalo                                                                nič kar bi lahko imeli za                                              enotno nacionalno                                             socialistično stranko</a:t>
            </a:r>
          </a:p>
        </p:txBody>
      </p:sp>
      <p:pic>
        <p:nvPicPr>
          <p:cNvPr id="11268" name="Picture 4" descr="C:\Users\Uporabnik\Desktop\Stalin_1894.jpg">
            <a:extLst>
              <a:ext uri="{FF2B5EF4-FFF2-40B4-BE49-F238E27FC236}">
                <a16:creationId xmlns:a16="http://schemas.microsoft.com/office/drawing/2014/main" id="{3377FE0C-04B2-4764-B265-FE8E6E9CD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571875"/>
            <a:ext cx="2071688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006620-E632-4B06-81DB-DA3049B1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Izgnanstvo</a:t>
            </a: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47C0C4AA-4EDD-41F9-8A52-4906E6B94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8015288" cy="5000625"/>
          </a:xfrm>
        </p:spPr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Leta 1903 je prišlo do razcepa v stranki med boljševiki in menjševiki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Sledil je Leninu in kmalu se je preimenoval v Stalina, kar pomeni Jekleni mož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Ker se je zavzemal za misli revolucije je bil večkrat zapovrstjo aretiran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Po 7 letih se je preselil v Petrograd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Tam so mu določili glavno mesto urednika Pravde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Leta 1913 so ga dosmrtno izgnali v Sibirijo </a:t>
            </a:r>
          </a:p>
          <a:p>
            <a:pPr eaLnBrk="1" hangingPunct="1"/>
            <a:endParaRPr lang="sl-SI" altLang="sl-SI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28E06E-94FC-46C7-A2FC-4B60F7EEF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izgnanstvu</a:t>
            </a:r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539B6176-57F9-40E7-982A-8A89BCE1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943850" cy="4784725"/>
          </a:xfrm>
        </p:spPr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Zadnje dni leta 1916 Stalin odide v                                Krasnojark ker dobi poziv da mora pred vojaško zdravniško komisijo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Zavoljo poškodbe leve roke komisija razglasi bodočega generala za nesposobnega za vojsko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 februarju leta 1917 oblasti                                   dovolijo Stalinu da živi v                                                 okolici Krasnojarska kjer                                                           na bi ostal do izteka kazni</a:t>
            </a:r>
          </a:p>
        </p:txBody>
      </p:sp>
      <p:pic>
        <p:nvPicPr>
          <p:cNvPr id="13316" name="Picture 2" descr="C:\Users\Uporabnik\Desktop\200px-Stalin_in_exile_1915.jpg">
            <a:extLst>
              <a:ext uri="{FF2B5EF4-FFF2-40B4-BE49-F238E27FC236}">
                <a16:creationId xmlns:a16="http://schemas.microsoft.com/office/drawing/2014/main" id="{067B5535-9AC2-44CD-B4E2-440286DA0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071938"/>
            <a:ext cx="19050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442F00-9E69-4098-B4D7-9619C0E6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Vladanje</a:t>
            </a:r>
          </a:p>
        </p:txBody>
      </p:sp>
      <p:sp>
        <p:nvSpPr>
          <p:cNvPr id="14339" name="Ograda vsebine 2">
            <a:extLst>
              <a:ext uri="{FF2B5EF4-FFF2-40B4-BE49-F238E27FC236}">
                <a16:creationId xmlns:a16="http://schemas.microsoft.com/office/drawing/2014/main" id="{4A8C2342-06CA-4167-8BE3-6059A0E25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88" y="1571625"/>
            <a:ext cx="8001000" cy="5143500"/>
          </a:xfrm>
        </p:spPr>
        <p:txBody>
          <a:bodyPr/>
          <a:lstStyle/>
          <a:p>
            <a:pPr eaLnBrk="1" hangingPunct="1"/>
            <a:r>
              <a:rPr lang="pl-PL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Leta 1922 je postal general sekretar Centralnega komiteja Komunistične partije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S tem je pridobil najvišjo državno moč in je lahko čedalje bolj nadziral partijski aparat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Lenin je vedel da Stalin nima dobrih namenov zato je tik pred smrtjo priporočil naj Stalina odstavijo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Oblast je zato prišla v roke triumvirata (Stalin Zinovjev in Kamenjev) ki so sklenili, da se bodo znebili svojega genialnega nasprotnika Leva Trockega</a:t>
            </a:r>
          </a:p>
          <a:p>
            <a:pPr eaLnBrk="1" hangingPunct="1"/>
            <a:r>
              <a:rPr lang="sl-SI" altLang="sl-SI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Do decembra 1927 pa je Stalin vse tri izključil iz partije in ji popolnoma zavladal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9F5340-3D54-4564-9043-2E9A990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Kongres</a:t>
            </a: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A1103BCE-5ADD-467A-B009-88B680744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1625"/>
            <a:ext cx="7772400" cy="4784725"/>
          </a:xfrm>
        </p:spPr>
        <p:txBody>
          <a:bodyPr/>
          <a:lstStyle/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Leta 1925 je na kongresu partije Stalin dejal da je glavna vloga partije izboljševati zmago za socialistično ureditev Sovjetske Zveze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 tem je mislil poudariti                                                   predvsem industrializacijo </a:t>
            </a:r>
          </a:p>
          <a:p>
            <a:pPr eaLnBrk="1" hangingPunct="1"/>
            <a:r>
              <a:rPr lang="sl-SI" altLang="sl-SI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Kongres je leta 1927 svetoval                                               državni komisiji za plansko                                       gospodarstvo da naj uvede                                             petletni gospodarski načrt                                                  (to se je zgodilo in izvrševalo)</a:t>
            </a:r>
          </a:p>
          <a:p>
            <a:pPr eaLnBrk="1" hangingPunct="1"/>
            <a:endParaRPr lang="sl-SI" altLang="sl-SI"/>
          </a:p>
        </p:txBody>
      </p:sp>
      <p:pic>
        <p:nvPicPr>
          <p:cNvPr id="15364" name="Picture 4" descr="C:\Users\Uporabnik\Desktop\dscs.jpg">
            <a:extLst>
              <a:ext uri="{FF2B5EF4-FFF2-40B4-BE49-F238E27FC236}">
                <a16:creationId xmlns:a16="http://schemas.microsoft.com/office/drawing/2014/main" id="{1CC70B42-99AE-42F2-A2E5-7F0B660D8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3000375"/>
            <a:ext cx="252095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EE374F-EAC2-4B97-8F33-F46E02F3A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Gospodarske prenove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3F73F30D-1475-4FA7-AEC2-BC22530D2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43063"/>
            <a:ext cx="7772400" cy="4713287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Od 1928 do 1933 je prireja govedi narasla iz sedemdeset tisoč glav na štiriintrideset milijonov glav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Zahodne države pa so v tem času preživljale eno najhujših gospodarskih kriz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Življenjski standard je zelo padel saj je mnogo ljudi med gradnjo tovarn in povečane industrije umiralo prav zaradi pomanjkanja hrane in zaradi temperatur ki so večkrat segale pod ničlo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l-SI" b="1" dirty="0">
                <a:latin typeface="Times New Roman" pitchFamily="18" charset="0"/>
                <a:cs typeface="Times New Roman" pitchFamily="18" charset="0"/>
              </a:rPr>
              <a:t>Stalin je ves denar uporabljal za gradnjo tovarn in razvoj industrije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Po meri 19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595959"/>
      </a:accent2>
      <a:accent3>
        <a:srgbClr val="BDC8D4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1014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Josip Visarijonovič Stalin           (Življenjepis)</vt:lpstr>
      <vt:lpstr>Otroštvo</vt:lpstr>
      <vt:lpstr>Nadaljevanje</vt:lpstr>
      <vt:lpstr>Vstop </vt:lpstr>
      <vt:lpstr>Izgnanstvo</vt:lpstr>
      <vt:lpstr>Po izgnanstvu</vt:lpstr>
      <vt:lpstr>Vladanje</vt:lpstr>
      <vt:lpstr>Kongres</vt:lpstr>
      <vt:lpstr>Gospodarske prenove</vt:lpstr>
      <vt:lpstr>Čistke</vt:lpstr>
      <vt:lpstr>Druga SV. vojna in po njej</vt:lpstr>
      <vt:lpstr>Zadnja leta</vt:lpstr>
      <vt:lpstr>Smrt</vt:lpstr>
      <vt:lpstr>Po smrti</vt:lpstr>
      <vt:lpstr>Podrobnejši dogodki</vt:lpstr>
      <vt:lpstr>Stalinova družina </vt:lpstr>
      <vt:lpstr>Viri</vt:lpstr>
      <vt:lpstr> Hvala za vašo                          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2019-06-03T09:16:46Z</dcterms:created>
  <dcterms:modified xsi:type="dcterms:W3CDTF">2019-06-03T09:16:46Z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