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  <p:sldMasterId id="2147483649" r:id="rId2"/>
  </p:sldMasterIdLst>
  <p:notesMasterIdLst>
    <p:notesMasterId r:id="rId11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>
      <p:cViewPr varScale="1">
        <p:scale>
          <a:sx n="85" d="100"/>
          <a:sy n="85" d="100"/>
        </p:scale>
        <p:origin x="-780" y="-8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AutoShape 1">
            <a:extLst>
              <a:ext uri="{FF2B5EF4-FFF2-40B4-BE49-F238E27FC236}">
                <a16:creationId xmlns:a16="http://schemas.microsoft.com/office/drawing/2014/main" id="{9313D905-44C1-4A85-9549-9C0370A5E3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sl-SI"/>
          </a:p>
        </p:txBody>
      </p:sp>
      <p:sp>
        <p:nvSpPr>
          <p:cNvPr id="3074" name="Rectangle 2">
            <a:extLst>
              <a:ext uri="{FF2B5EF4-FFF2-40B4-BE49-F238E27FC236}">
                <a16:creationId xmlns:a16="http://schemas.microsoft.com/office/drawing/2014/main" id="{7C048BDB-F437-40A7-B655-AB88E6688FD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77DF862C-DAD9-496D-9775-771D060C18E7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endParaRPr lang="sl-SI" alt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>
            <a:extLst>
              <a:ext uri="{FF2B5EF4-FFF2-40B4-BE49-F238E27FC236}">
                <a16:creationId xmlns:a16="http://schemas.microsoft.com/office/drawing/2014/main" id="{B5E57FBD-923F-4B80-AAF9-AB0596EF5B1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290" name="Rectangle 2">
            <a:extLst>
              <a:ext uri="{FF2B5EF4-FFF2-40B4-BE49-F238E27FC236}">
                <a16:creationId xmlns:a16="http://schemas.microsoft.com/office/drawing/2014/main" id="{8C2C53BE-1841-4795-B0C3-E0A06F2C687B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sl-SI" altLang="sl-SI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>
            <a:extLst>
              <a:ext uri="{FF2B5EF4-FFF2-40B4-BE49-F238E27FC236}">
                <a16:creationId xmlns:a16="http://schemas.microsoft.com/office/drawing/2014/main" id="{FBABAD7B-D7BB-492A-9328-89D2F209BEA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3314" name="Rectangle 2">
            <a:extLst>
              <a:ext uri="{FF2B5EF4-FFF2-40B4-BE49-F238E27FC236}">
                <a16:creationId xmlns:a16="http://schemas.microsoft.com/office/drawing/2014/main" id="{0F356E12-8E60-4C3B-A6B9-5CCA82EAC94A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sl-SI" altLang="sl-SI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>
            <a:extLst>
              <a:ext uri="{FF2B5EF4-FFF2-40B4-BE49-F238E27FC236}">
                <a16:creationId xmlns:a16="http://schemas.microsoft.com/office/drawing/2014/main" id="{7BBD82B8-130E-423D-BD54-4DD8CFD3CD1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4338" name="Rectangle 2">
            <a:extLst>
              <a:ext uri="{FF2B5EF4-FFF2-40B4-BE49-F238E27FC236}">
                <a16:creationId xmlns:a16="http://schemas.microsoft.com/office/drawing/2014/main" id="{4DDFB00E-1EFD-4306-AF26-EB32DECE8AC9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sl-SI" altLang="sl-SI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>
            <a:extLst>
              <a:ext uri="{FF2B5EF4-FFF2-40B4-BE49-F238E27FC236}">
                <a16:creationId xmlns:a16="http://schemas.microsoft.com/office/drawing/2014/main" id="{D8C4A88B-39B0-47FB-8A4D-91DB15A3B6C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5362" name="Rectangle 2">
            <a:extLst>
              <a:ext uri="{FF2B5EF4-FFF2-40B4-BE49-F238E27FC236}">
                <a16:creationId xmlns:a16="http://schemas.microsoft.com/office/drawing/2014/main" id="{B15151AD-46EC-4EF1-86A4-79F5290BD932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sl-SI" altLang="sl-SI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>
            <a:extLst>
              <a:ext uri="{FF2B5EF4-FFF2-40B4-BE49-F238E27FC236}">
                <a16:creationId xmlns:a16="http://schemas.microsoft.com/office/drawing/2014/main" id="{FC487D7E-97DE-48F9-96F4-8B9D7B394E3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6386" name="Rectangle 2">
            <a:extLst>
              <a:ext uri="{FF2B5EF4-FFF2-40B4-BE49-F238E27FC236}">
                <a16:creationId xmlns:a16="http://schemas.microsoft.com/office/drawing/2014/main" id="{AA357E39-EBF9-44B0-BBD7-D4ADA2AF5EFC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sl-SI" altLang="sl-SI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>
            <a:extLst>
              <a:ext uri="{FF2B5EF4-FFF2-40B4-BE49-F238E27FC236}">
                <a16:creationId xmlns:a16="http://schemas.microsoft.com/office/drawing/2014/main" id="{BEB39D4D-C20A-4814-A5E9-E9A24C77335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7410" name="Rectangle 2">
            <a:extLst>
              <a:ext uri="{FF2B5EF4-FFF2-40B4-BE49-F238E27FC236}">
                <a16:creationId xmlns:a16="http://schemas.microsoft.com/office/drawing/2014/main" id="{C029C9EB-5A1B-4B24-AF61-218BBA3D17C8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sl-SI" altLang="sl-SI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>
            <a:extLst>
              <a:ext uri="{FF2B5EF4-FFF2-40B4-BE49-F238E27FC236}">
                <a16:creationId xmlns:a16="http://schemas.microsoft.com/office/drawing/2014/main" id="{16C50CAD-9D6E-4EA1-8256-BAE880D2EDE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8434" name="Rectangle 2">
            <a:extLst>
              <a:ext uri="{FF2B5EF4-FFF2-40B4-BE49-F238E27FC236}">
                <a16:creationId xmlns:a16="http://schemas.microsoft.com/office/drawing/2014/main" id="{C73F2C6A-C95D-431D-9116-30F3987E9A2E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sl-SI" altLang="sl-SI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>
            <a:extLst>
              <a:ext uri="{FF2B5EF4-FFF2-40B4-BE49-F238E27FC236}">
                <a16:creationId xmlns:a16="http://schemas.microsoft.com/office/drawing/2014/main" id="{7F4A5109-B005-4139-AB37-0CFB09B3F0E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9458" name="Rectangle 2">
            <a:extLst>
              <a:ext uri="{FF2B5EF4-FFF2-40B4-BE49-F238E27FC236}">
                <a16:creationId xmlns:a16="http://schemas.microsoft.com/office/drawing/2014/main" id="{48106E62-C3A6-4053-B590-172BE1C8E40E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sl-SI" altLang="sl-SI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240076-C5B4-4547-AEA4-CE8B5ED17E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94361AC-57CE-422B-96C4-A1EDBFABD8A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4875662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4702D3-FE8B-4DE4-BBA3-0125F7ED52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5EC2386-3B70-4022-BDD6-D8034E152B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7770335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6FD8C70-8A77-4BAE-B7F3-25C6995B0FB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400800" y="161925"/>
            <a:ext cx="2055813" cy="593248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FD24AAA-B7ED-4828-A2B6-3BDB59FF43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228600" y="161925"/>
            <a:ext cx="6019800" cy="593248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2522265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474319-EEC5-491F-8C66-51446486AB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5C8E46A-4FA1-4677-A5A7-660D8B73F6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4964107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CAD73D-766A-4D7C-B59C-39EB7B5BB7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68B251-DA30-4A2A-A039-3103143CC7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3420240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7619C2-2B0D-43D1-B20F-C81893641C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DDC7B0-3869-4E67-B867-ECB87F1259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889380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14263A-D39E-4D61-84F6-E0602156D4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E1CDCD-A75D-444D-B4D6-36FE8F5012F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71513" y="1906588"/>
            <a:ext cx="3827462" cy="4318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5B017F6-AE6A-4CD9-BB45-F81B7DD4C8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51375" y="1906588"/>
            <a:ext cx="3827463" cy="4318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95632345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67DE74-6182-4340-B4E5-145ACDA7FA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6AFB21-B1E3-44D8-B0C5-94310546E1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4591855-21C9-4F1D-9E6D-7B1884E9A2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BEEFF9B-2A54-4037-9B5E-4CE3A8CD0FF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00AC7E7-1B0D-4C40-81F7-D3306B5214E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36045572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FCE346-FB23-47BB-A021-8F09F01527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59258936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0233775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1F0F9B-94FE-49ED-9BEF-09C2ECF0E2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B84CED-66A0-419E-B05C-4D8A7CAA8B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CCCBA4B-EE7F-499A-AC14-402DB79C5D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31530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58095D-174F-4F9F-8A7F-EA9DEF27B5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DFF6B3-224B-4018-9CE2-2CEE685E17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89493064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F237BD-88D5-4A01-A739-5EE81FCBC2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97C37D2-5D39-47A6-8C72-0270A65B0CC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DE1AAE5-2A40-424D-8426-153528D285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3879822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AD632F-BCB5-4841-99A8-7152A0655C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494E9A4-54F2-441B-93A8-EC5AFCDD26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70290688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887A880-6292-4746-B7A0-D572444E68A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27800" y="1171575"/>
            <a:ext cx="1951038" cy="50530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1F45F4B-AA00-4FB2-9676-49C3FE9BD9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71513" y="1171575"/>
            <a:ext cx="5703887" cy="50530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30567134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5439EF-B8CF-4460-96BD-183C6A5877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0600" y="1171575"/>
            <a:ext cx="7466013" cy="21034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8282256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B116C4-9B9B-42F0-ADD6-8F372E8CC5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B74B61-190E-47E3-AB87-7BAAE9C553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324793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D8A078-479C-402F-8D9F-E1341D30B2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B78A15-6B42-4784-BBF8-D6227F8BEC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6D9DE48-A912-4BD4-BAA0-35CED03FF9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515911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AD8DB8-57E7-4BDC-B69C-B714F12267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6EACFA-7757-41AD-B300-04201E57E8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27BA89C-DF44-4BC1-8108-8D508877EA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EBF1E19-DCA7-47DB-8027-0BF0C4E7EB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B163269-F2B4-428E-A413-7B8FF0475BA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1702720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7B31DA-94E5-4EE0-BABF-0B756DA9E4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1335720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03315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8A6533-ECF4-4720-9EF3-70B0D67A12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88EDE6-71F6-4DC6-82B5-9FBE2CCA20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2CE845A-EE8E-4A87-A5F0-4BD941EB88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167617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10C2DF-F0E0-40D7-B5B2-1E50279917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B47192C-768F-463E-A913-1F6DF2CCF0C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65D036C-3CE1-430F-BAC8-E3035958F1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43584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Text Box 1">
            <a:extLst>
              <a:ext uri="{FF2B5EF4-FFF2-40B4-BE49-F238E27FC236}">
                <a16:creationId xmlns:a16="http://schemas.microsoft.com/office/drawing/2014/main" id="{34EE8C6C-4AC2-4A66-AB20-6662CBBDF6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sl-SI"/>
          </a:p>
        </p:txBody>
      </p:sp>
      <p:sp>
        <p:nvSpPr>
          <p:cNvPr id="1026" name="Text Box 2">
            <a:extLst>
              <a:ext uri="{FF2B5EF4-FFF2-40B4-BE49-F238E27FC236}">
                <a16:creationId xmlns:a16="http://schemas.microsoft.com/office/drawing/2014/main" id="{D4CB72DF-A79C-4DA9-A876-C4E2B2EDB1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sl-SI"/>
          </a:p>
        </p:txBody>
      </p:sp>
      <p:sp>
        <p:nvSpPr>
          <p:cNvPr id="1027" name="AutoShape 3">
            <a:extLst>
              <a:ext uri="{FF2B5EF4-FFF2-40B4-BE49-F238E27FC236}">
                <a16:creationId xmlns:a16="http://schemas.microsoft.com/office/drawing/2014/main" id="{9DA21972-F834-4AE5-9373-C41094A9E4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638300"/>
            <a:ext cx="3343275" cy="122238"/>
          </a:xfrm>
          <a:prstGeom prst="roundRect">
            <a:avLst>
              <a:gd name="adj" fmla="val 1315"/>
            </a:avLst>
          </a:prstGeom>
          <a:solidFill>
            <a:srgbClr val="000066">
              <a:alpha val="5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sl-SI"/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5F619018-330B-4611-9A80-0749FC42065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61925"/>
            <a:ext cx="7770813" cy="1436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sl-SI"/>
              <a:t>Click to edit the title text format</a:t>
            </a:r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A1E0D9AC-3160-4D62-B939-4E514C361BA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sl-SI"/>
              <a:t>Click to edit the outline text format</a:t>
            </a:r>
          </a:p>
          <a:p>
            <a:pPr lvl="1"/>
            <a:r>
              <a:rPr lang="en-GB" altLang="sl-SI"/>
              <a:t>Second Outline Level</a:t>
            </a:r>
          </a:p>
          <a:p>
            <a:pPr lvl="2"/>
            <a:r>
              <a:rPr lang="en-GB" altLang="sl-SI"/>
              <a:t>Third Outline Level</a:t>
            </a:r>
          </a:p>
          <a:p>
            <a:pPr lvl="3"/>
            <a:r>
              <a:rPr lang="en-GB" altLang="sl-SI"/>
              <a:t>Fourth Outline Level</a:t>
            </a:r>
          </a:p>
          <a:p>
            <a:pPr lvl="4"/>
            <a:r>
              <a:rPr lang="en-GB" altLang="sl-SI"/>
              <a:t>Fifth Outline Level</a:t>
            </a:r>
          </a:p>
          <a:p>
            <a:pPr lvl="4"/>
            <a:r>
              <a:rPr lang="en-GB" altLang="sl-SI"/>
              <a:t>Sixth Outline Level</a:t>
            </a:r>
          </a:p>
          <a:p>
            <a:pPr lvl="4"/>
            <a:r>
              <a:rPr lang="en-GB" altLang="sl-SI"/>
              <a:t>Seventh Outline Level</a:t>
            </a:r>
          </a:p>
          <a:p>
            <a:pPr lvl="4"/>
            <a:r>
              <a:rPr lang="en-GB" altLang="sl-SI"/>
              <a:t>Eighth Outline Level</a:t>
            </a:r>
          </a:p>
          <a:p>
            <a:pPr lvl="4"/>
            <a:r>
              <a:rPr lang="en-GB" altLang="sl-SI"/>
              <a:t>Ninth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defTabSz="449263" rtl="0" fontAlgn="base">
        <a:spcBef>
          <a:spcPct val="0"/>
        </a:spcBef>
        <a:spcAft>
          <a:spcPct val="0"/>
        </a:spcAft>
        <a:buClr>
          <a:srgbClr val="CCFFFF"/>
        </a:buClr>
        <a:buSzPct val="100000"/>
        <a:buFont typeface="Tahoma" panose="020B0604030504040204" pitchFamily="34" charset="0"/>
        <a:defRPr sz="4400" kern="1200">
          <a:solidFill>
            <a:srgbClr val="CCFFFF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defTabSz="449263" rtl="0" fontAlgn="base">
        <a:spcBef>
          <a:spcPct val="0"/>
        </a:spcBef>
        <a:spcAft>
          <a:spcPct val="0"/>
        </a:spcAft>
        <a:buClr>
          <a:srgbClr val="CCFFFF"/>
        </a:buClr>
        <a:buSzPct val="100000"/>
        <a:buFont typeface="Tahoma" panose="020B0604030504040204" pitchFamily="34" charset="0"/>
        <a:defRPr sz="4400">
          <a:solidFill>
            <a:srgbClr val="000000"/>
          </a:solidFill>
          <a:latin typeface="Times New Roman" panose="02020603050405020304" pitchFamily="18" charset="0"/>
          <a:cs typeface="Lucida Sans Unicode" panose="020B0602030504020204" pitchFamily="34" charset="0"/>
        </a:defRPr>
      </a:lvl2pPr>
      <a:lvl3pPr algn="l" defTabSz="449263" rtl="0" fontAlgn="base">
        <a:spcBef>
          <a:spcPct val="0"/>
        </a:spcBef>
        <a:spcAft>
          <a:spcPct val="0"/>
        </a:spcAft>
        <a:buClr>
          <a:srgbClr val="CCFFFF"/>
        </a:buClr>
        <a:buSzPct val="100000"/>
        <a:buFont typeface="Tahoma" panose="020B0604030504040204" pitchFamily="34" charset="0"/>
        <a:defRPr sz="4400">
          <a:solidFill>
            <a:srgbClr val="000000"/>
          </a:solidFill>
          <a:latin typeface="Times New Roman" panose="02020603050405020304" pitchFamily="18" charset="0"/>
          <a:cs typeface="Lucida Sans Unicode" panose="020B0602030504020204" pitchFamily="34" charset="0"/>
        </a:defRPr>
      </a:lvl3pPr>
      <a:lvl4pPr algn="l" defTabSz="449263" rtl="0" fontAlgn="base">
        <a:spcBef>
          <a:spcPct val="0"/>
        </a:spcBef>
        <a:spcAft>
          <a:spcPct val="0"/>
        </a:spcAft>
        <a:buClr>
          <a:srgbClr val="CCFFFF"/>
        </a:buClr>
        <a:buSzPct val="100000"/>
        <a:buFont typeface="Tahoma" panose="020B0604030504040204" pitchFamily="34" charset="0"/>
        <a:defRPr sz="4400">
          <a:solidFill>
            <a:srgbClr val="000000"/>
          </a:solidFill>
          <a:latin typeface="Times New Roman" panose="02020603050405020304" pitchFamily="18" charset="0"/>
          <a:cs typeface="Lucida Sans Unicode" panose="020B0602030504020204" pitchFamily="34" charset="0"/>
        </a:defRPr>
      </a:lvl4pPr>
      <a:lvl5pPr algn="l" defTabSz="449263" rtl="0" fontAlgn="base">
        <a:spcBef>
          <a:spcPct val="0"/>
        </a:spcBef>
        <a:spcAft>
          <a:spcPct val="0"/>
        </a:spcAft>
        <a:buClr>
          <a:srgbClr val="CCFFFF"/>
        </a:buClr>
        <a:buSzPct val="100000"/>
        <a:buFont typeface="Tahoma" panose="020B0604030504040204" pitchFamily="34" charset="0"/>
        <a:defRPr sz="4400">
          <a:solidFill>
            <a:srgbClr val="000000"/>
          </a:solidFill>
          <a:latin typeface="Times New Roman" panose="02020603050405020304" pitchFamily="18" charset="0"/>
          <a:cs typeface="Lucida Sans Unicode" panose="020B0602030504020204" pitchFamily="34" charset="0"/>
        </a:defRPr>
      </a:lvl5pPr>
      <a:lvl6pPr marL="457200" algn="l" defTabSz="449263" rtl="0" fontAlgn="base">
        <a:spcBef>
          <a:spcPct val="0"/>
        </a:spcBef>
        <a:spcAft>
          <a:spcPct val="0"/>
        </a:spcAft>
        <a:buClr>
          <a:srgbClr val="CCFFFF"/>
        </a:buClr>
        <a:buSzPct val="100000"/>
        <a:buFont typeface="Tahoma" panose="020B0604030504040204" pitchFamily="34" charset="0"/>
        <a:defRPr sz="4400">
          <a:solidFill>
            <a:srgbClr val="000000"/>
          </a:solidFill>
          <a:latin typeface="Times New Roman" panose="02020603050405020304" pitchFamily="18" charset="0"/>
          <a:cs typeface="Lucida Sans Unicode" panose="020B0602030504020204" pitchFamily="34" charset="0"/>
        </a:defRPr>
      </a:lvl6pPr>
      <a:lvl7pPr marL="914400" algn="l" defTabSz="449263" rtl="0" fontAlgn="base">
        <a:spcBef>
          <a:spcPct val="0"/>
        </a:spcBef>
        <a:spcAft>
          <a:spcPct val="0"/>
        </a:spcAft>
        <a:buClr>
          <a:srgbClr val="CCFFFF"/>
        </a:buClr>
        <a:buSzPct val="100000"/>
        <a:buFont typeface="Tahoma" panose="020B0604030504040204" pitchFamily="34" charset="0"/>
        <a:defRPr sz="4400">
          <a:solidFill>
            <a:srgbClr val="000000"/>
          </a:solidFill>
          <a:latin typeface="Times New Roman" panose="02020603050405020304" pitchFamily="18" charset="0"/>
          <a:cs typeface="Lucida Sans Unicode" panose="020B0602030504020204" pitchFamily="34" charset="0"/>
        </a:defRPr>
      </a:lvl7pPr>
      <a:lvl8pPr marL="1371600" algn="l" defTabSz="449263" rtl="0" fontAlgn="base">
        <a:spcBef>
          <a:spcPct val="0"/>
        </a:spcBef>
        <a:spcAft>
          <a:spcPct val="0"/>
        </a:spcAft>
        <a:buClr>
          <a:srgbClr val="CCFFFF"/>
        </a:buClr>
        <a:buSzPct val="100000"/>
        <a:buFont typeface="Tahoma" panose="020B0604030504040204" pitchFamily="34" charset="0"/>
        <a:defRPr sz="4400">
          <a:solidFill>
            <a:srgbClr val="000000"/>
          </a:solidFill>
          <a:latin typeface="Times New Roman" panose="02020603050405020304" pitchFamily="18" charset="0"/>
          <a:cs typeface="Lucida Sans Unicode" panose="020B0602030504020204" pitchFamily="34" charset="0"/>
        </a:defRPr>
      </a:lvl8pPr>
      <a:lvl9pPr marL="1828800" algn="l" defTabSz="449263" rtl="0" fontAlgn="base">
        <a:spcBef>
          <a:spcPct val="0"/>
        </a:spcBef>
        <a:spcAft>
          <a:spcPct val="0"/>
        </a:spcAft>
        <a:buClr>
          <a:srgbClr val="CCFFFF"/>
        </a:buClr>
        <a:buSzPct val="100000"/>
        <a:buFont typeface="Tahoma" panose="020B0604030504040204" pitchFamily="34" charset="0"/>
        <a:defRPr sz="4400">
          <a:solidFill>
            <a:srgbClr val="000000"/>
          </a:solidFill>
          <a:latin typeface="Times New Roman" panose="02020603050405020304" pitchFamily="18" charset="0"/>
          <a:cs typeface="Lucida Sans Unicode" panose="020B0602030504020204" pitchFamily="34" charset="0"/>
        </a:defRPr>
      </a:lvl9pPr>
    </p:titleStyle>
    <p:bodyStyle>
      <a:lvl1pPr marL="341313" indent="-341313" algn="l" defTabSz="449263" rtl="0" fontAlgn="base">
        <a:spcBef>
          <a:spcPts val="800"/>
        </a:spcBef>
        <a:spcAft>
          <a:spcPct val="0"/>
        </a:spcAft>
        <a:buClr>
          <a:srgbClr val="CC99FF"/>
        </a:buClr>
        <a:buSzPct val="80000"/>
        <a:buFont typeface="Wingdings" panose="05000000000000000000" pitchFamily="2" charset="2"/>
        <a:buChar char=""/>
        <a:defRPr sz="3200" kern="1200">
          <a:solidFill>
            <a:srgbClr val="FFFFFF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1363" indent="-284163" algn="l" defTabSz="449263" rtl="0" fontAlgn="base">
        <a:spcBef>
          <a:spcPts val="700"/>
        </a:spcBef>
        <a:spcAft>
          <a:spcPct val="0"/>
        </a:spcAft>
        <a:buClr>
          <a:srgbClr val="CCFFFF"/>
        </a:buClr>
        <a:buSzPct val="70000"/>
        <a:buFont typeface="Wingdings" panose="05000000000000000000" pitchFamily="2" charset="2"/>
        <a:buChar char=""/>
        <a:defRPr sz="2800" kern="1200">
          <a:solidFill>
            <a:srgbClr val="FFFFFF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2pPr>
      <a:lvl3pPr marL="1143000" indent="-228600" algn="l" defTabSz="449263" rtl="0" fontAlgn="base">
        <a:spcBef>
          <a:spcPts val="600"/>
        </a:spcBef>
        <a:spcAft>
          <a:spcPct val="0"/>
        </a:spcAft>
        <a:buClr>
          <a:srgbClr val="CC99FF"/>
        </a:buClr>
        <a:buSzPct val="65000"/>
        <a:buFont typeface="Wingdings" panose="05000000000000000000" pitchFamily="2" charset="2"/>
        <a:buChar char=""/>
        <a:defRPr sz="2400" kern="1200">
          <a:solidFill>
            <a:srgbClr val="FFFFFF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3pPr>
      <a:lvl4pPr marL="1600200" indent="-228600" algn="l" defTabSz="449263" rtl="0" fontAlgn="base">
        <a:spcBef>
          <a:spcPts val="500"/>
        </a:spcBef>
        <a:spcAft>
          <a:spcPct val="0"/>
        </a:spcAft>
        <a:buClr>
          <a:srgbClr val="FFFFFF"/>
        </a:buClr>
        <a:buSzPct val="100000"/>
        <a:buFont typeface="Tahoma" panose="020B0604030504040204" pitchFamily="34" charset="0"/>
        <a:buChar char="–"/>
        <a:defRPr sz="2000" kern="1200">
          <a:solidFill>
            <a:srgbClr val="FFFFFF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4pPr>
      <a:lvl5pPr marL="2057400" indent="-228600" algn="l" defTabSz="449263" rtl="0" fontAlgn="base">
        <a:spcBef>
          <a:spcPts val="500"/>
        </a:spcBef>
        <a:spcAft>
          <a:spcPct val="0"/>
        </a:spcAft>
        <a:buClr>
          <a:srgbClr val="FFFFFF"/>
        </a:buClr>
        <a:buSzPct val="55000"/>
        <a:buFont typeface="Wingdings" panose="05000000000000000000" pitchFamily="2" charset="2"/>
        <a:buChar char=""/>
        <a:defRPr sz="2000" kern="1200">
          <a:solidFill>
            <a:srgbClr val="FFFFFF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>
            <a:extLst>
              <a:ext uri="{FF2B5EF4-FFF2-40B4-BE49-F238E27FC236}">
                <a16:creationId xmlns:a16="http://schemas.microsoft.com/office/drawing/2014/main" id="{7E40BE32-A73B-4F3C-A3FC-75DE16D87E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825500" cy="6858000"/>
          </a:xfrm>
          <a:prstGeom prst="roundRect">
            <a:avLst>
              <a:gd name="adj" fmla="val 190"/>
            </a:avLst>
          </a:prstGeom>
          <a:solidFill>
            <a:srgbClr val="CCFFFF">
              <a:alpha val="5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sl-SI"/>
          </a:p>
        </p:txBody>
      </p:sp>
      <p:sp>
        <p:nvSpPr>
          <p:cNvPr id="2050" name="Text Box 2">
            <a:extLst>
              <a:ext uri="{FF2B5EF4-FFF2-40B4-BE49-F238E27FC236}">
                <a16:creationId xmlns:a16="http://schemas.microsoft.com/office/drawing/2014/main" id="{0A71D0A9-9E58-48BE-BC43-10649ACBCB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6248400"/>
            <a:ext cx="1752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sl-SI"/>
          </a:p>
        </p:txBody>
      </p:sp>
      <p:sp>
        <p:nvSpPr>
          <p:cNvPr id="2051" name="Text Box 3">
            <a:extLst>
              <a:ext uri="{FF2B5EF4-FFF2-40B4-BE49-F238E27FC236}">
                <a16:creationId xmlns:a16="http://schemas.microsoft.com/office/drawing/2014/main" id="{618A4EA2-803A-4420-9E9B-6D6CBF1CDC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sl-SI"/>
          </a:p>
        </p:txBody>
      </p:sp>
      <p:sp>
        <p:nvSpPr>
          <p:cNvPr id="2052" name="AutoShape 4">
            <a:extLst>
              <a:ext uri="{FF2B5EF4-FFF2-40B4-BE49-F238E27FC236}">
                <a16:creationId xmlns:a16="http://schemas.microsoft.com/office/drawing/2014/main" id="{264A9312-967C-4840-96DB-6306B1E9BF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543300"/>
            <a:ext cx="3343275" cy="122238"/>
          </a:xfrm>
          <a:prstGeom prst="roundRect">
            <a:avLst>
              <a:gd name="adj" fmla="val 1315"/>
            </a:avLst>
          </a:prstGeom>
          <a:solidFill>
            <a:srgbClr val="000066">
              <a:alpha val="5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sl-SI"/>
          </a:p>
        </p:txBody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2C5D55D2-7496-4A34-9C2A-8A44559CF0E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90600" y="1171575"/>
            <a:ext cx="7466013" cy="2103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sl-SI"/>
              <a:t>Click to edit the title text format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EF20C111-4077-495E-A0F2-52C8E64DDD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71513" y="1906588"/>
            <a:ext cx="7807325" cy="431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sl-SI"/>
              <a:t>Click to edit the outline text format</a:t>
            </a:r>
          </a:p>
          <a:p>
            <a:pPr lvl="1"/>
            <a:r>
              <a:rPr lang="en-GB" altLang="sl-SI"/>
              <a:t>Second Outline Level</a:t>
            </a:r>
          </a:p>
          <a:p>
            <a:pPr lvl="2"/>
            <a:r>
              <a:rPr lang="en-GB" altLang="sl-SI"/>
              <a:t>Third Outline Level</a:t>
            </a:r>
          </a:p>
          <a:p>
            <a:pPr lvl="3"/>
            <a:r>
              <a:rPr lang="en-GB" altLang="sl-SI"/>
              <a:t>Fourth Outline Level</a:t>
            </a:r>
          </a:p>
          <a:p>
            <a:pPr lvl="4"/>
            <a:r>
              <a:rPr lang="en-GB" altLang="sl-SI"/>
              <a:t>Fifth Outline Level</a:t>
            </a:r>
          </a:p>
          <a:p>
            <a:pPr lvl="4"/>
            <a:r>
              <a:rPr lang="en-GB" altLang="sl-SI"/>
              <a:t>Sixth Outline Level</a:t>
            </a:r>
          </a:p>
          <a:p>
            <a:pPr lvl="4"/>
            <a:r>
              <a:rPr lang="en-GB" altLang="sl-SI"/>
              <a:t>Seventh Outline Level</a:t>
            </a:r>
          </a:p>
          <a:p>
            <a:pPr lvl="4"/>
            <a:r>
              <a:rPr lang="en-GB" altLang="sl-SI"/>
              <a:t>Eighth Outline Level</a:t>
            </a:r>
          </a:p>
          <a:p>
            <a:pPr lvl="4"/>
            <a:r>
              <a:rPr lang="en-GB" altLang="sl-SI"/>
              <a:t>Ninth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449263" rtl="0" fontAlgn="base">
        <a:spcBef>
          <a:spcPct val="0"/>
        </a:spcBef>
        <a:spcAft>
          <a:spcPct val="0"/>
        </a:spcAft>
        <a:buClr>
          <a:srgbClr val="CCFFFF"/>
        </a:buClr>
        <a:buSzPct val="100000"/>
        <a:buFont typeface="Tahoma" panose="020B0604030504040204" pitchFamily="34" charset="0"/>
        <a:defRPr sz="4400" kern="1200">
          <a:solidFill>
            <a:srgbClr val="CCFFFF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defTabSz="449263" rtl="0" fontAlgn="base">
        <a:spcBef>
          <a:spcPct val="0"/>
        </a:spcBef>
        <a:spcAft>
          <a:spcPct val="0"/>
        </a:spcAft>
        <a:buClr>
          <a:srgbClr val="CCFFFF"/>
        </a:buClr>
        <a:buSzPct val="100000"/>
        <a:buFont typeface="Tahoma" panose="020B0604030504040204" pitchFamily="34" charset="0"/>
        <a:defRPr sz="4400">
          <a:solidFill>
            <a:srgbClr val="000000"/>
          </a:solidFill>
          <a:latin typeface="Times New Roman" panose="02020603050405020304" pitchFamily="18" charset="0"/>
          <a:cs typeface="Lucida Sans Unicode" panose="020B0602030504020204" pitchFamily="34" charset="0"/>
        </a:defRPr>
      </a:lvl2pPr>
      <a:lvl3pPr algn="l" defTabSz="449263" rtl="0" fontAlgn="base">
        <a:spcBef>
          <a:spcPct val="0"/>
        </a:spcBef>
        <a:spcAft>
          <a:spcPct val="0"/>
        </a:spcAft>
        <a:buClr>
          <a:srgbClr val="CCFFFF"/>
        </a:buClr>
        <a:buSzPct val="100000"/>
        <a:buFont typeface="Tahoma" panose="020B0604030504040204" pitchFamily="34" charset="0"/>
        <a:defRPr sz="4400">
          <a:solidFill>
            <a:srgbClr val="000000"/>
          </a:solidFill>
          <a:latin typeface="Times New Roman" panose="02020603050405020304" pitchFamily="18" charset="0"/>
          <a:cs typeface="Lucida Sans Unicode" panose="020B0602030504020204" pitchFamily="34" charset="0"/>
        </a:defRPr>
      </a:lvl3pPr>
      <a:lvl4pPr algn="l" defTabSz="449263" rtl="0" fontAlgn="base">
        <a:spcBef>
          <a:spcPct val="0"/>
        </a:spcBef>
        <a:spcAft>
          <a:spcPct val="0"/>
        </a:spcAft>
        <a:buClr>
          <a:srgbClr val="CCFFFF"/>
        </a:buClr>
        <a:buSzPct val="100000"/>
        <a:buFont typeface="Tahoma" panose="020B0604030504040204" pitchFamily="34" charset="0"/>
        <a:defRPr sz="4400">
          <a:solidFill>
            <a:srgbClr val="000000"/>
          </a:solidFill>
          <a:latin typeface="Times New Roman" panose="02020603050405020304" pitchFamily="18" charset="0"/>
          <a:cs typeface="Lucida Sans Unicode" panose="020B0602030504020204" pitchFamily="34" charset="0"/>
        </a:defRPr>
      </a:lvl4pPr>
      <a:lvl5pPr algn="l" defTabSz="449263" rtl="0" fontAlgn="base">
        <a:spcBef>
          <a:spcPct val="0"/>
        </a:spcBef>
        <a:spcAft>
          <a:spcPct val="0"/>
        </a:spcAft>
        <a:buClr>
          <a:srgbClr val="CCFFFF"/>
        </a:buClr>
        <a:buSzPct val="100000"/>
        <a:buFont typeface="Tahoma" panose="020B0604030504040204" pitchFamily="34" charset="0"/>
        <a:defRPr sz="4400">
          <a:solidFill>
            <a:srgbClr val="000000"/>
          </a:solidFill>
          <a:latin typeface="Times New Roman" panose="02020603050405020304" pitchFamily="18" charset="0"/>
          <a:cs typeface="Lucida Sans Unicode" panose="020B0602030504020204" pitchFamily="34" charset="0"/>
        </a:defRPr>
      </a:lvl5pPr>
      <a:lvl6pPr marL="457200" algn="l" defTabSz="449263" rtl="0" fontAlgn="base">
        <a:spcBef>
          <a:spcPct val="0"/>
        </a:spcBef>
        <a:spcAft>
          <a:spcPct val="0"/>
        </a:spcAft>
        <a:buClr>
          <a:srgbClr val="CCFFFF"/>
        </a:buClr>
        <a:buSzPct val="100000"/>
        <a:buFont typeface="Tahoma" panose="020B0604030504040204" pitchFamily="34" charset="0"/>
        <a:defRPr sz="4400">
          <a:solidFill>
            <a:srgbClr val="000000"/>
          </a:solidFill>
          <a:latin typeface="Times New Roman" panose="02020603050405020304" pitchFamily="18" charset="0"/>
          <a:cs typeface="Lucida Sans Unicode" panose="020B0602030504020204" pitchFamily="34" charset="0"/>
        </a:defRPr>
      </a:lvl6pPr>
      <a:lvl7pPr marL="914400" algn="l" defTabSz="449263" rtl="0" fontAlgn="base">
        <a:spcBef>
          <a:spcPct val="0"/>
        </a:spcBef>
        <a:spcAft>
          <a:spcPct val="0"/>
        </a:spcAft>
        <a:buClr>
          <a:srgbClr val="CCFFFF"/>
        </a:buClr>
        <a:buSzPct val="100000"/>
        <a:buFont typeface="Tahoma" panose="020B0604030504040204" pitchFamily="34" charset="0"/>
        <a:defRPr sz="4400">
          <a:solidFill>
            <a:srgbClr val="000000"/>
          </a:solidFill>
          <a:latin typeface="Times New Roman" panose="02020603050405020304" pitchFamily="18" charset="0"/>
          <a:cs typeface="Lucida Sans Unicode" panose="020B0602030504020204" pitchFamily="34" charset="0"/>
        </a:defRPr>
      </a:lvl7pPr>
      <a:lvl8pPr marL="1371600" algn="l" defTabSz="449263" rtl="0" fontAlgn="base">
        <a:spcBef>
          <a:spcPct val="0"/>
        </a:spcBef>
        <a:spcAft>
          <a:spcPct val="0"/>
        </a:spcAft>
        <a:buClr>
          <a:srgbClr val="CCFFFF"/>
        </a:buClr>
        <a:buSzPct val="100000"/>
        <a:buFont typeface="Tahoma" panose="020B0604030504040204" pitchFamily="34" charset="0"/>
        <a:defRPr sz="4400">
          <a:solidFill>
            <a:srgbClr val="000000"/>
          </a:solidFill>
          <a:latin typeface="Times New Roman" panose="02020603050405020304" pitchFamily="18" charset="0"/>
          <a:cs typeface="Lucida Sans Unicode" panose="020B0602030504020204" pitchFamily="34" charset="0"/>
        </a:defRPr>
      </a:lvl8pPr>
      <a:lvl9pPr marL="1828800" algn="l" defTabSz="449263" rtl="0" fontAlgn="base">
        <a:spcBef>
          <a:spcPct val="0"/>
        </a:spcBef>
        <a:spcAft>
          <a:spcPct val="0"/>
        </a:spcAft>
        <a:buClr>
          <a:srgbClr val="CCFFFF"/>
        </a:buClr>
        <a:buSzPct val="100000"/>
        <a:buFont typeface="Tahoma" panose="020B0604030504040204" pitchFamily="34" charset="0"/>
        <a:defRPr sz="4400">
          <a:solidFill>
            <a:srgbClr val="000000"/>
          </a:solidFill>
          <a:latin typeface="Times New Roman" panose="02020603050405020304" pitchFamily="18" charset="0"/>
          <a:cs typeface="Lucida Sans Unicode" panose="020B0602030504020204" pitchFamily="34" charset="0"/>
        </a:defRPr>
      </a:lvl9pPr>
    </p:titleStyle>
    <p:bodyStyle>
      <a:lvl1pPr marL="341313" indent="-341313" algn="l" defTabSz="449263" rtl="0" fontAlgn="base">
        <a:spcBef>
          <a:spcPts val="800"/>
        </a:spcBef>
        <a:spcAft>
          <a:spcPct val="0"/>
        </a:spcAft>
        <a:buClr>
          <a:srgbClr val="CC99FF"/>
        </a:buClr>
        <a:buSzPct val="80000"/>
        <a:buFont typeface="Wingdings" panose="05000000000000000000" pitchFamily="2" charset="2"/>
        <a:buChar char=""/>
        <a:defRPr sz="3200" kern="1200">
          <a:solidFill>
            <a:srgbClr val="FFFFFF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1363" indent="-284163" algn="l" defTabSz="449263" rtl="0" fontAlgn="base">
        <a:spcBef>
          <a:spcPts val="700"/>
        </a:spcBef>
        <a:spcAft>
          <a:spcPct val="0"/>
        </a:spcAft>
        <a:buClr>
          <a:srgbClr val="CCFFFF"/>
        </a:buClr>
        <a:buSzPct val="70000"/>
        <a:buFont typeface="Wingdings" panose="05000000000000000000" pitchFamily="2" charset="2"/>
        <a:buChar char=""/>
        <a:defRPr sz="2800" kern="1200">
          <a:solidFill>
            <a:srgbClr val="FFFFFF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2pPr>
      <a:lvl3pPr marL="1143000" indent="-228600" algn="l" defTabSz="449263" rtl="0" fontAlgn="base">
        <a:spcBef>
          <a:spcPts val="600"/>
        </a:spcBef>
        <a:spcAft>
          <a:spcPct val="0"/>
        </a:spcAft>
        <a:buClr>
          <a:srgbClr val="CC99FF"/>
        </a:buClr>
        <a:buSzPct val="65000"/>
        <a:buFont typeface="Wingdings" panose="05000000000000000000" pitchFamily="2" charset="2"/>
        <a:buChar char=""/>
        <a:defRPr sz="2400" kern="1200">
          <a:solidFill>
            <a:srgbClr val="FFFFFF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3pPr>
      <a:lvl4pPr marL="1600200" indent="-228600" algn="l" defTabSz="449263" rtl="0" fontAlgn="base">
        <a:spcBef>
          <a:spcPts val="500"/>
        </a:spcBef>
        <a:spcAft>
          <a:spcPct val="0"/>
        </a:spcAft>
        <a:buClr>
          <a:srgbClr val="FFFFFF"/>
        </a:buClr>
        <a:buSzPct val="100000"/>
        <a:buFont typeface="Tahoma" panose="020B0604030504040204" pitchFamily="34" charset="0"/>
        <a:buChar char="–"/>
        <a:defRPr sz="2000" kern="1200">
          <a:solidFill>
            <a:srgbClr val="FFFFFF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4pPr>
      <a:lvl5pPr marL="2057400" indent="-228600" algn="l" defTabSz="449263" rtl="0" fontAlgn="base">
        <a:spcBef>
          <a:spcPts val="500"/>
        </a:spcBef>
        <a:spcAft>
          <a:spcPct val="0"/>
        </a:spcAft>
        <a:buClr>
          <a:srgbClr val="FFFFFF"/>
        </a:buClr>
        <a:buSzPct val="55000"/>
        <a:buFont typeface="Wingdings" panose="05000000000000000000" pitchFamily="2" charset="2"/>
        <a:buChar char=""/>
        <a:defRPr sz="2000" kern="1200">
          <a:solidFill>
            <a:srgbClr val="FFFFFF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>
            <a:extLst>
              <a:ext uri="{FF2B5EF4-FFF2-40B4-BE49-F238E27FC236}">
                <a16:creationId xmlns:a16="http://schemas.microsoft.com/office/drawing/2014/main" id="{C0913675-F6FB-44EF-B965-4315388D495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90600" y="373063"/>
            <a:ext cx="7467600" cy="1106487"/>
          </a:xfrm>
          <a:ln/>
        </p:spPr>
        <p:txBody>
          <a:bodyPr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sl-SI" sz="6600"/>
              <a:t>STALINIZEM</a:t>
            </a:r>
          </a:p>
        </p:txBody>
      </p:sp>
      <p:sp>
        <p:nvSpPr>
          <p:cNvPr id="4098" name="Rectangle 2">
            <a:extLst>
              <a:ext uri="{FF2B5EF4-FFF2-40B4-BE49-F238E27FC236}">
                <a16:creationId xmlns:a16="http://schemas.microsoft.com/office/drawing/2014/main" id="{AC15B0C1-BDCF-4D6D-8F05-72ABFFC3D37A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 bwMode="auto">
          <a:xfrm>
            <a:off x="1752600" y="5257800"/>
            <a:ext cx="6400800" cy="17526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/>
          <a:lstStyle/>
          <a:p>
            <a:pPr marL="0" indent="0" algn="ctr">
              <a:spcBef>
                <a:spcPts val="625"/>
              </a:spcBef>
              <a:buFont typeface="Wingdings" panose="05000000000000000000" pitchFamily="2" charset="2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sl-SI" sz="2500">
                <a:solidFill>
                  <a:srgbClr val="CCECFF"/>
                </a:solidFill>
              </a:rPr>
              <a:t>Ena sama smrt je tragedija, milijon smrti je statistika</a:t>
            </a:r>
          </a:p>
          <a:p>
            <a:pPr marL="0" indent="0" algn="ctr">
              <a:spcBef>
                <a:spcPts val="375"/>
              </a:spcBef>
              <a:buFont typeface="Wingdings" panose="05000000000000000000" pitchFamily="2" charset="2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altLang="sl-SI" sz="1500">
              <a:solidFill>
                <a:srgbClr val="CCECFF"/>
              </a:solidFill>
            </a:endParaRPr>
          </a:p>
          <a:p>
            <a:pPr marL="0" indent="0" algn="r">
              <a:spcBef>
                <a:spcPts val="375"/>
              </a:spcBef>
              <a:buFont typeface="Wingdings" panose="05000000000000000000" pitchFamily="2" charset="2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sl-SI" sz="1500">
                <a:solidFill>
                  <a:srgbClr val="CCECFF"/>
                </a:solidFill>
              </a:rPr>
              <a:t>Josip Visajrovič Dugajšvili-Stalin</a:t>
            </a:r>
          </a:p>
        </p:txBody>
      </p:sp>
      <p:pic>
        <p:nvPicPr>
          <p:cNvPr id="4099" name="Picture 3">
            <a:extLst>
              <a:ext uri="{FF2B5EF4-FFF2-40B4-BE49-F238E27FC236}">
                <a16:creationId xmlns:a16="http://schemas.microsoft.com/office/drawing/2014/main" id="{989C653A-59B1-4323-9D36-2C45D1BAAD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1375" y="1571625"/>
            <a:ext cx="2381250" cy="3714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</a:extLst>
        </p:spPr>
      </p:pic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>
            <a:extLst>
              <a:ext uri="{FF2B5EF4-FFF2-40B4-BE49-F238E27FC236}">
                <a16:creationId xmlns:a16="http://schemas.microsoft.com/office/drawing/2014/main" id="{C8F9EAAD-1636-439A-85F1-8450976D9EB1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457200"/>
            <a:ext cx="7772400" cy="11430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sl-SI"/>
              <a:t>Stalinov življenjepis</a:t>
            </a:r>
          </a:p>
        </p:txBody>
      </p:sp>
      <p:sp>
        <p:nvSpPr>
          <p:cNvPr id="5122" name="Rectangle 2">
            <a:extLst>
              <a:ext uri="{FF2B5EF4-FFF2-40B4-BE49-F238E27FC236}">
                <a16:creationId xmlns:a16="http://schemas.microsoft.com/office/drawing/2014/main" id="{DEF83F36-FDF0-4D6F-B08F-E1FFB7B3B4A4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spcBef>
                <a:spcPts val="7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sl-SI" sz="2800"/>
              <a:t>Rojen v revni delavski družini</a:t>
            </a:r>
          </a:p>
          <a:p>
            <a:pPr>
              <a:spcBef>
                <a:spcPts val="7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sl-SI" sz="2800"/>
              <a:t>Šolal se je za duhovnika</a:t>
            </a:r>
          </a:p>
          <a:p>
            <a:pPr>
              <a:spcBef>
                <a:spcPts val="7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sl-SI" sz="2800"/>
              <a:t>Opusti šolanje, poda se v politične vode</a:t>
            </a:r>
          </a:p>
          <a:p>
            <a:pPr>
              <a:spcBef>
                <a:spcPts val="7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sl-SI" sz="2800"/>
              <a:t>Zaradi pol. delovanja zaprt in poslan v Sibirijo</a:t>
            </a:r>
          </a:p>
          <a:p>
            <a:pPr>
              <a:spcBef>
                <a:spcPts val="7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sl-SI" sz="2800"/>
              <a:t>Napreduje po politični lestvici do generalnega sekretarja KPSZ</a:t>
            </a:r>
          </a:p>
          <a:p>
            <a:pPr>
              <a:spcBef>
                <a:spcPts val="7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sl-SI" sz="2800"/>
              <a:t>Po Leninovi smrti prevzame vodstvo</a:t>
            </a:r>
          </a:p>
          <a:p>
            <a:pPr>
              <a:spcBef>
                <a:spcPts val="7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sl-SI" sz="2800"/>
              <a:t>Umre 5.3. 1953 blizu Moskve</a:t>
            </a:r>
          </a:p>
        </p:txBody>
      </p:sp>
      <p:pic>
        <p:nvPicPr>
          <p:cNvPr id="5123" name="Picture 3">
            <a:extLst>
              <a:ext uri="{FF2B5EF4-FFF2-40B4-BE49-F238E27FC236}">
                <a16:creationId xmlns:a16="http://schemas.microsoft.com/office/drawing/2014/main" id="{1FC2C007-4067-4E3A-A322-02BA899E36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152400"/>
            <a:ext cx="2065338" cy="2819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</a:extLst>
        </p:spPr>
      </p:pic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>
            <a:extLst>
              <a:ext uri="{FF2B5EF4-FFF2-40B4-BE49-F238E27FC236}">
                <a16:creationId xmlns:a16="http://schemas.microsoft.com/office/drawing/2014/main" id="{55F87A03-CFDF-4D71-9E37-7968237A52CA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457200"/>
            <a:ext cx="7772400" cy="11430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sl-SI" sz="3600"/>
              <a:t>Položaj v Rusiji pred Leninovo smrtjo</a:t>
            </a:r>
          </a:p>
        </p:txBody>
      </p:sp>
      <p:sp>
        <p:nvSpPr>
          <p:cNvPr id="6146" name="Rectangle 2">
            <a:extLst>
              <a:ext uri="{FF2B5EF4-FFF2-40B4-BE49-F238E27FC236}">
                <a16:creationId xmlns:a16="http://schemas.microsoft.com/office/drawing/2014/main" id="{FB8D15EA-727B-4DF8-AAFB-AB7089760BB0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sl-SI"/>
              <a:t>Gospodarstvo izčrpano</a:t>
            </a:r>
          </a:p>
          <a:p>
            <a: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sl-SI"/>
              <a:t>Uvajanje NEP</a:t>
            </a:r>
          </a:p>
          <a:p>
            <a: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sl-SI"/>
              <a:t>Stanje se izboljša</a:t>
            </a:r>
          </a:p>
          <a:p>
            <a: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sl-SI"/>
              <a:t>Nov sloj prebivalstva-kulaki </a:t>
            </a:r>
          </a:p>
        </p:txBody>
      </p:sp>
      <p:pic>
        <p:nvPicPr>
          <p:cNvPr id="6147" name="Picture 3">
            <a:extLst>
              <a:ext uri="{FF2B5EF4-FFF2-40B4-BE49-F238E27FC236}">
                <a16:creationId xmlns:a16="http://schemas.microsoft.com/office/drawing/2014/main" id="{05275DF6-C18E-465E-B15D-C04EAB9AF9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1752600"/>
            <a:ext cx="2746375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</a:extLst>
        </p:spPr>
      </p:pic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>
            <a:extLst>
              <a:ext uri="{FF2B5EF4-FFF2-40B4-BE49-F238E27FC236}">
                <a16:creationId xmlns:a16="http://schemas.microsoft.com/office/drawing/2014/main" id="{5EE8188E-14C0-4253-8169-0AE6354AB3A3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457200"/>
            <a:ext cx="7772400" cy="11430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sl-SI"/>
              <a:t>Prihod Stalina na oblast</a:t>
            </a:r>
          </a:p>
        </p:txBody>
      </p:sp>
      <p:sp>
        <p:nvSpPr>
          <p:cNvPr id="7170" name="Rectangle 2">
            <a:extLst>
              <a:ext uri="{FF2B5EF4-FFF2-40B4-BE49-F238E27FC236}">
                <a16:creationId xmlns:a16="http://schemas.microsoft.com/office/drawing/2014/main" id="{14376CF2-648F-4B42-ABD2-D9215CCE6B42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981200"/>
            <a:ext cx="7772400" cy="4687888"/>
          </a:xfrm>
          <a:ln/>
        </p:spPr>
        <p:txBody>
          <a:bodyPr/>
          <a:lstStyle/>
          <a:p>
            <a:pPr>
              <a:lnSpc>
                <a:spcPct val="9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sl-SI"/>
              <a:t>Ogorčen boj za nasledstvo</a:t>
            </a:r>
          </a:p>
          <a:p>
            <a:pPr>
              <a:lnSpc>
                <a:spcPct val="9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sl-SI"/>
              <a:t>Krepitev birokracije, oblasti (tajne službe)</a:t>
            </a:r>
          </a:p>
          <a:p>
            <a:pPr>
              <a:lnSpc>
                <a:spcPct val="9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sl-SI"/>
              <a:t>Kult osebnosti</a:t>
            </a:r>
          </a:p>
          <a:p>
            <a:pPr>
              <a:lnSpc>
                <a:spcPct val="9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sl-SI"/>
              <a:t>1929 prvi petletni plan “petletka”</a:t>
            </a:r>
          </a:p>
          <a:p>
            <a:pPr>
              <a:lnSpc>
                <a:spcPct val="9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sl-SI"/>
              <a:t>Kolhozi (kolektivna), Sovhozi (državna posestva)</a:t>
            </a:r>
          </a:p>
          <a:p>
            <a:pPr>
              <a:lnSpc>
                <a:spcPct val="9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sl-SI"/>
              <a:t>Elektrifikacija celotne države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altLang="sl-SI"/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>
            <a:extLst>
              <a:ext uri="{FF2B5EF4-FFF2-40B4-BE49-F238E27FC236}">
                <a16:creationId xmlns:a16="http://schemas.microsoft.com/office/drawing/2014/main" id="{80219BD9-6AA0-431F-9A6B-E40D36C4F17B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457200"/>
            <a:ext cx="7772400" cy="11430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sl-SI"/>
              <a:t>Politična prevlada</a:t>
            </a:r>
          </a:p>
        </p:txBody>
      </p:sp>
      <p:sp>
        <p:nvSpPr>
          <p:cNvPr id="8194" name="Rectangle 2">
            <a:extLst>
              <a:ext uri="{FF2B5EF4-FFF2-40B4-BE49-F238E27FC236}">
                <a16:creationId xmlns:a16="http://schemas.microsoft.com/office/drawing/2014/main" id="{D5BD89C4-805C-4D41-AAA2-C0F84FE63798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lnSpc>
                <a:spcPct val="9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sl-SI"/>
              <a:t>Kruto obračunavanje z nasprotniki</a:t>
            </a:r>
          </a:p>
          <a:p>
            <a:pPr>
              <a:lnSpc>
                <a:spcPct val="9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sl-SI"/>
              <a:t>Stalinistične čistke-20 milijonov žrtev</a:t>
            </a:r>
          </a:p>
          <a:p>
            <a:pPr>
              <a:lnSpc>
                <a:spcPct val="9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sl-SI"/>
              <a:t>Montirani procesi naperjeni zlasti proti starim boljševikom </a:t>
            </a:r>
          </a:p>
          <a:p>
            <a:pPr>
              <a:lnSpc>
                <a:spcPct val="9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sl-SI"/>
              <a:t>Obsojenci izgnani, eksekutirani ali poslani v gulage.</a:t>
            </a:r>
          </a:p>
          <a:p>
            <a:pPr>
              <a:lnSpc>
                <a:spcPct val="9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sl-SI"/>
              <a:t>Prikrite organizacije nadzorujejo posameznike </a:t>
            </a:r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>
            <a:extLst>
              <a:ext uri="{FF2B5EF4-FFF2-40B4-BE49-F238E27FC236}">
                <a16:creationId xmlns:a16="http://schemas.microsoft.com/office/drawing/2014/main" id="{66944B68-FFD6-4AD7-A9A6-0607CD90CC75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457200"/>
            <a:ext cx="7772400" cy="11430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sl-SI"/>
              <a:t>Stalinizem med 2. sv. vojno</a:t>
            </a:r>
          </a:p>
        </p:txBody>
      </p:sp>
      <p:sp>
        <p:nvSpPr>
          <p:cNvPr id="9218" name="Rectangle 2">
            <a:extLst>
              <a:ext uri="{FF2B5EF4-FFF2-40B4-BE49-F238E27FC236}">
                <a16:creationId xmlns:a16="http://schemas.microsoft.com/office/drawing/2014/main" id="{5B9E0C6E-D301-4A56-8296-B028F435C237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sl-SI"/>
              <a:t>Muhast voditelj (pakt o nenapadanju)</a:t>
            </a:r>
          </a:p>
          <a:p>
            <a: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sl-SI"/>
              <a:t>Slab strateg, pogosto zahteval nemogoče</a:t>
            </a:r>
          </a:p>
          <a:p>
            <a: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sl-SI"/>
              <a:t>Dajal nesmiselne ukaze</a:t>
            </a:r>
          </a:p>
          <a:p>
            <a: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sl-SI"/>
              <a:t>Oprijel se ga je vzdevek “stavka”</a:t>
            </a:r>
          </a:p>
          <a:p>
            <a: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sl-SI"/>
              <a:t>Množične deportacije “oporečnih”</a:t>
            </a:r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>
            <a:extLst>
              <a:ext uri="{FF2B5EF4-FFF2-40B4-BE49-F238E27FC236}">
                <a16:creationId xmlns:a16="http://schemas.microsoft.com/office/drawing/2014/main" id="{2C193A00-7F47-4990-8028-A763AF923850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457200"/>
            <a:ext cx="7772400" cy="11430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sl-SI"/>
              <a:t>Stalinizem in povojna leta	</a:t>
            </a:r>
          </a:p>
        </p:txBody>
      </p:sp>
      <p:sp>
        <p:nvSpPr>
          <p:cNvPr id="10242" name="Rectangle 2">
            <a:extLst>
              <a:ext uri="{FF2B5EF4-FFF2-40B4-BE49-F238E27FC236}">
                <a16:creationId xmlns:a16="http://schemas.microsoft.com/office/drawing/2014/main" id="{09BC04EC-628B-4A87-B4AA-37B985F7E634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sl-SI"/>
              <a:t>Povojne čistke</a:t>
            </a:r>
          </a:p>
          <a:p>
            <a: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sl-SI"/>
              <a:t>Nasilna prisvojitev osvobojenih ozemelj</a:t>
            </a:r>
          </a:p>
          <a:p>
            <a: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sl-SI"/>
              <a:t>Spor z Jugoslavijo</a:t>
            </a:r>
          </a:p>
          <a:p>
            <a: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sl-SI"/>
              <a:t>Stalinova smrt</a:t>
            </a:r>
          </a:p>
          <a:p>
            <a: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sl-SI"/>
              <a:t>Obsojanje stalinizma - 25 let pozneje</a:t>
            </a:r>
          </a:p>
          <a:p>
            <a:pPr>
              <a:buFont typeface="Wingdings" panose="05000000000000000000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altLang="sl-SI"/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>
            <a:extLst>
              <a:ext uri="{FF2B5EF4-FFF2-40B4-BE49-F238E27FC236}">
                <a16:creationId xmlns:a16="http://schemas.microsoft.com/office/drawing/2014/main" id="{EC48D457-B3CA-4A75-9BF4-2F2DEBA30AE6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3505200" y="2514600"/>
            <a:ext cx="2286000" cy="11430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sl-SI"/>
              <a:t>KONIEC</a:t>
            </a: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ahoma"/>
        <a:ea typeface=""/>
        <a:cs typeface="Lucida Sans Unicode"/>
      </a:majorFont>
      <a:minorFont>
        <a:latin typeface="Tahoma"/>
        <a:ea typeface=""/>
        <a:cs typeface="Lucida Sans Unicode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sl-SI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sl-SI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ahoma"/>
        <a:ea typeface=""/>
        <a:cs typeface="Lucida Sans Unicode"/>
      </a:majorFont>
      <a:minorFont>
        <a:latin typeface="Tahoma"/>
        <a:ea typeface=""/>
        <a:cs typeface="Lucida Sans Unicode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sl-SI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sl-SI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203</Words>
  <Application>Microsoft Office PowerPoint</Application>
  <PresentationFormat>On-screen Show (4:3)</PresentationFormat>
  <Paragraphs>43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Tahoma</vt:lpstr>
      <vt:lpstr>Times New Roman</vt:lpstr>
      <vt:lpstr>Wingdings</vt:lpstr>
      <vt:lpstr>Office Theme</vt:lpstr>
      <vt:lpstr>Office Theme</vt:lpstr>
      <vt:lpstr>STALINIZEM</vt:lpstr>
      <vt:lpstr>Stalinov življenjepis</vt:lpstr>
      <vt:lpstr>Položaj v Rusiji pred Leninovo smrtjo</vt:lpstr>
      <vt:lpstr>Prihod Stalina na oblast</vt:lpstr>
      <vt:lpstr>Politična prevlada</vt:lpstr>
      <vt:lpstr>Stalinizem med 2. sv. vojno</vt:lpstr>
      <vt:lpstr>Stalinizem in povojna leta </vt:lpstr>
      <vt:lpstr>KONIEC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cp:lastModifiedBy/>
  <cp:revision>1</cp:revision>
  <dcterms:modified xsi:type="dcterms:W3CDTF">2019-06-03T09:16:44Z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URL">
    <vt:lpwstr>https://dijaski.net</vt:lpwstr>
  </property>
</Properties>
</file>