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4727B1B-2535-4C12-BFEC-86C88ADB7F4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B5D3410-780F-4803-BDD7-54B4A6DF23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Tahoma" charset="0"/>
                <a:cs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A9A3919-80BE-4E72-9BB8-22063B6004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ED080-FEAB-477B-88A9-F1EC13B352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FA526-E4DA-43AC-BEB2-5CA83BFE5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2556B-797F-4FDD-94E1-771970AE3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C6537-2EED-4E22-B721-B8A7799939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047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5E318D0-7258-400E-B229-D92F5C01C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6F8F777-979A-4FD8-A5CD-B44593780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BED89CE-A7C7-49D1-9E5A-2E07E9E5D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2F26F-B798-4EA4-B1BC-BBAE57B2BE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380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D021CF0-5819-43C6-9EFA-DA6FBAF01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DAA83CF-6BF4-4750-B774-991F69D67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213640B-224B-4DE0-8552-22FEB875B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4114D-3F56-445A-9EC2-DE1A89C229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0455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983F435-E814-4056-8864-AAD9FD6CB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F600EF7-8D6E-4593-A1E8-3DB1CE826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CF62F61-2CDA-4D56-9482-3996C3A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117BE-B419-4BC2-97A7-C21DBE6048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5183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2510F99-B2E2-4940-8E84-8E44B4A977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108029F-C65F-4DD2-A411-58ACB954C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17B6F5B-546D-45D1-A3BB-57DBE4DB2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4BFA0-1990-4956-A345-4FF0CE80E7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863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DA82DFB-44D0-4766-A0C5-355E4F755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718DC06-2574-4C8D-AB54-9A12E1C87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C13864-B665-4E00-8439-98B7968E2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31C81-18D8-47F5-8132-A4B8BE382F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469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50D18FD-7419-4FE6-A399-0B66CAF4A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5A73A53-044E-434A-860A-D3F57BC69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59A5F6B-E43E-410A-8482-F6D5A1EBA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EA99-AA5A-4461-AC73-E62154F866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889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C8183D4-144F-43AC-9FDA-B2BD5F613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0B5C446-1A01-4EF3-905F-0FD1BF490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67D42EF-72E9-482C-BB40-FF6168D58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FF2A0-0589-465B-B42A-0BBB695BC0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588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151569F-325D-4C2B-8A7F-980884E90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3F99327-7BBB-4308-9257-1CC951D53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B722A17-9351-464D-9E26-59711A183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547B6-63D7-43AA-9E70-E8F3557BCF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360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38D714A-34E7-4AD2-8CF6-175AC9911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47AC38E-E696-4C0B-BB03-DD21082B3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51F2BA0-E09B-4F96-96B4-9F3A66259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FC420-2C73-45BF-B6EC-62B993DDF6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192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B2082F2-1B15-4EAE-984B-109A9A47B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5C14013-E1F4-4CDE-B511-652FCF932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0A5ADDF-BE72-490B-9128-678453A18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F8853-613C-4FF6-8694-1EB2721E14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90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7F4919D-FEAF-4886-B260-13CE5BE91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F149EA-FC09-4A96-8433-1BF7D4989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672862D-9460-44FE-9D7C-5CF33642A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3C406-062C-4D70-A08A-4471ABED01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489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13D67D-46AD-4014-A65C-4E25DAB87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FD7C9AD-50D6-4970-9A2A-5C417597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66568FA-19A8-423A-9C07-659B3556A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51E8A-882F-4633-A175-2A853C5858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644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3B527AA-4A6D-454A-B611-41BB5A2D72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4D7F55FC-764A-45F9-8803-2B58EB2724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Tahoma" charset="0"/>
                <a:cs typeface="Arial" charset="0"/>
              </a:endParaRPr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8F17180-AF9D-48B3-B4C5-83CEA209E4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E669D8B-4079-4719-94AF-7D5F2F324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5CA74820-7141-4ECA-B8AA-3F9B30348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15E04F56-46E8-4E29-ABFF-94406FF676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5108E11F-ED88-44D7-9801-73821D39B3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CE5DDBDF-430B-4A36-8470-DD6DD0882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024AFEC-9178-4296-B3BC-72899520945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1C2D79-B080-4F46-AB83-518B94513F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MEDICINA V STAREM VEKU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2B486E-D286-41F0-84B4-456E4AB6B0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sl-SI" altLang="sl-SI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E14517-C80E-41C9-8AB2-6F3712868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RAZVOJ MEDICINE V EGIPTU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3186531-4DC9-4CAC-AE96-466101461B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Na razvoj medicine v Egiptu je vplivalo mumificiranje</a:t>
            </a:r>
          </a:p>
          <a:p>
            <a:pPr eaLnBrk="1" hangingPunct="1">
              <a:lnSpc>
                <a:spcPct val="80000"/>
              </a:lnSpc>
              <a:defRPr/>
            </a:pPr>
            <a:endParaRPr lang="sl-SI" altLang="sl-SI" sz="2000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Najbolj znan zdravnik je bil Imhotep</a:t>
            </a:r>
          </a:p>
          <a:p>
            <a:pPr eaLnBrk="1" hangingPunct="1">
              <a:lnSpc>
                <a:spcPct val="80000"/>
              </a:lnSpc>
              <a:defRPr/>
            </a:pPr>
            <a:endParaRPr lang="sl-SI" altLang="sl-SI" sz="2000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Starodavni egipčani so menili,da človek lahko živi po smrti</a:t>
            </a:r>
          </a:p>
          <a:p>
            <a:pPr eaLnBrk="1" hangingPunct="1">
              <a:lnSpc>
                <a:spcPct val="80000"/>
              </a:lnSpc>
              <a:defRPr/>
            </a:pPr>
            <a:endParaRPr lang="sl-SI" altLang="sl-SI" sz="2000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Iz telesa so najprej odstranili mehke dele telesa,potem so ga nadišavili in pokrili z natronom,na koncu so ga zavili v več plasti lanenega platna</a:t>
            </a:r>
          </a:p>
          <a:p>
            <a:pPr eaLnBrk="1" hangingPunct="1">
              <a:lnSpc>
                <a:spcPct val="80000"/>
              </a:lnSpc>
              <a:defRPr/>
            </a:pPr>
            <a:endParaRPr lang="sl-SI" altLang="sl-SI" sz="2000"/>
          </a:p>
        </p:txBody>
      </p:sp>
      <p:pic>
        <p:nvPicPr>
          <p:cNvPr id="4100" name="Picture 7" descr="HDT">
            <a:extLst>
              <a:ext uri="{FF2B5EF4-FFF2-40B4-BE49-F238E27FC236}">
                <a16:creationId xmlns:a16="http://schemas.microsoft.com/office/drawing/2014/main" id="{62356A71-AA99-4687-9471-B61C69AB199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2060575"/>
            <a:ext cx="3384550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48E6F90-BF00-4880-9BD4-E72BD8E8C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RAZVOJ MEDICINE NA KITAJSKEM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C6AD49-F67D-4C41-892E-E09813CD49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2000"/>
              <a:t>Prvo besedilo v medicini je bilo:Rumena cesarjeva klasična knjiga o notranji medicini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Po tem besedilu je človek zdrav,če se ujemata jin in jang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Najbolj znan zdravnik je bil Č’UN Ju-iju</a:t>
            </a:r>
          </a:p>
        </p:txBody>
      </p:sp>
      <p:pic>
        <p:nvPicPr>
          <p:cNvPr id="5124" name="Picture 6" descr="neimenovano">
            <a:extLst>
              <a:ext uri="{FF2B5EF4-FFF2-40B4-BE49-F238E27FC236}">
                <a16:creationId xmlns:a16="http://schemas.microsoft.com/office/drawing/2014/main" id="{484F130A-768C-416A-916E-CA6B9B23263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4724400"/>
            <a:ext cx="1927225" cy="192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7" descr="neimenovaOČTEHOIČT">
            <a:extLst>
              <a:ext uri="{FF2B5EF4-FFF2-40B4-BE49-F238E27FC236}">
                <a16:creationId xmlns:a16="http://schemas.microsoft.com/office/drawing/2014/main" id="{2A2E4F3C-DABD-4C40-B2A4-A8460F808B3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916113"/>
            <a:ext cx="1795462" cy="324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48A837-FC46-420F-B1C1-B8BCBD0C3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RAZVOJ MEDICINE V GRČIJI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CEB2988-6183-4BD1-9F10-0D71DFB850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2000"/>
              <a:t>Veliko polis je imelo svoje zdravnike,ki jih je najelo mesto in jih plačalo mesto,oni pa so imeli prostor,sužnje in zdravila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Večinoma so oskrbovali rane in poškodbe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Grki so verjeli,da je bolezen božja kazen,zato so bolniki v svetiščih boga Asklepija molili za zdravje</a:t>
            </a:r>
          </a:p>
          <a:p>
            <a:pPr eaLnBrk="1" hangingPunct="1">
              <a:defRPr/>
            </a:pPr>
            <a:endParaRPr lang="sl-SI" altLang="sl-SI" sz="2000"/>
          </a:p>
        </p:txBody>
      </p:sp>
      <p:pic>
        <p:nvPicPr>
          <p:cNvPr id="6148" name="Picture 5" descr="tk">
            <a:extLst>
              <a:ext uri="{FF2B5EF4-FFF2-40B4-BE49-F238E27FC236}">
                <a16:creationId xmlns:a16="http://schemas.microsoft.com/office/drawing/2014/main" id="{BF6A25D4-DF20-4800-A436-22710776455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1773238"/>
            <a:ext cx="2373312" cy="3744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A8C843-A4DE-4216-8C06-D463CAC3C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RAZVOJ MEDICINE V RIMU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12EBA9-65DE-4AA3-878C-282B4B1C9F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2000"/>
              <a:t>Temelje medicine so Rimljanom posredovali Grki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Rimljanom se je zdela pomembna higijena,zato so zgradili kopališča in vodovode</a:t>
            </a:r>
          </a:p>
          <a:p>
            <a:pPr eaLnBrk="1" hangingPunct="1">
              <a:defRPr/>
            </a:pPr>
            <a:endParaRPr lang="sl-SI" altLang="sl-SI" sz="2000"/>
          </a:p>
          <a:p>
            <a:pPr eaLnBrk="1" hangingPunct="1">
              <a:defRPr/>
            </a:pPr>
            <a:r>
              <a:rPr lang="sl-SI" altLang="sl-SI" sz="2000"/>
              <a:t>Cezar je cenil dobre zdravnike in jim v zameno dal rimljansko državlajnstvo</a:t>
            </a:r>
          </a:p>
        </p:txBody>
      </p:sp>
      <p:pic>
        <p:nvPicPr>
          <p:cNvPr id="7172" name="Picture 6" descr="JZR">
            <a:extLst>
              <a:ext uri="{FF2B5EF4-FFF2-40B4-BE49-F238E27FC236}">
                <a16:creationId xmlns:a16="http://schemas.microsoft.com/office/drawing/2014/main" id="{3D73B5D6-850B-4245-8791-DDA5F09260E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25" y="1795463"/>
            <a:ext cx="2571750" cy="178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7" descr="gh,">
            <a:extLst>
              <a:ext uri="{FF2B5EF4-FFF2-40B4-BE49-F238E27FC236}">
                <a16:creationId xmlns:a16="http://schemas.microsoft.com/office/drawing/2014/main" id="{BE884027-9C63-4210-A558-AE17042C2B6E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4013" y="4084638"/>
            <a:ext cx="2466975" cy="184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E3517A4-CC3F-4137-909F-CBDD9E560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sl-SI" altLang="sl-SI" sz="7200"/>
              <a:t>HVALA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A2394C-4234-41C1-8768-DA9136AC7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l-SI" altLang="sl-SI" sz="660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 altLang="sl-SI" sz="7200">
                <a:solidFill>
                  <a:schemeClr val="tx2"/>
                </a:solidFill>
              </a:rPr>
              <a:t>ZA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l-SI" altLang="sl-SI" sz="7200">
              <a:solidFill>
                <a:schemeClr val="tx2"/>
              </a:solidFill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 altLang="sl-SI" sz="7200">
                <a:solidFill>
                  <a:schemeClr val="tx2"/>
                </a:solidFill>
              </a:rPr>
              <a:t>POZORNOST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l-SI" altLang="sl-SI" sz="6600"/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l-SI" altLang="sl-SI" sz="6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ža">
  <a:themeElements>
    <a:clrScheme name="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Rež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193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Tahoma</vt:lpstr>
      <vt:lpstr>Wingdings</vt:lpstr>
      <vt:lpstr>Reža</vt:lpstr>
      <vt:lpstr>MEDICINA V STAREM VEKU</vt:lpstr>
      <vt:lpstr>RAZVOJ MEDICINE V EGIPTU</vt:lpstr>
      <vt:lpstr>RAZVOJ MEDICINE NA KITAJSKEM</vt:lpstr>
      <vt:lpstr>RAZVOJ MEDICINE V GRČIJI</vt:lpstr>
      <vt:lpstr>RAZVOJ MEDICINE V RIMU</vt:lpstr>
      <vt:lpstr>HVALA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2019-06-03T09:16:48Z</dcterms:created>
  <dcterms:modified xsi:type="dcterms:W3CDTF">2019-06-03T09:16:48Z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