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2">
            <a:extLst>
              <a:ext uri="{FF2B5EF4-FFF2-40B4-BE49-F238E27FC236}">
                <a16:creationId xmlns:a16="http://schemas.microsoft.com/office/drawing/2014/main" id="{7D127431-CB50-49B1-BD24-4227B9814468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4">
            <a:extLst>
              <a:ext uri="{FF2B5EF4-FFF2-40B4-BE49-F238E27FC236}">
                <a16:creationId xmlns:a16="http://schemas.microsoft.com/office/drawing/2014/main" id="{17AD94F4-CA8F-4438-AC4D-B5E9A48F0E08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6">
            <a:extLst>
              <a:ext uri="{FF2B5EF4-FFF2-40B4-BE49-F238E27FC236}">
                <a16:creationId xmlns:a16="http://schemas.microsoft.com/office/drawing/2014/main" id="{F27A688C-424F-4346-880D-88F25AB8CA38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7">
            <a:extLst>
              <a:ext uri="{FF2B5EF4-FFF2-40B4-BE49-F238E27FC236}">
                <a16:creationId xmlns:a16="http://schemas.microsoft.com/office/drawing/2014/main" id="{8EF13917-6C6E-4907-A5B9-844B88BFFAE6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8">
            <a:extLst>
              <a:ext uri="{FF2B5EF4-FFF2-40B4-BE49-F238E27FC236}">
                <a16:creationId xmlns:a16="http://schemas.microsoft.com/office/drawing/2014/main" id="{6837B386-7370-4857-AEB5-5DB684185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19">
            <a:extLst>
              <a:ext uri="{FF2B5EF4-FFF2-40B4-BE49-F238E27FC236}">
                <a16:creationId xmlns:a16="http://schemas.microsoft.com/office/drawing/2014/main" id="{0BDA19C8-6E62-44F8-B1AC-85E3EB837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20">
            <a:extLst>
              <a:ext uri="{FF2B5EF4-FFF2-40B4-BE49-F238E27FC236}">
                <a16:creationId xmlns:a16="http://schemas.microsoft.com/office/drawing/2014/main" id="{762EE9F4-5DEE-42C0-9E1A-196D58C542A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aven konektor 23">
            <a:extLst>
              <a:ext uri="{FF2B5EF4-FFF2-40B4-BE49-F238E27FC236}">
                <a16:creationId xmlns:a16="http://schemas.microsoft.com/office/drawing/2014/main" id="{1CB4CFE2-7885-4F30-8BDD-6E24938EB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aven konektor 24">
            <a:extLst>
              <a:ext uri="{FF2B5EF4-FFF2-40B4-BE49-F238E27FC236}">
                <a16:creationId xmlns:a16="http://schemas.microsoft.com/office/drawing/2014/main" id="{96F9146E-7FD9-4583-AD31-4816EE8610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aven konektor 25">
            <a:extLst>
              <a:ext uri="{FF2B5EF4-FFF2-40B4-BE49-F238E27FC236}">
                <a16:creationId xmlns:a16="http://schemas.microsoft.com/office/drawing/2014/main" id="{CF342089-55B5-4DE4-B091-0873A383253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avokotnik 26">
            <a:extLst>
              <a:ext uri="{FF2B5EF4-FFF2-40B4-BE49-F238E27FC236}">
                <a16:creationId xmlns:a16="http://schemas.microsoft.com/office/drawing/2014/main" id="{7C252BE7-D14C-4FBA-9F40-95DE55D69FE4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7">
            <a:extLst>
              <a:ext uri="{FF2B5EF4-FFF2-40B4-BE49-F238E27FC236}">
                <a16:creationId xmlns:a16="http://schemas.microsoft.com/office/drawing/2014/main" id="{0CE25109-11E3-4D94-8FA8-140BD947E3AE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8">
            <a:extLst>
              <a:ext uri="{FF2B5EF4-FFF2-40B4-BE49-F238E27FC236}">
                <a16:creationId xmlns:a16="http://schemas.microsoft.com/office/drawing/2014/main" id="{F386EFCA-20B8-4131-AEDB-C14861A44F1B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9">
            <a:extLst>
              <a:ext uri="{FF2B5EF4-FFF2-40B4-BE49-F238E27FC236}">
                <a16:creationId xmlns:a16="http://schemas.microsoft.com/office/drawing/2014/main" id="{6813682A-7C11-452A-81E3-56342722CA43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30">
            <a:extLst>
              <a:ext uri="{FF2B5EF4-FFF2-40B4-BE49-F238E27FC236}">
                <a16:creationId xmlns:a16="http://schemas.microsoft.com/office/drawing/2014/main" id="{8BD156B8-2FDC-454C-903E-3E6AA14BA502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31">
            <a:extLst>
              <a:ext uri="{FF2B5EF4-FFF2-40B4-BE49-F238E27FC236}">
                <a16:creationId xmlns:a16="http://schemas.microsoft.com/office/drawing/2014/main" id="{D9D2DFFA-01D4-4A39-A734-37DD041DE14B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2" name="Ograda datuma 27">
            <a:extLst>
              <a:ext uri="{FF2B5EF4-FFF2-40B4-BE49-F238E27FC236}">
                <a16:creationId xmlns:a16="http://schemas.microsoft.com/office/drawing/2014/main" id="{8FE8A80B-0AB9-4069-8226-FCECC0B269E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92609-D4A0-46AF-A4D5-4EB588F26280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23" name="Ograda noge 16">
            <a:extLst>
              <a:ext uri="{FF2B5EF4-FFF2-40B4-BE49-F238E27FC236}">
                <a16:creationId xmlns:a16="http://schemas.microsoft.com/office/drawing/2014/main" id="{53DA432B-A5CC-4F49-9BA1-B5C667BB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" name="Ograda številke diapozitiva 28">
            <a:extLst>
              <a:ext uri="{FF2B5EF4-FFF2-40B4-BE49-F238E27FC236}">
                <a16:creationId xmlns:a16="http://schemas.microsoft.com/office/drawing/2014/main" id="{3C23E7C0-4430-4E66-8156-00E084F5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809E91F1-C4F2-4E4D-BE71-F19C7C7E3F9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966083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A9C5FD36-4646-4881-B4F8-088004ED2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724F0-EEB0-4C5A-ACB5-7CCAC7A746AA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966D3A32-6756-437A-9324-9BE117A8E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03B8F44D-B12B-4436-8E68-CFDC6017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CB30C-D0A4-41B7-990A-594D52F85E15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64026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3F5F2043-41DA-4878-8DEC-A0E5ED227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2BE6C-0C98-4A85-905A-E6467BD9EA0B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485D7986-7DD2-4B3C-B09E-53393732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0C63EC75-8941-4D8F-9B37-BC5D3A03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4A50E-F06E-4819-9ECB-28AC866DFAEF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03940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6">
            <a:extLst>
              <a:ext uri="{FF2B5EF4-FFF2-40B4-BE49-F238E27FC236}">
                <a16:creationId xmlns:a16="http://schemas.microsoft.com/office/drawing/2014/main" id="{01E37194-DC64-4404-A202-F16CE377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09BB7DA-6BFD-475C-AF5C-3E065B791B1A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5" name="Ograda številke diapozitiva 8">
            <a:extLst>
              <a:ext uri="{FF2B5EF4-FFF2-40B4-BE49-F238E27FC236}">
                <a16:creationId xmlns:a16="http://schemas.microsoft.com/office/drawing/2014/main" id="{744507BA-6235-4587-B65B-A80901D1E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4C9269-8843-4A74-A247-A798B3C3AA40}" type="slidenum">
              <a:rPr lang="en-GB" altLang="sl-SI"/>
              <a:pPr/>
              <a:t>‹#›</a:t>
            </a:fld>
            <a:endParaRPr lang="en-GB" alt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1A83C3FC-8BFA-4FA6-96BF-9E3F51D7E75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67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2">
            <a:extLst>
              <a:ext uri="{FF2B5EF4-FFF2-40B4-BE49-F238E27FC236}">
                <a16:creationId xmlns:a16="http://schemas.microsoft.com/office/drawing/2014/main" id="{30E7F695-D491-4C4E-B8A5-D89AF99B249A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4">
            <a:extLst>
              <a:ext uri="{FF2B5EF4-FFF2-40B4-BE49-F238E27FC236}">
                <a16:creationId xmlns:a16="http://schemas.microsoft.com/office/drawing/2014/main" id="{EC98B792-327C-4142-92F0-91E364E3771F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6">
            <a:extLst>
              <a:ext uri="{FF2B5EF4-FFF2-40B4-BE49-F238E27FC236}">
                <a16:creationId xmlns:a16="http://schemas.microsoft.com/office/drawing/2014/main" id="{F5C2B4DF-C5AD-49CA-BF47-BA2C0F9EF52F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7">
            <a:extLst>
              <a:ext uri="{FF2B5EF4-FFF2-40B4-BE49-F238E27FC236}">
                <a16:creationId xmlns:a16="http://schemas.microsoft.com/office/drawing/2014/main" id="{C53B5D07-813E-48E2-A101-2DD660CC9AED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aven konektor 18">
            <a:extLst>
              <a:ext uri="{FF2B5EF4-FFF2-40B4-BE49-F238E27FC236}">
                <a16:creationId xmlns:a16="http://schemas.microsoft.com/office/drawing/2014/main" id="{3E227064-8CD8-41BB-85D7-6801B8ED34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aven konektor 19">
            <a:extLst>
              <a:ext uri="{FF2B5EF4-FFF2-40B4-BE49-F238E27FC236}">
                <a16:creationId xmlns:a16="http://schemas.microsoft.com/office/drawing/2014/main" id="{7921ED2B-E3EA-4BF6-8781-0CB1C4837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aven konektor 20">
            <a:extLst>
              <a:ext uri="{FF2B5EF4-FFF2-40B4-BE49-F238E27FC236}">
                <a16:creationId xmlns:a16="http://schemas.microsoft.com/office/drawing/2014/main" id="{65E11907-E5BA-448A-A418-978176C97A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23">
            <a:extLst>
              <a:ext uri="{FF2B5EF4-FFF2-40B4-BE49-F238E27FC236}">
                <a16:creationId xmlns:a16="http://schemas.microsoft.com/office/drawing/2014/main" id="{330D6A61-3634-4CFC-8662-B7FE9DBBB7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24">
            <a:extLst>
              <a:ext uri="{FF2B5EF4-FFF2-40B4-BE49-F238E27FC236}">
                <a16:creationId xmlns:a16="http://schemas.microsoft.com/office/drawing/2014/main" id="{0AE13B77-68DB-45A5-8184-DDDB6130B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ravokotnik 25">
            <a:extLst>
              <a:ext uri="{FF2B5EF4-FFF2-40B4-BE49-F238E27FC236}">
                <a16:creationId xmlns:a16="http://schemas.microsoft.com/office/drawing/2014/main" id="{8A13568C-6DB6-4B2F-A5D8-8D034796620D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26">
            <a:extLst>
              <a:ext uri="{FF2B5EF4-FFF2-40B4-BE49-F238E27FC236}">
                <a16:creationId xmlns:a16="http://schemas.microsoft.com/office/drawing/2014/main" id="{EC2DCA44-2BD1-4FE2-BFAE-738F058AF773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27">
            <a:extLst>
              <a:ext uri="{FF2B5EF4-FFF2-40B4-BE49-F238E27FC236}">
                <a16:creationId xmlns:a16="http://schemas.microsoft.com/office/drawing/2014/main" id="{0D95264B-2D4B-4662-9C93-03D1234F1EEF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8">
            <a:extLst>
              <a:ext uri="{FF2B5EF4-FFF2-40B4-BE49-F238E27FC236}">
                <a16:creationId xmlns:a16="http://schemas.microsoft.com/office/drawing/2014/main" id="{B9B456FE-B630-4CD2-A570-923E1AB22DA8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9">
            <a:extLst>
              <a:ext uri="{FF2B5EF4-FFF2-40B4-BE49-F238E27FC236}">
                <a16:creationId xmlns:a16="http://schemas.microsoft.com/office/drawing/2014/main" id="{7807472D-B3BC-418F-AA58-956559FDC4C8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30">
            <a:extLst>
              <a:ext uri="{FF2B5EF4-FFF2-40B4-BE49-F238E27FC236}">
                <a16:creationId xmlns:a16="http://schemas.microsoft.com/office/drawing/2014/main" id="{87364647-15A0-406A-9F07-F41FA1102CC3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en konektor 31">
            <a:extLst>
              <a:ext uri="{FF2B5EF4-FFF2-40B4-BE49-F238E27FC236}">
                <a16:creationId xmlns:a16="http://schemas.microsoft.com/office/drawing/2014/main" id="{8EA68CCC-0927-44D7-A051-102E7410A69E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0" name="Ograda datuma 3">
            <a:extLst>
              <a:ext uri="{FF2B5EF4-FFF2-40B4-BE49-F238E27FC236}">
                <a16:creationId xmlns:a16="http://schemas.microsoft.com/office/drawing/2014/main" id="{C3BF447B-BFF1-4BFC-84E1-D2401B76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6908A-5B69-4E59-83FC-9439051CEB96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21" name="Ograda noge 4">
            <a:extLst>
              <a:ext uri="{FF2B5EF4-FFF2-40B4-BE49-F238E27FC236}">
                <a16:creationId xmlns:a16="http://schemas.microsoft.com/office/drawing/2014/main" id="{D8F89C4C-EA7A-403A-BC77-038B9286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Ograda številke diapozitiva 5">
            <a:extLst>
              <a:ext uri="{FF2B5EF4-FFF2-40B4-BE49-F238E27FC236}">
                <a16:creationId xmlns:a16="http://schemas.microsoft.com/office/drawing/2014/main" id="{2FCF6217-4217-4337-B393-AE19B8A38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3DC9BC55-6DF2-407F-8D1F-C72B495EFC36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944718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0A506F47-33D4-44DF-B377-FF3F45E1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8F09D-6FF9-4FCF-87C4-13221D926713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C191B688-251F-4986-BEC9-1B4626AAC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F5B3C6D5-1038-4DD2-A38F-67E63046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A2F23-5F86-41AC-AEE7-0F6C5E88FF11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18283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989BF5B3-A748-42C5-B386-25F012AC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8ABE5-744C-4F1F-A3A1-B672F3462E4F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195DD44B-1110-4781-B4BC-BB731B4F0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B85A73D2-F832-4F83-8BB4-2D7CBC4E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9D27D-70CD-44A6-8F14-228DDD1FC71E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45374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5">
            <a:extLst>
              <a:ext uri="{FF2B5EF4-FFF2-40B4-BE49-F238E27FC236}">
                <a16:creationId xmlns:a16="http://schemas.microsoft.com/office/drawing/2014/main" id="{0B071A4E-38AB-4618-A91E-486E2175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465B4D-F53D-4BC9-8F3F-D14EA9B3321E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5029663F-DE4A-4A3B-82E2-4EDF6AAC9C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DDD9A1-6DE4-4DD3-BF24-8BEEF1B6F06D}" type="slidenum">
              <a:rPr lang="en-GB" altLang="sl-SI"/>
              <a:pPr/>
              <a:t>‹#›</a:t>
            </a:fld>
            <a:endParaRPr lang="en-GB" altLang="sl-SI"/>
          </a:p>
        </p:txBody>
      </p:sp>
      <p:sp>
        <p:nvSpPr>
          <p:cNvPr id="5" name="Ograda noge 7">
            <a:extLst>
              <a:ext uri="{FF2B5EF4-FFF2-40B4-BE49-F238E27FC236}">
                <a16:creationId xmlns:a16="http://schemas.microsoft.com/office/drawing/2014/main" id="{9A2596BE-AB2B-4ED8-9968-52EABDFB51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85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AE9D5961-D370-4FD9-8A98-57C2856B2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5AE1E-D21F-4DF7-80F9-6F7155873F4D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223D1D19-1374-4392-9319-923564679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5BCFE3F9-40BE-4800-89CB-AD71D1DF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1BC9C-8DB4-492E-9639-14B39CD9EBAF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66385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12">
            <a:extLst>
              <a:ext uri="{FF2B5EF4-FFF2-40B4-BE49-F238E27FC236}">
                <a16:creationId xmlns:a16="http://schemas.microsoft.com/office/drawing/2014/main" id="{AC9FA979-E3AF-4E59-BE6B-99B627B47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aven konektor 14">
            <a:extLst>
              <a:ext uri="{FF2B5EF4-FFF2-40B4-BE49-F238E27FC236}">
                <a16:creationId xmlns:a16="http://schemas.microsoft.com/office/drawing/2014/main" id="{1A633394-DB53-4C23-A571-4AEA48A2AA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aven konektor 16">
            <a:extLst>
              <a:ext uri="{FF2B5EF4-FFF2-40B4-BE49-F238E27FC236}">
                <a16:creationId xmlns:a16="http://schemas.microsoft.com/office/drawing/2014/main" id="{611E8A96-4038-4CDB-9F4E-379CBDA72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Raven konektor 17">
            <a:extLst>
              <a:ext uri="{FF2B5EF4-FFF2-40B4-BE49-F238E27FC236}">
                <a16:creationId xmlns:a16="http://schemas.microsoft.com/office/drawing/2014/main" id="{C51FD3BA-BB44-4C90-B1D0-82715F12F05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ravokotnik 18">
            <a:extLst>
              <a:ext uri="{FF2B5EF4-FFF2-40B4-BE49-F238E27FC236}">
                <a16:creationId xmlns:a16="http://schemas.microsoft.com/office/drawing/2014/main" id="{4F0A5362-BA82-457F-9E94-4CBF8E8AD9D2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9">
            <a:extLst>
              <a:ext uri="{FF2B5EF4-FFF2-40B4-BE49-F238E27FC236}">
                <a16:creationId xmlns:a16="http://schemas.microsoft.com/office/drawing/2014/main" id="{C6F3128F-9A40-43BF-BCAE-7AFECB9AEB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ipsa 20">
            <a:extLst>
              <a:ext uri="{FF2B5EF4-FFF2-40B4-BE49-F238E27FC236}">
                <a16:creationId xmlns:a16="http://schemas.microsoft.com/office/drawing/2014/main" id="{47BA26D3-B200-4F31-A36E-3BF3B624B2BD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datuma 20">
            <a:extLst>
              <a:ext uri="{FF2B5EF4-FFF2-40B4-BE49-F238E27FC236}">
                <a16:creationId xmlns:a16="http://schemas.microsoft.com/office/drawing/2014/main" id="{D4BBD186-E4B7-4F87-9748-B056DFDA2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A92F13A-FB48-4D2F-B8BD-F524F74B6821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13" name="Ograda številke diapozitiva 21">
            <a:extLst>
              <a:ext uri="{FF2B5EF4-FFF2-40B4-BE49-F238E27FC236}">
                <a16:creationId xmlns:a16="http://schemas.microsoft.com/office/drawing/2014/main" id="{EA1582AF-C678-4339-B387-004E33BA7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B8F4DE-B511-432E-B6B1-293BF28E87CC}" type="slidenum">
              <a:rPr lang="en-GB" altLang="sl-SI"/>
              <a:pPr/>
              <a:t>‹#›</a:t>
            </a:fld>
            <a:endParaRPr lang="en-GB" altLang="sl-SI"/>
          </a:p>
        </p:txBody>
      </p:sp>
      <p:sp>
        <p:nvSpPr>
          <p:cNvPr id="14" name="Ograda noge 22">
            <a:extLst>
              <a:ext uri="{FF2B5EF4-FFF2-40B4-BE49-F238E27FC236}">
                <a16:creationId xmlns:a16="http://schemas.microsoft.com/office/drawing/2014/main" id="{939465B0-F86B-4CAC-9651-F4D92B3330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066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12">
            <a:extLst>
              <a:ext uri="{FF2B5EF4-FFF2-40B4-BE49-F238E27FC236}">
                <a16:creationId xmlns:a16="http://schemas.microsoft.com/office/drawing/2014/main" id="{3FF4D39D-D24B-4564-B027-80BF47DE1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ipsa 14">
            <a:extLst>
              <a:ext uri="{FF2B5EF4-FFF2-40B4-BE49-F238E27FC236}">
                <a16:creationId xmlns:a16="http://schemas.microsoft.com/office/drawing/2014/main" id="{00CF928B-CB12-42BF-B164-BDBDF9E99F6C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en konektor 16">
            <a:extLst>
              <a:ext uri="{FF2B5EF4-FFF2-40B4-BE49-F238E27FC236}">
                <a16:creationId xmlns:a16="http://schemas.microsoft.com/office/drawing/2014/main" id="{180892DA-9249-4DCA-BFB0-4D153B2670B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avokotnik 17">
            <a:extLst>
              <a:ext uri="{FF2B5EF4-FFF2-40B4-BE49-F238E27FC236}">
                <a16:creationId xmlns:a16="http://schemas.microsoft.com/office/drawing/2014/main" id="{AD8CB88D-677B-4635-95D7-0DFA4E64A61C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aven konektor 18">
            <a:extLst>
              <a:ext uri="{FF2B5EF4-FFF2-40B4-BE49-F238E27FC236}">
                <a16:creationId xmlns:a16="http://schemas.microsoft.com/office/drawing/2014/main" id="{D9B27A47-86F3-4FCC-B738-5F56978BF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aven konektor 19">
            <a:extLst>
              <a:ext uri="{FF2B5EF4-FFF2-40B4-BE49-F238E27FC236}">
                <a16:creationId xmlns:a16="http://schemas.microsoft.com/office/drawing/2014/main" id="{BC057EB9-7857-46A8-9E58-52CFCEDF6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aven konektor 20">
            <a:extLst>
              <a:ext uri="{FF2B5EF4-FFF2-40B4-BE49-F238E27FC236}">
                <a16:creationId xmlns:a16="http://schemas.microsoft.com/office/drawing/2014/main" id="{CEBB7931-C13E-4432-B7DE-B4B16747F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2" name="Ograda datuma 16">
            <a:extLst>
              <a:ext uri="{FF2B5EF4-FFF2-40B4-BE49-F238E27FC236}">
                <a16:creationId xmlns:a16="http://schemas.microsoft.com/office/drawing/2014/main" id="{E0CF3BB2-A78B-478D-A941-A6C22F284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5AF7E60-9E12-4418-B1DE-9298DBD68562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13" name="Ograda številke diapozitiva 17">
            <a:extLst>
              <a:ext uri="{FF2B5EF4-FFF2-40B4-BE49-F238E27FC236}">
                <a16:creationId xmlns:a16="http://schemas.microsoft.com/office/drawing/2014/main" id="{FA9CF770-84BA-4E8F-B309-11BB1D6FF8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D784DD-9810-4936-86EE-3C5E04FAB5F1}" type="slidenum">
              <a:rPr lang="en-GB" altLang="sl-SI"/>
              <a:pPr/>
              <a:t>‹#›</a:t>
            </a:fld>
            <a:endParaRPr lang="en-GB" altLang="sl-SI"/>
          </a:p>
        </p:txBody>
      </p:sp>
      <p:sp>
        <p:nvSpPr>
          <p:cNvPr id="14" name="Ograda noge 20">
            <a:extLst>
              <a:ext uri="{FF2B5EF4-FFF2-40B4-BE49-F238E27FC236}">
                <a16:creationId xmlns:a16="http://schemas.microsoft.com/office/drawing/2014/main" id="{393120A5-9255-4215-9DAD-7B081BE06E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36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>
            <a:extLst>
              <a:ext uri="{FF2B5EF4-FFF2-40B4-BE49-F238E27FC236}">
                <a16:creationId xmlns:a16="http://schemas.microsoft.com/office/drawing/2014/main" id="{C75E6C42-64A0-427D-BDCC-0286C1BB9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D87EFFE1-0C40-40DB-B648-EE8EFA734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8" name="Ograda besedila 12">
            <a:extLst>
              <a:ext uri="{FF2B5EF4-FFF2-40B4-BE49-F238E27FC236}">
                <a16:creationId xmlns:a16="http://schemas.microsoft.com/office/drawing/2014/main" id="{47909755-DA58-45CE-A7DA-FDEDC29A1A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B7DF60AF-6163-4B26-8CFF-E991436C7B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FF44D2-5BDD-4897-9DC5-F9F891C5441A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E60AA54D-5655-4697-937F-F45A7522F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aven konektor 6">
            <a:extLst>
              <a:ext uri="{FF2B5EF4-FFF2-40B4-BE49-F238E27FC236}">
                <a16:creationId xmlns:a16="http://schemas.microsoft.com/office/drawing/2014/main" id="{132841B0-36F6-4C55-A137-511D62A0FF9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aven konektor 8">
            <a:extLst>
              <a:ext uri="{FF2B5EF4-FFF2-40B4-BE49-F238E27FC236}">
                <a16:creationId xmlns:a16="http://schemas.microsoft.com/office/drawing/2014/main" id="{D8379015-2F1F-407B-830C-9C310DBC3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A3586D05-3C34-4147-8226-0EB30C3FCC5B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aven konektor 10">
            <a:extLst>
              <a:ext uri="{FF2B5EF4-FFF2-40B4-BE49-F238E27FC236}">
                <a16:creationId xmlns:a16="http://schemas.microsoft.com/office/drawing/2014/main" id="{32A0B313-673E-433C-A5D2-D87D5AEA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D56BA83E-18D5-4CCD-8EE4-DDC1D2B8EAE2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95DBB71B-E05D-426F-BA84-D4A5D2469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592C270A-2C81-4984-925C-635D43866785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5" r:id="rId4"/>
    <p:sldLayoutId id="2147483696" r:id="rId5"/>
    <p:sldLayoutId id="2147483703" r:id="rId6"/>
    <p:sldLayoutId id="2147483697" r:id="rId7"/>
    <p:sldLayoutId id="2147483704" r:id="rId8"/>
    <p:sldLayoutId id="2147483705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A38B40-3867-4BE1-A35F-173D7A96C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4075" y="-458788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000" dirty="0"/>
              <a:t>TEMPLARJI</a:t>
            </a:r>
            <a:endParaRPr lang="en-GB" sz="4000" dirty="0"/>
          </a:p>
        </p:txBody>
      </p:sp>
      <p:sp>
        <p:nvSpPr>
          <p:cNvPr id="8195" name="Podnaslov 2">
            <a:extLst>
              <a:ext uri="{FF2B5EF4-FFF2-40B4-BE49-F238E27FC236}">
                <a16:creationId xmlns:a16="http://schemas.microsoft.com/office/drawing/2014/main" id="{079942B4-3117-4C68-A428-10135A389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825" y="4652963"/>
            <a:ext cx="6172200" cy="1371600"/>
          </a:xfrm>
        </p:spPr>
        <p:txBody>
          <a:bodyPr/>
          <a:lstStyle/>
          <a:p>
            <a:pPr eaLnBrk="1" hangingPunct="1"/>
            <a:r>
              <a:rPr lang="sl-SI" altLang="sl-SI"/>
              <a:t>                 Naredili:</a:t>
            </a:r>
          </a:p>
          <a:p>
            <a:pPr eaLnBrk="1" hangingPunct="1"/>
            <a:r>
              <a:rPr lang="sl-SI" altLang="sl-SI"/>
              <a:t>                 </a:t>
            </a:r>
            <a:endParaRPr lang="en-GB" altLang="sl-SI"/>
          </a:p>
        </p:txBody>
      </p:sp>
      <p:pic>
        <p:nvPicPr>
          <p:cNvPr id="8196" name="Picture 4" descr="http://www.ritterschaft-friedberg.de/termine/templer6_l.jpg">
            <a:extLst>
              <a:ext uri="{FF2B5EF4-FFF2-40B4-BE49-F238E27FC236}">
                <a16:creationId xmlns:a16="http://schemas.microsoft.com/office/drawing/2014/main" id="{FE8F0562-1FEE-4D4E-9DA7-BB050314A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557338"/>
            <a:ext cx="37131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DB29A9-3FCA-4169-950C-4D667837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6C0CDA38-CDD0-4142-B10C-22D23EF0A5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333375"/>
            <a:ext cx="7467600" cy="4873625"/>
          </a:xfrm>
        </p:spPr>
        <p:txBody>
          <a:bodyPr/>
          <a:lstStyle/>
          <a:p>
            <a:pPr eaLnBrk="1" hangingPunct="1"/>
            <a:r>
              <a:rPr lang="sl-SI" altLang="sl-SI"/>
              <a:t>po ukinitvi templjarskega reda je nenadoma izginilo tudi njihovo ogromno bogastvo neznano kam</a:t>
            </a:r>
          </a:p>
          <a:p>
            <a:pPr eaLnBrk="1" hangingPunct="1"/>
            <a:r>
              <a:rPr lang="sl-SI" altLang="sl-SI"/>
              <a:t>k</a:t>
            </a:r>
            <a:r>
              <a:rPr lang="en-GB" altLang="sl-SI"/>
              <a:t>ljub temu je zapuščina templjarjev preživela</a:t>
            </a:r>
            <a:r>
              <a:rPr lang="sl-SI" altLang="sl-SI"/>
              <a:t>, o ostanku njihovega zlata pa se vijejo številni miti in legende</a:t>
            </a:r>
            <a:endParaRPr lang="en-GB" altLang="sl-SI"/>
          </a:p>
        </p:txBody>
      </p:sp>
      <p:pic>
        <p:nvPicPr>
          <p:cNvPr id="17412" name="Picture 2" descr="http://kongregacija.com/arhiv/Slike/templarji/TR12.jpg">
            <a:extLst>
              <a:ext uri="{FF2B5EF4-FFF2-40B4-BE49-F238E27FC236}">
                <a16:creationId xmlns:a16="http://schemas.microsoft.com/office/drawing/2014/main" id="{089DB56B-F2F9-478C-90F5-6BB3F8222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852738"/>
            <a:ext cx="6192837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50808F-DCC9-4C4A-9603-45D42B649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VIRI:</a:t>
            </a:r>
            <a:endParaRPr lang="en-GB" dirty="0"/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9E80EB64-6824-4D60-8A4F-C7A4DDC6B6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l-SI" altLang="sl-SI"/>
              <a:t>http://kongregacija.com/arhiv/zgod_templarji.php</a:t>
            </a:r>
          </a:p>
          <a:p>
            <a:pPr eaLnBrk="1" hangingPunct="1"/>
            <a:r>
              <a:rPr lang="sl-SI" altLang="sl-SI"/>
              <a:t>http://sl.wikipedia.org/wiki/Templjarji</a:t>
            </a:r>
          </a:p>
          <a:p>
            <a:pPr eaLnBrk="1" hangingPunct="1"/>
            <a:r>
              <a:rPr lang="sl-SI" altLang="sl-SI"/>
              <a:t>http://natgeotv.com/si/templars-the-last-stand/who-are-the-knights-templar</a:t>
            </a:r>
            <a:endParaRPr lang="en-GB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313653-08E6-45D1-BFB8-5F2D5958D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1FE28BA7-858B-4922-913D-A72EB713512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620713"/>
            <a:ext cx="7467600" cy="4873625"/>
          </a:xfrm>
        </p:spPr>
        <p:txBody>
          <a:bodyPr/>
          <a:lstStyle/>
          <a:p>
            <a:pPr eaLnBrk="1" hangingPunct="1"/>
            <a:r>
              <a:rPr lang="en-GB" altLang="sl-SI"/>
              <a:t> bili </a:t>
            </a:r>
            <a:r>
              <a:rPr lang="sl-SI" altLang="sl-SI"/>
              <a:t>so </a:t>
            </a:r>
            <a:r>
              <a:rPr lang="en-GB" altLang="sl-SI"/>
              <a:t>med najzgodnejšimi in najslavnejšimi evropskimi vojaškimi krščanskimi cerkvenimi redi</a:t>
            </a:r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r>
              <a:rPr lang="sl-SI" altLang="sl-SI"/>
              <a:t>njihovo poslanstvo:</a:t>
            </a:r>
            <a:r>
              <a:rPr lang="en-GB" altLang="sl-SI"/>
              <a:t> braniti in širiti krščansko vero</a:t>
            </a:r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r>
              <a:rPr lang="sl-SI" altLang="sl-SI"/>
              <a:t>ustanovljeni so bili leta </a:t>
            </a:r>
            <a:r>
              <a:rPr lang="sl-SI" altLang="sl-SI" b="1"/>
              <a:t>1118</a:t>
            </a:r>
            <a:r>
              <a:rPr lang="sl-SI" altLang="sl-SI"/>
              <a:t>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/>
              <a:t>   dve leti po osvojitvi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/>
              <a:t>   Jeruzalema</a:t>
            </a:r>
          </a:p>
        </p:txBody>
      </p:sp>
      <p:pic>
        <p:nvPicPr>
          <p:cNvPr id="9220" name="Picture 2" descr="http://www.causa-nostra.com/vril/cn1105/ex/Die-Templer-1--Templer3--e1105a06--q2.jpg">
            <a:extLst>
              <a:ext uri="{FF2B5EF4-FFF2-40B4-BE49-F238E27FC236}">
                <a16:creationId xmlns:a16="http://schemas.microsoft.com/office/drawing/2014/main" id="{92FF0422-F9AC-4396-8796-EEE78C84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97200"/>
            <a:ext cx="3297238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4709B4-20B0-464E-BEA8-5D0BFEE7D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156D3439-4655-4EB4-869B-A75F4213E2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260350"/>
            <a:ext cx="7713662" cy="4873625"/>
          </a:xfrm>
        </p:spPr>
        <p:txBody>
          <a:bodyPr/>
          <a:lstStyle/>
          <a:p>
            <a:pPr eaLnBrk="1" hangingPunct="1"/>
            <a:r>
              <a:rPr lang="sl-SI" altLang="sl-SI"/>
              <a:t>delovali so iz stavbe, kjer je kralj Salomon dal postaviti prvi jeruzalemski tempelj</a:t>
            </a:r>
          </a:p>
          <a:p>
            <a:pPr eaLnBrk="1" hangingPunct="1"/>
            <a:r>
              <a:rPr lang="sl-SI" altLang="sl-SI"/>
              <a:t>njihovo polno ime: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/>
              <a:t>   </a:t>
            </a:r>
            <a:r>
              <a:rPr lang="sl-SI" altLang="sl-SI" b="1"/>
              <a:t>R</a:t>
            </a:r>
            <a:r>
              <a:rPr lang="en-GB" altLang="sl-SI" b="1"/>
              <a:t>ed siromašnih vitezov Kristusa in </a:t>
            </a:r>
            <a:r>
              <a:rPr lang="sl-SI" altLang="sl-SI" b="1"/>
              <a:t>S</a:t>
            </a:r>
            <a:r>
              <a:rPr lang="en-GB" altLang="sl-SI" b="1"/>
              <a:t>alomonovega</a:t>
            </a:r>
            <a:r>
              <a:rPr lang="sl-SI" altLang="sl-SI" b="1"/>
              <a:t> </a:t>
            </a:r>
            <a:r>
              <a:rPr lang="en-GB" altLang="sl-SI" b="1"/>
              <a:t>templja.</a:t>
            </a:r>
            <a:endParaRPr lang="sl-SI" altLang="sl-SI" b="1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sl-SI"/>
          </a:p>
          <a:p>
            <a:pPr eaLnBrk="1" hangingPunct="1"/>
            <a:endParaRPr lang="en-GB" altLang="sl-SI"/>
          </a:p>
        </p:txBody>
      </p:sp>
      <p:pic>
        <p:nvPicPr>
          <p:cNvPr id="10244" name="Picture 2" descr="Al-Aqsa-Moschee-Symbole">
            <a:extLst>
              <a:ext uri="{FF2B5EF4-FFF2-40B4-BE49-F238E27FC236}">
                <a16:creationId xmlns:a16="http://schemas.microsoft.com/office/drawing/2014/main" id="{D668AB07-27ED-4871-8DD8-D12C222BF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20938"/>
            <a:ext cx="53641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223EC4-A93B-499F-820F-DFA8348E9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2169B56C-AF04-4251-9B65-DF416C59B0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260350"/>
            <a:ext cx="7467600" cy="4873625"/>
          </a:xfrm>
        </p:spPr>
        <p:txBody>
          <a:bodyPr/>
          <a:lstStyle/>
          <a:p>
            <a:pPr eaLnBrk="1" hangingPunct="1"/>
            <a:r>
              <a:rPr lang="sl-SI" altLang="sl-SI"/>
              <a:t>v roku dveh stol. </a:t>
            </a:r>
            <a:r>
              <a:rPr lang="en-GB" altLang="sl-SI"/>
              <a:t>so se razvili v eno najvplivnejših organizacij srednjega veka</a:t>
            </a:r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r>
              <a:rPr lang="sl-SI" altLang="sl-SI"/>
              <a:t>njihov zaščitni znak je bil rdeč križ</a:t>
            </a:r>
            <a:endParaRPr lang="en-GB" altLang="sl-SI"/>
          </a:p>
        </p:txBody>
      </p:sp>
      <p:pic>
        <p:nvPicPr>
          <p:cNvPr id="11268" name="Picture 2" descr="http://upload.wikimedia.org/wikipedia/commons/thumb/c/c1/Cross-Pattee-red.svg/220px-Cross-Pattee-red.svg.png">
            <a:extLst>
              <a:ext uri="{FF2B5EF4-FFF2-40B4-BE49-F238E27FC236}">
                <a16:creationId xmlns:a16="http://schemas.microsoft.com/office/drawing/2014/main" id="{C20717BD-5787-4DC7-9DD9-AB15C496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http://www.schule-urtenen.ch/pi/saladin/Templer%20im%20Kampf.jpg">
            <a:extLst>
              <a:ext uri="{FF2B5EF4-FFF2-40B4-BE49-F238E27FC236}">
                <a16:creationId xmlns:a16="http://schemas.microsoft.com/office/drawing/2014/main" id="{3C763AD9-3541-4846-A5EB-CD3A73905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9138"/>
            <a:ext cx="3141663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TemplerSign">
            <a:extLst>
              <a:ext uri="{FF2B5EF4-FFF2-40B4-BE49-F238E27FC236}">
                <a16:creationId xmlns:a16="http://schemas.microsoft.com/office/drawing/2014/main" id="{F6963BE8-D5AC-45ED-BDD6-F0DEF057B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300663"/>
            <a:ext cx="3333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FE5DD9-DB3D-44B5-B990-438A63B9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9B29756C-83A5-445C-B8DB-87B070A472E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188913"/>
            <a:ext cx="7467600" cy="6669087"/>
          </a:xfrm>
        </p:spPr>
        <p:txBody>
          <a:bodyPr/>
          <a:lstStyle/>
          <a:p>
            <a:pPr eaLnBrk="1" hangingPunct="1"/>
            <a:r>
              <a:rPr lang="sl-SI" altLang="sl-SI"/>
              <a:t>veljali so za zelo dobre in predane vojščake, ki so zmagali marsikatero bitko</a:t>
            </a:r>
          </a:p>
          <a:p>
            <a:pPr eaLnBrk="1" hangingPunct="1"/>
            <a:endParaRPr lang="sl-SI" altLang="sl-SI"/>
          </a:p>
          <a:p>
            <a:pPr eaLnBrk="1" hangingPunct="1"/>
            <a:r>
              <a:rPr lang="sl-SI" altLang="sl-SI"/>
              <a:t>v času obstoja naj bi v boju z muslimani padlo kar 20 000 templjarskih vojščakov</a:t>
            </a:r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r>
              <a:rPr lang="sl-SI" altLang="sl-SI"/>
              <a:t>v</a:t>
            </a:r>
            <a:r>
              <a:rPr lang="en-GB" altLang="sl-SI"/>
              <a:t>rsta papežev je templjarje nagradila z </a:t>
            </a:r>
            <a:r>
              <a:rPr lang="sl-SI" altLang="sl-SI"/>
              <a:t>o</a:t>
            </a:r>
            <a:r>
              <a:rPr lang="en-GB" altLang="sl-SI"/>
              <a:t>prostitvijo plačila vseh davkov</a:t>
            </a:r>
          </a:p>
        </p:txBody>
      </p:sp>
      <p:pic>
        <p:nvPicPr>
          <p:cNvPr id="12292" name="Picture 2" descr="http://members.inode.at/311419/assets/images/Templerfight.jpg">
            <a:extLst>
              <a:ext uri="{FF2B5EF4-FFF2-40B4-BE49-F238E27FC236}">
                <a16:creationId xmlns:a16="http://schemas.microsoft.com/office/drawing/2014/main" id="{4E19EBD7-2F9C-42C7-90D9-5CC949CC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420938"/>
            <a:ext cx="254317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img_grbasic01c11_l">
            <a:extLst>
              <a:ext uri="{FF2B5EF4-FFF2-40B4-BE49-F238E27FC236}">
                <a16:creationId xmlns:a16="http://schemas.microsoft.com/office/drawing/2014/main" id="{88A5E833-1ED9-4D8B-B473-3D1099888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133600"/>
            <a:ext cx="503238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img_grbasic01b_l">
            <a:extLst>
              <a:ext uri="{FF2B5EF4-FFF2-40B4-BE49-F238E27FC236}">
                <a16:creationId xmlns:a16="http://schemas.microsoft.com/office/drawing/2014/main" id="{F176CF01-9B2B-493B-BA8A-748A51F96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33600"/>
            <a:ext cx="500063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http://mittelalterpark.de/termine/img/templer.gif">
            <a:extLst>
              <a:ext uri="{FF2B5EF4-FFF2-40B4-BE49-F238E27FC236}">
                <a16:creationId xmlns:a16="http://schemas.microsoft.com/office/drawing/2014/main" id="{831D5325-54DF-499E-BD00-62906CE13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76475"/>
            <a:ext cx="12334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2BA2EE-7A5A-4334-88C7-808F88113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7917F89F-B146-4245-9CCD-F6A78ACFA08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260350"/>
            <a:ext cx="7467600" cy="4873625"/>
          </a:xfrm>
        </p:spPr>
        <p:txBody>
          <a:bodyPr/>
          <a:lstStyle/>
          <a:p>
            <a:pPr eaLnBrk="1" hangingPunct="1"/>
            <a:r>
              <a:rPr lang="en-GB" altLang="sl-SI"/>
              <a:t>S čedalje večjim bogastvom so kupovali zemljo in ustvarjali denarne imperije, ki so bili nekakšen prvi evropski bančni sistem. </a:t>
            </a:r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r>
              <a:rPr lang="en-GB" altLang="sl-SI"/>
              <a:t>Prevzeli so celo del nadzora nad Jeruzalemom</a:t>
            </a:r>
          </a:p>
        </p:txBody>
      </p:sp>
      <p:pic>
        <p:nvPicPr>
          <p:cNvPr id="13316" name="Picture 4" descr="http://img.geocaching.com/track/large/739a57ba-a9e7-41b0-bf40-aaa72e52c456.jpg">
            <a:extLst>
              <a:ext uri="{FF2B5EF4-FFF2-40B4-BE49-F238E27FC236}">
                <a16:creationId xmlns:a16="http://schemas.microsoft.com/office/drawing/2014/main" id="{21289BFB-EDBA-4E71-B5CC-806975F7B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781300"/>
            <a:ext cx="35433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7C16D89D-8366-4F37-B8C8-25589622B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5024438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 descr="TEMPLER">
            <a:extLst>
              <a:ext uri="{FF2B5EF4-FFF2-40B4-BE49-F238E27FC236}">
                <a16:creationId xmlns:a16="http://schemas.microsoft.com/office/drawing/2014/main" id="{4D7C3B70-FEC2-41B2-9EBC-9240450A9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349500"/>
            <a:ext cx="20764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ABDD3A-3108-4894-A913-173CEC9D8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E7ACA9DA-D4E7-4243-8412-A18BDB6215D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260350"/>
            <a:ext cx="7467600" cy="4873625"/>
          </a:xfrm>
        </p:spPr>
        <p:txBody>
          <a:bodyPr/>
          <a:lstStyle/>
          <a:p>
            <a:pPr eaLnBrk="1" hangingPunct="1"/>
            <a:r>
              <a:rPr lang="sl-SI" altLang="sl-SI"/>
              <a:t>njihovo bogastvo je okrog leta 1200, ko so muslimani ponovno osvojili Jeruzalem začela usihati</a:t>
            </a:r>
          </a:p>
          <a:p>
            <a:pPr eaLnBrk="1" hangingPunct="1"/>
            <a:r>
              <a:rPr lang="sl-SI" altLang="sl-SI"/>
              <a:t>na začetku 14. stoletja se je francoski kralj Filip IV. Lepi odločil uničiti templarje</a:t>
            </a:r>
          </a:p>
          <a:p>
            <a:pPr eaLnBrk="1" hangingPunct="1"/>
            <a:r>
              <a:rPr lang="en-GB" altLang="sl-SI"/>
              <a:t>odločitev je sprejel predvsem zato, da bi se izognil plačilu dolga redu, od katerega si je dolga leta bogato izposojal</a:t>
            </a:r>
          </a:p>
        </p:txBody>
      </p:sp>
      <p:pic>
        <p:nvPicPr>
          <p:cNvPr id="14340" name="Picture 2" descr="http://upload.wikimedia.org/wikipedia/commons/0/0a/Philippe_IV_Le_Bel.jpg">
            <a:extLst>
              <a:ext uri="{FF2B5EF4-FFF2-40B4-BE49-F238E27FC236}">
                <a16:creationId xmlns:a16="http://schemas.microsoft.com/office/drawing/2014/main" id="{2A76179A-F9AC-472E-9995-4D66E1A0F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00438"/>
            <a:ext cx="2943225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www.heiligenlexikon.de/Fotos/Templer3.jpg">
            <a:extLst>
              <a:ext uri="{FF2B5EF4-FFF2-40B4-BE49-F238E27FC236}">
                <a16:creationId xmlns:a16="http://schemas.microsoft.com/office/drawing/2014/main" id="{F4E34CEC-B445-4E7B-BCCB-2CF92C92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357563"/>
            <a:ext cx="31686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6D85D5-49D9-4E54-A456-B356FC346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887B90F3-108B-45D5-871E-3B4DD9966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260350"/>
            <a:ext cx="8289925" cy="6121400"/>
          </a:xfrm>
        </p:spPr>
        <p:txBody>
          <a:bodyPr/>
          <a:lstStyle/>
          <a:p>
            <a:pPr eaLnBrk="1" hangingPunct="1"/>
            <a:r>
              <a:rPr lang="sl-SI" altLang="sl-SI"/>
              <a:t>s pomočjo papeža Klementa V. </a:t>
            </a:r>
            <a:r>
              <a:rPr lang="en-GB" altLang="sl-SI"/>
              <a:t>je sodil </a:t>
            </a:r>
            <a:r>
              <a:rPr lang="sl-SI" altLang="sl-SI"/>
              <a:t>t</a:t>
            </a:r>
            <a:r>
              <a:rPr lang="en-GB" altLang="sl-SI"/>
              <a:t>empljarjem na podlagi lažnih obsodb krivoverstva in </a:t>
            </a:r>
            <a:r>
              <a:rPr lang="sl-SI" altLang="sl-SI"/>
              <a:t>b</a:t>
            </a:r>
            <a:r>
              <a:rPr lang="en-GB" altLang="sl-SI"/>
              <a:t>ogokletstva</a:t>
            </a:r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r>
              <a:rPr lang="sl-SI" altLang="sl-SI"/>
              <a:t>na petek 13. l</a:t>
            </a:r>
            <a:r>
              <a:rPr lang="en-GB" altLang="sl-SI"/>
              <a:t>eta 1307 je francoski kralj dal aretirati vse člane reda v državi na isti dan</a:t>
            </a:r>
            <a:endParaRPr lang="sl-SI" altLang="sl-SI"/>
          </a:p>
          <a:p>
            <a:pPr eaLnBrk="1" hangingPunct="1"/>
            <a:r>
              <a:rPr lang="sl-SI" altLang="sl-SI"/>
              <a:t>š</a:t>
            </a:r>
            <a:r>
              <a:rPr lang="en-GB" altLang="sl-SI"/>
              <a:t>tevilne so mučili in usmrtili</a:t>
            </a:r>
          </a:p>
        </p:txBody>
      </p:sp>
      <p:pic>
        <p:nvPicPr>
          <p:cNvPr id="15364" name="Picture 2" descr="http://www.welt.de/multimedia/archive/00403/Tempelritter_verbre_403127p.jpg">
            <a:extLst>
              <a:ext uri="{FF2B5EF4-FFF2-40B4-BE49-F238E27FC236}">
                <a16:creationId xmlns:a16="http://schemas.microsoft.com/office/drawing/2014/main" id="{E3FD6D5C-DC15-4E23-B6B8-E0A2D746A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84313"/>
            <a:ext cx="37798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Montgisard">
            <a:extLst>
              <a:ext uri="{FF2B5EF4-FFF2-40B4-BE49-F238E27FC236}">
                <a16:creationId xmlns:a16="http://schemas.microsoft.com/office/drawing/2014/main" id="{91EABD63-6EFA-4D3A-BB0D-F281CD588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52863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AAC5E7-C1F9-4F50-BB59-7E4D3F9E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753E7A25-A9FE-4AAC-8BC9-F9436F8EDF7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260350"/>
            <a:ext cx="7467600" cy="6408738"/>
          </a:xfrm>
        </p:spPr>
        <p:txBody>
          <a:bodyPr/>
          <a:lstStyle/>
          <a:p>
            <a:pPr eaLnBrk="1" hangingPunct="1"/>
            <a:r>
              <a:rPr lang="en-GB" altLang="sl-SI"/>
              <a:t>Klement je templjarje uradno razpustil leta 1312</a:t>
            </a:r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r>
              <a:rPr lang="sl-SI" altLang="sl-SI"/>
              <a:t>n</a:t>
            </a:r>
            <a:r>
              <a:rPr lang="en-GB" altLang="sl-SI"/>
              <a:t>aslednje leto je James de Molay preklical svoje priznanje, tik preden so ga nameravali obesiti pred pariškim Notre Damom</a:t>
            </a:r>
          </a:p>
        </p:txBody>
      </p:sp>
      <p:pic>
        <p:nvPicPr>
          <p:cNvPr id="16388" name="Picture 2" descr="http://upload.wikimedia.org/wikipedia/commons/9/92/Pope_Clement_XII,_portrait.jpg">
            <a:extLst>
              <a:ext uri="{FF2B5EF4-FFF2-40B4-BE49-F238E27FC236}">
                <a16:creationId xmlns:a16="http://schemas.microsoft.com/office/drawing/2014/main" id="{F593C1AE-0705-4DB7-9FC0-8B0A8172B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908050"/>
            <a:ext cx="31480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http://4.bp.blogspot.com/-sUUz6aR3OUY/Tc48nqV2FLI/AAAAAAAAAFA/Iarbi5qpBM0/s1600/knights-templar-460_785337c.jpg">
            <a:extLst>
              <a:ext uri="{FF2B5EF4-FFF2-40B4-BE49-F238E27FC236}">
                <a16:creationId xmlns:a16="http://schemas.microsoft.com/office/drawing/2014/main" id="{E471E6A5-C754-4B6C-8D87-8A2DB4141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484313"/>
            <a:ext cx="4381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tan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351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Schoolbook</vt:lpstr>
      <vt:lpstr>Wingdings</vt:lpstr>
      <vt:lpstr>Wingdings 2</vt:lpstr>
      <vt:lpstr>Altana</vt:lpstr>
      <vt:lpstr>TEMPLARJI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2019-06-03T09:16:49Z</dcterms:created>
  <dcterms:modified xsi:type="dcterms:W3CDTF">2019-06-03T09:16:49Z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