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sldIdLst>
    <p:sldId id="256" r:id="rId2"/>
    <p:sldId id="257" r:id="rId3"/>
    <p:sldId id="258" r:id="rId4"/>
    <p:sldId id="259" r:id="rId5"/>
    <p:sldId id="260" r:id="rId6"/>
    <p:sldId id="265" r:id="rId7"/>
    <p:sldId id="266" r:id="rId8"/>
    <p:sldId id="267" r:id="rId9"/>
    <p:sldId id="262" r:id="rId10"/>
    <p:sldId id="261" r:id="rId11"/>
    <p:sldId id="263" r:id="rId12"/>
    <p:sldId id="264" r:id="rId13"/>
    <p:sldId id="268"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010" name="Group 2">
            <a:extLst>
              <a:ext uri="{FF2B5EF4-FFF2-40B4-BE49-F238E27FC236}">
                <a16:creationId xmlns:a16="http://schemas.microsoft.com/office/drawing/2014/main" id="{6A49D2F0-D7B1-487A-89A7-CDD921D4D71B}"/>
              </a:ext>
            </a:extLst>
          </p:cNvPr>
          <p:cNvGrpSpPr>
            <a:grpSpLocks/>
          </p:cNvGrpSpPr>
          <p:nvPr/>
        </p:nvGrpSpPr>
        <p:grpSpPr bwMode="auto">
          <a:xfrm>
            <a:off x="0" y="6350"/>
            <a:ext cx="9140825" cy="6851650"/>
            <a:chOff x="0" y="4"/>
            <a:chExt cx="5758" cy="4316"/>
          </a:xfrm>
        </p:grpSpPr>
        <p:grpSp>
          <p:nvGrpSpPr>
            <p:cNvPr id="43011" name="Group 3">
              <a:extLst>
                <a:ext uri="{FF2B5EF4-FFF2-40B4-BE49-F238E27FC236}">
                  <a16:creationId xmlns:a16="http://schemas.microsoft.com/office/drawing/2014/main" id="{D9A248B0-D047-4877-A13F-15383A359496}"/>
                </a:ext>
              </a:extLst>
            </p:cNvPr>
            <p:cNvGrpSpPr>
              <a:grpSpLocks/>
            </p:cNvGrpSpPr>
            <p:nvPr/>
          </p:nvGrpSpPr>
          <p:grpSpPr bwMode="auto">
            <a:xfrm>
              <a:off x="0" y="1161"/>
              <a:ext cx="5758" cy="3159"/>
              <a:chOff x="0" y="1161"/>
              <a:chExt cx="5758" cy="3159"/>
            </a:xfrm>
          </p:grpSpPr>
          <p:sp>
            <p:nvSpPr>
              <p:cNvPr id="43012" name="Freeform 4">
                <a:extLst>
                  <a:ext uri="{FF2B5EF4-FFF2-40B4-BE49-F238E27FC236}">
                    <a16:creationId xmlns:a16="http://schemas.microsoft.com/office/drawing/2014/main" id="{4C5F869C-FFD9-4CC3-BE9F-DBFEC122935B}"/>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13" name="Freeform 5">
                <a:extLst>
                  <a:ext uri="{FF2B5EF4-FFF2-40B4-BE49-F238E27FC236}">
                    <a16:creationId xmlns:a16="http://schemas.microsoft.com/office/drawing/2014/main" id="{F5F9EE32-817D-4842-9675-7B8A3451DD2D}"/>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43014" name="Freeform 6">
              <a:extLst>
                <a:ext uri="{FF2B5EF4-FFF2-40B4-BE49-F238E27FC236}">
                  <a16:creationId xmlns:a16="http://schemas.microsoft.com/office/drawing/2014/main" id="{05B4B8A7-8314-43B8-97F0-2C86B4FAA46C}"/>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15" name="Freeform 7">
              <a:extLst>
                <a:ext uri="{FF2B5EF4-FFF2-40B4-BE49-F238E27FC236}">
                  <a16:creationId xmlns:a16="http://schemas.microsoft.com/office/drawing/2014/main" id="{1BA3BF47-265D-4EFD-A629-DF3AAB1AB189}"/>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16" name="Freeform 8">
              <a:extLst>
                <a:ext uri="{FF2B5EF4-FFF2-40B4-BE49-F238E27FC236}">
                  <a16:creationId xmlns:a16="http://schemas.microsoft.com/office/drawing/2014/main" id="{2F177690-9FFC-4EDB-8762-3C965F5B970A}"/>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3017" name="Group 9">
              <a:extLst>
                <a:ext uri="{FF2B5EF4-FFF2-40B4-BE49-F238E27FC236}">
                  <a16:creationId xmlns:a16="http://schemas.microsoft.com/office/drawing/2014/main" id="{F2DF002A-213E-4668-A4A5-972F5C4355CB}"/>
                </a:ext>
              </a:extLst>
            </p:cNvPr>
            <p:cNvGrpSpPr>
              <a:grpSpLocks/>
            </p:cNvGrpSpPr>
            <p:nvPr/>
          </p:nvGrpSpPr>
          <p:grpSpPr bwMode="auto">
            <a:xfrm>
              <a:off x="348" y="4"/>
              <a:ext cx="5410" cy="4316"/>
              <a:chOff x="348" y="4"/>
              <a:chExt cx="5410" cy="4316"/>
            </a:xfrm>
          </p:grpSpPr>
          <p:sp>
            <p:nvSpPr>
              <p:cNvPr id="43018" name="Freeform 10">
                <a:extLst>
                  <a:ext uri="{FF2B5EF4-FFF2-40B4-BE49-F238E27FC236}">
                    <a16:creationId xmlns:a16="http://schemas.microsoft.com/office/drawing/2014/main" id="{9DF1FCEB-1E2A-4A66-85EF-30AE5B451D6A}"/>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19" name="Freeform 11">
                <a:extLst>
                  <a:ext uri="{FF2B5EF4-FFF2-40B4-BE49-F238E27FC236}">
                    <a16:creationId xmlns:a16="http://schemas.microsoft.com/office/drawing/2014/main" id="{6C1E479F-B1C5-4D1A-AEC4-B9B0B66DBBB3}"/>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20" name="Freeform 12">
                <a:extLst>
                  <a:ext uri="{FF2B5EF4-FFF2-40B4-BE49-F238E27FC236}">
                    <a16:creationId xmlns:a16="http://schemas.microsoft.com/office/drawing/2014/main" id="{B8D4BF4E-8EF6-4205-8900-605551107A8A}"/>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21" name="Freeform 13">
                <a:extLst>
                  <a:ext uri="{FF2B5EF4-FFF2-40B4-BE49-F238E27FC236}">
                    <a16:creationId xmlns:a16="http://schemas.microsoft.com/office/drawing/2014/main" id="{FA2D989C-839E-4DD2-A431-1FA396C778A3}"/>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22" name="Freeform 14">
                <a:extLst>
                  <a:ext uri="{FF2B5EF4-FFF2-40B4-BE49-F238E27FC236}">
                    <a16:creationId xmlns:a16="http://schemas.microsoft.com/office/drawing/2014/main" id="{1DB3991A-FCDB-46A8-9F1C-9EEE2F4738CC}"/>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3023" name="Freeform 15">
                <a:extLst>
                  <a:ext uri="{FF2B5EF4-FFF2-40B4-BE49-F238E27FC236}">
                    <a16:creationId xmlns:a16="http://schemas.microsoft.com/office/drawing/2014/main" id="{4A6BDDDA-7E24-4316-9F4F-C99338888A67}"/>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43024" name="Rectangle 16">
            <a:extLst>
              <a:ext uri="{FF2B5EF4-FFF2-40B4-BE49-F238E27FC236}">
                <a16:creationId xmlns:a16="http://schemas.microsoft.com/office/drawing/2014/main" id="{71C947E9-1C5F-41E2-8D57-829A25080A43}"/>
              </a:ext>
            </a:extLst>
          </p:cNvPr>
          <p:cNvSpPr>
            <a:spLocks noGrp="1" noChangeArrowheads="1"/>
          </p:cNvSpPr>
          <p:nvPr>
            <p:ph type="ctrTitle" sz="quarter"/>
          </p:nvPr>
        </p:nvSpPr>
        <p:spPr>
          <a:xfrm>
            <a:off x="1066800" y="1997075"/>
            <a:ext cx="7086600" cy="1431925"/>
          </a:xfrm>
        </p:spPr>
        <p:txBody>
          <a:bodyPr anchor="b"/>
          <a:lstStyle>
            <a:lvl1pPr>
              <a:defRPr/>
            </a:lvl1pPr>
          </a:lstStyle>
          <a:p>
            <a:pPr lvl="0"/>
            <a:r>
              <a:rPr lang="sl-SI" altLang="sl-SI" noProof="0"/>
              <a:t>Kliknite, če želite urediti slog naslova matrice</a:t>
            </a:r>
          </a:p>
        </p:txBody>
      </p:sp>
      <p:sp>
        <p:nvSpPr>
          <p:cNvPr id="43025" name="Rectangle 17">
            <a:extLst>
              <a:ext uri="{FF2B5EF4-FFF2-40B4-BE49-F238E27FC236}">
                <a16:creationId xmlns:a16="http://schemas.microsoft.com/office/drawing/2014/main" id="{3629AB21-8033-4234-A7B7-C9AC18FBF546}"/>
              </a:ext>
            </a:extLst>
          </p:cNvPr>
          <p:cNvSpPr>
            <a:spLocks noGrp="1" noChangeArrowheads="1"/>
          </p:cNvSpPr>
          <p:nvPr>
            <p:ph type="subTitle" sz="quarter" idx="1"/>
          </p:nvPr>
        </p:nvSpPr>
        <p:spPr>
          <a:xfrm>
            <a:off x="1066800" y="3886200"/>
            <a:ext cx="6400800" cy="1752600"/>
          </a:xfrm>
        </p:spPr>
        <p:txBody>
          <a:bodyPr/>
          <a:lstStyle>
            <a:lvl1pPr marL="0" indent="0">
              <a:buFont typeface="Wingdings" panose="05000000000000000000" pitchFamily="2" charset="2"/>
              <a:buNone/>
              <a:defRPr/>
            </a:lvl1pPr>
          </a:lstStyle>
          <a:p>
            <a:pPr lvl="0"/>
            <a:r>
              <a:rPr lang="sl-SI" altLang="sl-SI" noProof="0"/>
              <a:t>Kliknite, če želite urediti slog podnaslova matrice</a:t>
            </a:r>
          </a:p>
        </p:txBody>
      </p:sp>
      <p:sp>
        <p:nvSpPr>
          <p:cNvPr id="43026" name="Rectangle 18">
            <a:extLst>
              <a:ext uri="{FF2B5EF4-FFF2-40B4-BE49-F238E27FC236}">
                <a16:creationId xmlns:a16="http://schemas.microsoft.com/office/drawing/2014/main" id="{E1BA1D89-9EAA-4351-8793-02244AE3CC3B}"/>
              </a:ext>
            </a:extLst>
          </p:cNvPr>
          <p:cNvSpPr>
            <a:spLocks noGrp="1" noChangeArrowheads="1"/>
          </p:cNvSpPr>
          <p:nvPr>
            <p:ph type="dt" sz="quarter" idx="2"/>
          </p:nvPr>
        </p:nvSpPr>
        <p:spPr/>
        <p:txBody>
          <a:bodyPr/>
          <a:lstStyle>
            <a:lvl1pPr>
              <a:defRPr/>
            </a:lvl1pPr>
          </a:lstStyle>
          <a:p>
            <a:endParaRPr lang="sl-SI" altLang="sl-SI"/>
          </a:p>
        </p:txBody>
      </p:sp>
      <p:sp>
        <p:nvSpPr>
          <p:cNvPr id="43027" name="Rectangle 19">
            <a:extLst>
              <a:ext uri="{FF2B5EF4-FFF2-40B4-BE49-F238E27FC236}">
                <a16:creationId xmlns:a16="http://schemas.microsoft.com/office/drawing/2014/main" id="{A20C9737-5340-42CF-8E8B-1E5D32FAF9EA}"/>
              </a:ext>
            </a:extLst>
          </p:cNvPr>
          <p:cNvSpPr>
            <a:spLocks noGrp="1" noChangeArrowheads="1"/>
          </p:cNvSpPr>
          <p:nvPr>
            <p:ph type="ftr" sz="quarter" idx="3"/>
          </p:nvPr>
        </p:nvSpPr>
        <p:spPr>
          <a:xfrm>
            <a:off x="3352800" y="6248400"/>
            <a:ext cx="2895600" cy="457200"/>
          </a:xfrm>
        </p:spPr>
        <p:txBody>
          <a:bodyPr/>
          <a:lstStyle>
            <a:lvl1pPr>
              <a:defRPr/>
            </a:lvl1pPr>
          </a:lstStyle>
          <a:p>
            <a:endParaRPr lang="sl-SI" altLang="sl-SI"/>
          </a:p>
        </p:txBody>
      </p:sp>
      <p:sp>
        <p:nvSpPr>
          <p:cNvPr id="43028" name="Rectangle 20">
            <a:extLst>
              <a:ext uri="{FF2B5EF4-FFF2-40B4-BE49-F238E27FC236}">
                <a16:creationId xmlns:a16="http://schemas.microsoft.com/office/drawing/2014/main" id="{945D9168-91A3-4502-90B5-2A8F766DB1C2}"/>
              </a:ext>
            </a:extLst>
          </p:cNvPr>
          <p:cNvSpPr>
            <a:spLocks noGrp="1" noChangeArrowheads="1"/>
          </p:cNvSpPr>
          <p:nvPr>
            <p:ph type="sldNum" sz="quarter" idx="4"/>
          </p:nvPr>
        </p:nvSpPr>
        <p:spPr/>
        <p:txBody>
          <a:bodyPr/>
          <a:lstStyle>
            <a:lvl1pPr>
              <a:defRPr/>
            </a:lvl1pPr>
          </a:lstStyle>
          <a:p>
            <a:fld id="{EF2F5319-FF98-430F-883F-4287D83C7779}"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B37D-1FA5-4510-BA49-C955EBECBE9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1F86096-D9E4-45BE-A639-E01EDD36A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DC10E61-7890-4089-857C-F53125B778B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C4F4E7C-D592-4761-91EA-2A1C2EFE050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2FEB1C9C-6C1F-4540-A90C-39333887ECE1}"/>
              </a:ext>
            </a:extLst>
          </p:cNvPr>
          <p:cNvSpPr>
            <a:spLocks noGrp="1"/>
          </p:cNvSpPr>
          <p:nvPr>
            <p:ph type="sldNum" sz="quarter" idx="12"/>
          </p:nvPr>
        </p:nvSpPr>
        <p:spPr/>
        <p:txBody>
          <a:bodyPr/>
          <a:lstStyle>
            <a:lvl1pPr>
              <a:defRPr/>
            </a:lvl1pPr>
          </a:lstStyle>
          <a:p>
            <a:fld id="{18635414-D61F-42DA-ACD7-DC4B3AD25268}" type="slidenum">
              <a:rPr lang="sl-SI" altLang="sl-SI"/>
              <a:pPr/>
              <a:t>‹#›</a:t>
            </a:fld>
            <a:endParaRPr lang="sl-SI" altLang="sl-SI"/>
          </a:p>
        </p:txBody>
      </p:sp>
    </p:spTree>
    <p:extLst>
      <p:ext uri="{BB962C8B-B14F-4D97-AF65-F5344CB8AC3E}">
        <p14:creationId xmlns:p14="http://schemas.microsoft.com/office/powerpoint/2010/main" val="187782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8ADC8-076B-4E68-936D-5BE4CB9EF60D}"/>
              </a:ext>
            </a:extLst>
          </p:cNvPr>
          <p:cNvSpPr>
            <a:spLocks noGrp="1"/>
          </p:cNvSpPr>
          <p:nvPr>
            <p:ph type="title" orient="vert"/>
          </p:nvPr>
        </p:nvSpPr>
        <p:spPr>
          <a:xfrm>
            <a:off x="6724650" y="304800"/>
            <a:ext cx="1885950" cy="57912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FF009BD-FFC7-4ADB-A507-921D4B8D3622}"/>
              </a:ext>
            </a:extLst>
          </p:cNvPr>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3B04869-8947-43D7-BD00-6C55396F3B8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A1EEE4A-F156-4053-A4E6-E54C72A46D0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897ED2B-F3B4-4289-BE3F-7BD48975B0A2}"/>
              </a:ext>
            </a:extLst>
          </p:cNvPr>
          <p:cNvSpPr>
            <a:spLocks noGrp="1"/>
          </p:cNvSpPr>
          <p:nvPr>
            <p:ph type="sldNum" sz="quarter" idx="12"/>
          </p:nvPr>
        </p:nvSpPr>
        <p:spPr/>
        <p:txBody>
          <a:bodyPr/>
          <a:lstStyle>
            <a:lvl1pPr>
              <a:defRPr/>
            </a:lvl1pPr>
          </a:lstStyle>
          <a:p>
            <a:fld id="{93739F00-3885-4172-8902-3DE74A9353A2}" type="slidenum">
              <a:rPr lang="sl-SI" altLang="sl-SI"/>
              <a:pPr/>
              <a:t>‹#›</a:t>
            </a:fld>
            <a:endParaRPr lang="sl-SI" altLang="sl-SI"/>
          </a:p>
        </p:txBody>
      </p:sp>
    </p:spTree>
    <p:extLst>
      <p:ext uri="{BB962C8B-B14F-4D97-AF65-F5344CB8AC3E}">
        <p14:creationId xmlns:p14="http://schemas.microsoft.com/office/powerpoint/2010/main" val="41552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CB64-266C-4B84-AF8B-8D24AD40BB6F}"/>
              </a:ext>
            </a:extLst>
          </p:cNvPr>
          <p:cNvSpPr>
            <a:spLocks noGrp="1"/>
          </p:cNvSpPr>
          <p:nvPr>
            <p:ph type="title"/>
          </p:nvPr>
        </p:nvSpPr>
        <p:spPr>
          <a:xfrm>
            <a:off x="1066800" y="304800"/>
            <a:ext cx="7543800" cy="1431925"/>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D542F44-AEAA-45C2-98B7-347E6A525395}"/>
              </a:ext>
            </a:extLst>
          </p:cNvPr>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D568E23-7A7A-47D4-8E25-ED1D8DF8EE58}"/>
              </a:ext>
            </a:extLst>
          </p:cNvPr>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F0DD898-AAC4-4010-8796-E63AF57FB329}"/>
              </a:ext>
            </a:extLst>
          </p:cNvPr>
          <p:cNvSpPr>
            <a:spLocks noGrp="1"/>
          </p:cNvSpPr>
          <p:nvPr>
            <p:ph type="dt" sz="half" idx="10"/>
          </p:nvPr>
        </p:nvSpPr>
        <p:spPr>
          <a:xfrm>
            <a:off x="1066800" y="6248400"/>
            <a:ext cx="19050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48D51D2-933E-4518-9702-CB87EC85F86D}"/>
              </a:ext>
            </a:extLst>
          </p:cNvPr>
          <p:cNvSpPr>
            <a:spLocks noGrp="1"/>
          </p:cNvSpPr>
          <p:nvPr>
            <p:ph type="ftr" sz="quarter" idx="11"/>
          </p:nvPr>
        </p:nvSpPr>
        <p:spPr>
          <a:xfrm>
            <a:off x="34290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9ED6D1A-B657-46D3-B463-E5DF046C2AE3}"/>
              </a:ext>
            </a:extLst>
          </p:cNvPr>
          <p:cNvSpPr>
            <a:spLocks noGrp="1"/>
          </p:cNvSpPr>
          <p:nvPr>
            <p:ph type="sldNum" sz="quarter" idx="12"/>
          </p:nvPr>
        </p:nvSpPr>
        <p:spPr>
          <a:xfrm>
            <a:off x="6705600" y="6248400"/>
            <a:ext cx="1905000" cy="457200"/>
          </a:xfrm>
        </p:spPr>
        <p:txBody>
          <a:bodyPr/>
          <a:lstStyle>
            <a:lvl1pPr>
              <a:defRPr/>
            </a:lvl1pPr>
          </a:lstStyle>
          <a:p>
            <a:fld id="{CB4AB602-0F23-46E0-BA5D-2D644B1556B5}" type="slidenum">
              <a:rPr lang="sl-SI" altLang="sl-SI"/>
              <a:pPr/>
              <a:t>‹#›</a:t>
            </a:fld>
            <a:endParaRPr lang="sl-SI" altLang="sl-SI"/>
          </a:p>
        </p:txBody>
      </p:sp>
    </p:spTree>
    <p:extLst>
      <p:ext uri="{BB962C8B-B14F-4D97-AF65-F5344CB8AC3E}">
        <p14:creationId xmlns:p14="http://schemas.microsoft.com/office/powerpoint/2010/main" val="348167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DE8F-404D-48AF-A372-81827D01809F}"/>
              </a:ext>
            </a:extLst>
          </p:cNvPr>
          <p:cNvSpPr>
            <a:spLocks noGrp="1"/>
          </p:cNvSpPr>
          <p:nvPr>
            <p:ph type="title"/>
          </p:nvPr>
        </p:nvSpPr>
        <p:spPr>
          <a:xfrm>
            <a:off x="1066800" y="304800"/>
            <a:ext cx="7543800" cy="1431925"/>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666B6DF-2BCD-4C30-AA00-C057F002E782}"/>
              </a:ext>
            </a:extLst>
          </p:cNvPr>
          <p:cNvSpPr>
            <a:spLocks noGrp="1"/>
          </p:cNvSpPr>
          <p:nvPr>
            <p:ph sz="quarter" idx="1"/>
          </p:nvPr>
        </p:nvSpPr>
        <p:spPr>
          <a:xfrm>
            <a:off x="10668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28FE2C0-CFB8-4316-B432-71D8DA0042ED}"/>
              </a:ext>
            </a:extLst>
          </p:cNvPr>
          <p:cNvSpPr>
            <a:spLocks noGrp="1"/>
          </p:cNvSpPr>
          <p:nvPr>
            <p:ph sz="quarter" idx="2"/>
          </p:nvPr>
        </p:nvSpPr>
        <p:spPr>
          <a:xfrm>
            <a:off x="10668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5B9D064-9907-447D-B4A6-981FFD76CCED}"/>
              </a:ext>
            </a:extLst>
          </p:cNvPr>
          <p:cNvSpPr>
            <a:spLocks noGrp="1"/>
          </p:cNvSpPr>
          <p:nvPr>
            <p:ph type="body" sz="half" idx="3"/>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2A18B436-73FA-426C-9B83-53E4C7DAB08D}"/>
              </a:ext>
            </a:extLst>
          </p:cNvPr>
          <p:cNvSpPr>
            <a:spLocks noGrp="1"/>
          </p:cNvSpPr>
          <p:nvPr>
            <p:ph type="dt" sz="half" idx="10"/>
          </p:nvPr>
        </p:nvSpPr>
        <p:spPr>
          <a:xfrm>
            <a:off x="1066800" y="6248400"/>
            <a:ext cx="1905000" cy="45720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479A78B7-F0EB-4C87-A863-F32B1B02C927}"/>
              </a:ext>
            </a:extLst>
          </p:cNvPr>
          <p:cNvSpPr>
            <a:spLocks noGrp="1"/>
          </p:cNvSpPr>
          <p:nvPr>
            <p:ph type="ftr" sz="quarter" idx="11"/>
          </p:nvPr>
        </p:nvSpPr>
        <p:spPr>
          <a:xfrm>
            <a:off x="3429000" y="6248400"/>
            <a:ext cx="2895600" cy="45720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0027B65A-E641-4A48-8B61-D1BEA60408EA}"/>
              </a:ext>
            </a:extLst>
          </p:cNvPr>
          <p:cNvSpPr>
            <a:spLocks noGrp="1"/>
          </p:cNvSpPr>
          <p:nvPr>
            <p:ph type="sldNum" sz="quarter" idx="12"/>
          </p:nvPr>
        </p:nvSpPr>
        <p:spPr>
          <a:xfrm>
            <a:off x="6705600" y="6248400"/>
            <a:ext cx="1905000" cy="457200"/>
          </a:xfrm>
        </p:spPr>
        <p:txBody>
          <a:bodyPr/>
          <a:lstStyle>
            <a:lvl1pPr>
              <a:defRPr/>
            </a:lvl1pPr>
          </a:lstStyle>
          <a:p>
            <a:fld id="{3656E6EF-8BEB-4264-8E59-9CEEDD00E1CF}" type="slidenum">
              <a:rPr lang="sl-SI" altLang="sl-SI"/>
              <a:pPr/>
              <a:t>‹#›</a:t>
            </a:fld>
            <a:endParaRPr lang="sl-SI" altLang="sl-SI"/>
          </a:p>
        </p:txBody>
      </p:sp>
    </p:spTree>
    <p:extLst>
      <p:ext uri="{BB962C8B-B14F-4D97-AF65-F5344CB8AC3E}">
        <p14:creationId xmlns:p14="http://schemas.microsoft.com/office/powerpoint/2010/main" val="341731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4068A1-D363-4348-850F-CB76B4435E80}"/>
              </a:ext>
            </a:extLst>
          </p:cNvPr>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93B77543-0D11-4140-A255-9D01EC57661C}"/>
              </a:ext>
            </a:extLst>
          </p:cNvPr>
          <p:cNvSpPr>
            <a:spLocks noGrp="1"/>
          </p:cNvSpPr>
          <p:nvPr>
            <p:ph type="dt" sz="half" idx="10"/>
          </p:nvPr>
        </p:nvSpPr>
        <p:spPr>
          <a:xfrm>
            <a:off x="1066800" y="6248400"/>
            <a:ext cx="1905000" cy="45720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96360C9-06D7-4A7A-8367-A4B3530F70D9}"/>
              </a:ext>
            </a:extLst>
          </p:cNvPr>
          <p:cNvSpPr>
            <a:spLocks noGrp="1"/>
          </p:cNvSpPr>
          <p:nvPr>
            <p:ph type="ftr" sz="quarter" idx="11"/>
          </p:nvPr>
        </p:nvSpPr>
        <p:spPr>
          <a:xfrm>
            <a:off x="3429000" y="6248400"/>
            <a:ext cx="2895600" cy="45720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07DA9CB-37D7-4255-BD23-B638C34B07AC}"/>
              </a:ext>
            </a:extLst>
          </p:cNvPr>
          <p:cNvSpPr>
            <a:spLocks noGrp="1"/>
          </p:cNvSpPr>
          <p:nvPr>
            <p:ph type="sldNum" sz="quarter" idx="12"/>
          </p:nvPr>
        </p:nvSpPr>
        <p:spPr>
          <a:xfrm>
            <a:off x="6705600" y="6248400"/>
            <a:ext cx="1905000" cy="457200"/>
          </a:xfrm>
        </p:spPr>
        <p:txBody>
          <a:bodyPr/>
          <a:lstStyle>
            <a:lvl1pPr>
              <a:defRPr/>
            </a:lvl1pPr>
          </a:lstStyle>
          <a:p>
            <a:fld id="{4C3E8CDA-3E14-44FC-81BE-30BC78EEE923}" type="slidenum">
              <a:rPr lang="sl-SI" altLang="sl-SI"/>
              <a:pPr/>
              <a:t>‹#›</a:t>
            </a:fld>
            <a:endParaRPr lang="sl-SI" altLang="sl-SI"/>
          </a:p>
        </p:txBody>
      </p:sp>
    </p:spTree>
    <p:extLst>
      <p:ext uri="{BB962C8B-B14F-4D97-AF65-F5344CB8AC3E}">
        <p14:creationId xmlns:p14="http://schemas.microsoft.com/office/powerpoint/2010/main" val="6342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6A3E-3113-4801-8F3A-8DE29CADB8B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BE0DA8D-83B4-4F88-816B-10C97F886F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2F20729A-A773-4549-A359-2DD5E4ED7CC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2704497-C735-4054-BFAA-27091D0FA12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CE30682-47EB-4DD3-977D-18DC0427F98A}"/>
              </a:ext>
            </a:extLst>
          </p:cNvPr>
          <p:cNvSpPr>
            <a:spLocks noGrp="1"/>
          </p:cNvSpPr>
          <p:nvPr>
            <p:ph type="sldNum" sz="quarter" idx="12"/>
          </p:nvPr>
        </p:nvSpPr>
        <p:spPr/>
        <p:txBody>
          <a:bodyPr/>
          <a:lstStyle>
            <a:lvl1pPr>
              <a:defRPr/>
            </a:lvl1pPr>
          </a:lstStyle>
          <a:p>
            <a:fld id="{225D3159-4AE4-491F-BE15-9CE6A318BB34}" type="slidenum">
              <a:rPr lang="sl-SI" altLang="sl-SI"/>
              <a:pPr/>
              <a:t>‹#›</a:t>
            </a:fld>
            <a:endParaRPr lang="sl-SI" altLang="sl-SI"/>
          </a:p>
        </p:txBody>
      </p:sp>
    </p:spTree>
    <p:extLst>
      <p:ext uri="{BB962C8B-B14F-4D97-AF65-F5344CB8AC3E}">
        <p14:creationId xmlns:p14="http://schemas.microsoft.com/office/powerpoint/2010/main" val="4411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B756-0114-4E41-B2C7-A91770541AA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E6916DA5-E7BF-4ED6-9172-90E48BFA1A2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7BE8D30-53A3-4BD8-B8C7-7A99D62A147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EB4EC58-4027-41E8-A1F0-A696ACF9C58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BEF9FB1-94F1-4B9A-8AFE-4D4CE6B9736E}"/>
              </a:ext>
            </a:extLst>
          </p:cNvPr>
          <p:cNvSpPr>
            <a:spLocks noGrp="1"/>
          </p:cNvSpPr>
          <p:nvPr>
            <p:ph type="sldNum" sz="quarter" idx="12"/>
          </p:nvPr>
        </p:nvSpPr>
        <p:spPr/>
        <p:txBody>
          <a:bodyPr/>
          <a:lstStyle>
            <a:lvl1pPr>
              <a:defRPr/>
            </a:lvl1pPr>
          </a:lstStyle>
          <a:p>
            <a:fld id="{F3EECC87-22C1-48FE-83D7-11CF0EC3E55F}" type="slidenum">
              <a:rPr lang="sl-SI" altLang="sl-SI"/>
              <a:pPr/>
              <a:t>‹#›</a:t>
            </a:fld>
            <a:endParaRPr lang="sl-SI" altLang="sl-SI"/>
          </a:p>
        </p:txBody>
      </p:sp>
    </p:spTree>
    <p:extLst>
      <p:ext uri="{BB962C8B-B14F-4D97-AF65-F5344CB8AC3E}">
        <p14:creationId xmlns:p14="http://schemas.microsoft.com/office/powerpoint/2010/main" val="33888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39F5-2689-40C0-AA08-7EDA7E21273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FDF5FF0-7D1C-4E2E-82D8-B8F6C574E8BB}"/>
              </a:ext>
            </a:extLst>
          </p:cNvPr>
          <p:cNvSpPr>
            <a:spLocks noGrp="1"/>
          </p:cNvSpPr>
          <p:nvPr>
            <p:ph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E4B64E9D-37D6-4B43-9065-19230CE9DA1B}"/>
              </a:ext>
            </a:extLst>
          </p:cNvPr>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21EFB26-0D75-4C28-BA3B-A232E364302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95D5654-63EA-42F2-9B2A-503E072B069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0A92120-8CAB-47B4-8B65-6653FFEC0A99}"/>
              </a:ext>
            </a:extLst>
          </p:cNvPr>
          <p:cNvSpPr>
            <a:spLocks noGrp="1"/>
          </p:cNvSpPr>
          <p:nvPr>
            <p:ph type="sldNum" sz="quarter" idx="12"/>
          </p:nvPr>
        </p:nvSpPr>
        <p:spPr/>
        <p:txBody>
          <a:bodyPr/>
          <a:lstStyle>
            <a:lvl1pPr>
              <a:defRPr/>
            </a:lvl1pPr>
          </a:lstStyle>
          <a:p>
            <a:fld id="{AA379046-53AE-4212-A1E7-74E9F3B73714}" type="slidenum">
              <a:rPr lang="sl-SI" altLang="sl-SI"/>
              <a:pPr/>
              <a:t>‹#›</a:t>
            </a:fld>
            <a:endParaRPr lang="sl-SI" altLang="sl-SI"/>
          </a:p>
        </p:txBody>
      </p:sp>
    </p:spTree>
    <p:extLst>
      <p:ext uri="{BB962C8B-B14F-4D97-AF65-F5344CB8AC3E}">
        <p14:creationId xmlns:p14="http://schemas.microsoft.com/office/powerpoint/2010/main" val="275844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2277-6CCA-4C39-8D04-84979D5402B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7B01CC7A-EA94-4979-BB01-D7F8D1876D2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99DAE-1433-4356-B1FB-340FF33B555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3ADE76B5-03F1-4C34-BF12-F230AAE4F6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F9DC6E-89C0-4C79-82CE-8E3A26CEBBB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EF164214-9DB9-45F8-BE58-D402D086D520}"/>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C59D0A0E-A46A-4802-9ECE-8C343ABB218B}"/>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C93EDC6-5B62-4932-B046-444E5D057819}"/>
              </a:ext>
            </a:extLst>
          </p:cNvPr>
          <p:cNvSpPr>
            <a:spLocks noGrp="1"/>
          </p:cNvSpPr>
          <p:nvPr>
            <p:ph type="sldNum" sz="quarter" idx="12"/>
          </p:nvPr>
        </p:nvSpPr>
        <p:spPr/>
        <p:txBody>
          <a:bodyPr/>
          <a:lstStyle>
            <a:lvl1pPr>
              <a:defRPr/>
            </a:lvl1pPr>
          </a:lstStyle>
          <a:p>
            <a:fld id="{127ED1DC-AB0D-4837-9403-3B9C0EA08D99}" type="slidenum">
              <a:rPr lang="sl-SI" altLang="sl-SI"/>
              <a:pPr/>
              <a:t>‹#›</a:t>
            </a:fld>
            <a:endParaRPr lang="sl-SI" altLang="sl-SI"/>
          </a:p>
        </p:txBody>
      </p:sp>
    </p:spTree>
    <p:extLst>
      <p:ext uri="{BB962C8B-B14F-4D97-AF65-F5344CB8AC3E}">
        <p14:creationId xmlns:p14="http://schemas.microsoft.com/office/powerpoint/2010/main" val="41860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D74E-7BC6-46B9-AB74-0BC81EB39086}"/>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21CE689-0CF1-4564-A6BB-364AA3AB97CF}"/>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306A9B53-83D9-4BDF-AC1F-C904E2E9C97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84746490-239C-4E5C-8DB2-6912F93F001D}"/>
              </a:ext>
            </a:extLst>
          </p:cNvPr>
          <p:cNvSpPr>
            <a:spLocks noGrp="1"/>
          </p:cNvSpPr>
          <p:nvPr>
            <p:ph type="sldNum" sz="quarter" idx="12"/>
          </p:nvPr>
        </p:nvSpPr>
        <p:spPr/>
        <p:txBody>
          <a:bodyPr/>
          <a:lstStyle>
            <a:lvl1pPr>
              <a:defRPr/>
            </a:lvl1pPr>
          </a:lstStyle>
          <a:p>
            <a:fld id="{D11E81C4-ED20-4D13-AF0C-9649AF16AA70}" type="slidenum">
              <a:rPr lang="sl-SI" altLang="sl-SI"/>
              <a:pPr/>
              <a:t>‹#›</a:t>
            </a:fld>
            <a:endParaRPr lang="sl-SI" altLang="sl-SI"/>
          </a:p>
        </p:txBody>
      </p:sp>
    </p:spTree>
    <p:extLst>
      <p:ext uri="{BB962C8B-B14F-4D97-AF65-F5344CB8AC3E}">
        <p14:creationId xmlns:p14="http://schemas.microsoft.com/office/powerpoint/2010/main" val="179195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12471-A34A-47EA-8098-BE1B315DA4C2}"/>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9729DF5E-5F92-47D7-AD1F-A9ABE81449FE}"/>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33358275-ADC0-4613-86BE-C433DF580E44}"/>
              </a:ext>
            </a:extLst>
          </p:cNvPr>
          <p:cNvSpPr>
            <a:spLocks noGrp="1"/>
          </p:cNvSpPr>
          <p:nvPr>
            <p:ph type="sldNum" sz="quarter" idx="12"/>
          </p:nvPr>
        </p:nvSpPr>
        <p:spPr/>
        <p:txBody>
          <a:bodyPr/>
          <a:lstStyle>
            <a:lvl1pPr>
              <a:defRPr/>
            </a:lvl1pPr>
          </a:lstStyle>
          <a:p>
            <a:fld id="{44E5A044-63C0-48E1-AB09-945BA6BD5BA2}" type="slidenum">
              <a:rPr lang="sl-SI" altLang="sl-SI"/>
              <a:pPr/>
              <a:t>‹#›</a:t>
            </a:fld>
            <a:endParaRPr lang="sl-SI" altLang="sl-SI"/>
          </a:p>
        </p:txBody>
      </p:sp>
    </p:spTree>
    <p:extLst>
      <p:ext uri="{BB962C8B-B14F-4D97-AF65-F5344CB8AC3E}">
        <p14:creationId xmlns:p14="http://schemas.microsoft.com/office/powerpoint/2010/main" val="385734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DE08-5A41-4FA0-B5BF-47433E5847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7989CBB-EE14-4300-9C53-B5BCE8F338C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F5FC5FD-4B51-4439-8C5A-5042E298A2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26521-9577-4270-BA5A-CBA15381080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0BC221C-418A-40DF-8FAA-B299E177328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C6F3019-1D96-4A34-BFBB-64D2097C8EB8}"/>
              </a:ext>
            </a:extLst>
          </p:cNvPr>
          <p:cNvSpPr>
            <a:spLocks noGrp="1"/>
          </p:cNvSpPr>
          <p:nvPr>
            <p:ph type="sldNum" sz="quarter" idx="12"/>
          </p:nvPr>
        </p:nvSpPr>
        <p:spPr/>
        <p:txBody>
          <a:bodyPr/>
          <a:lstStyle>
            <a:lvl1pPr>
              <a:defRPr/>
            </a:lvl1pPr>
          </a:lstStyle>
          <a:p>
            <a:fld id="{9E01479B-CE6A-43C2-BEE7-3272CFA00A22}" type="slidenum">
              <a:rPr lang="sl-SI" altLang="sl-SI"/>
              <a:pPr/>
              <a:t>‹#›</a:t>
            </a:fld>
            <a:endParaRPr lang="sl-SI" altLang="sl-SI"/>
          </a:p>
        </p:txBody>
      </p:sp>
    </p:spTree>
    <p:extLst>
      <p:ext uri="{BB962C8B-B14F-4D97-AF65-F5344CB8AC3E}">
        <p14:creationId xmlns:p14="http://schemas.microsoft.com/office/powerpoint/2010/main" val="429266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7480-19DF-4EA1-A982-0FACC2906A7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A8A24DB-4BF7-4253-97FB-9283B735A78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64C0ED6C-A7E7-4D6C-AF42-0F41D7CA05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71D33-EF5B-4555-AF84-772D846FCB57}"/>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02AFF54-59F4-44A3-9811-1448421E789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7B32A02-9F8C-455F-AB0C-0DBD8B654D65}"/>
              </a:ext>
            </a:extLst>
          </p:cNvPr>
          <p:cNvSpPr>
            <a:spLocks noGrp="1"/>
          </p:cNvSpPr>
          <p:nvPr>
            <p:ph type="sldNum" sz="quarter" idx="12"/>
          </p:nvPr>
        </p:nvSpPr>
        <p:spPr/>
        <p:txBody>
          <a:bodyPr/>
          <a:lstStyle>
            <a:lvl1pPr>
              <a:defRPr/>
            </a:lvl1pPr>
          </a:lstStyle>
          <a:p>
            <a:fld id="{F7D881A8-E069-49F6-A3D5-4289582AF637}" type="slidenum">
              <a:rPr lang="sl-SI" altLang="sl-SI"/>
              <a:pPr/>
              <a:t>‹#›</a:t>
            </a:fld>
            <a:endParaRPr lang="sl-SI" altLang="sl-SI"/>
          </a:p>
        </p:txBody>
      </p:sp>
    </p:spTree>
    <p:extLst>
      <p:ext uri="{BB962C8B-B14F-4D97-AF65-F5344CB8AC3E}">
        <p14:creationId xmlns:p14="http://schemas.microsoft.com/office/powerpoint/2010/main" val="82663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D36CDD35-4604-4910-A8A5-D9E7860E5573}"/>
              </a:ext>
            </a:extLst>
          </p:cNvPr>
          <p:cNvGrpSpPr>
            <a:grpSpLocks/>
          </p:cNvGrpSpPr>
          <p:nvPr/>
        </p:nvGrpSpPr>
        <p:grpSpPr bwMode="auto">
          <a:xfrm>
            <a:off x="0" y="6350"/>
            <a:ext cx="9140825" cy="6851650"/>
            <a:chOff x="0" y="4"/>
            <a:chExt cx="5758" cy="4316"/>
          </a:xfrm>
        </p:grpSpPr>
        <p:sp>
          <p:nvSpPr>
            <p:cNvPr id="41987" name="Freeform 3">
              <a:extLst>
                <a:ext uri="{FF2B5EF4-FFF2-40B4-BE49-F238E27FC236}">
                  <a16:creationId xmlns:a16="http://schemas.microsoft.com/office/drawing/2014/main" id="{6D8CD79E-B070-48D5-A527-99417A60906E}"/>
                </a:ext>
              </a:extLst>
            </p:cNvPr>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88" name="Freeform 4">
              <a:extLst>
                <a:ext uri="{FF2B5EF4-FFF2-40B4-BE49-F238E27FC236}">
                  <a16:creationId xmlns:a16="http://schemas.microsoft.com/office/drawing/2014/main" id="{D24827BB-72DD-40AB-92B2-6A26D3CC4599}"/>
                </a:ext>
              </a:extLst>
            </p:cNvPr>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41989" name="Group 5">
              <a:extLst>
                <a:ext uri="{FF2B5EF4-FFF2-40B4-BE49-F238E27FC236}">
                  <a16:creationId xmlns:a16="http://schemas.microsoft.com/office/drawing/2014/main" id="{0AA526DD-F947-4863-A43A-EACF892C93E0}"/>
                </a:ext>
              </a:extLst>
            </p:cNvPr>
            <p:cNvGrpSpPr>
              <a:grpSpLocks/>
            </p:cNvGrpSpPr>
            <p:nvPr userDrawn="1"/>
          </p:nvGrpSpPr>
          <p:grpSpPr bwMode="auto">
            <a:xfrm>
              <a:off x="0" y="4"/>
              <a:ext cx="5758" cy="4316"/>
              <a:chOff x="0" y="4"/>
              <a:chExt cx="5758" cy="4316"/>
            </a:xfrm>
          </p:grpSpPr>
          <p:sp>
            <p:nvSpPr>
              <p:cNvPr id="41990" name="Freeform 6">
                <a:extLst>
                  <a:ext uri="{FF2B5EF4-FFF2-40B4-BE49-F238E27FC236}">
                    <a16:creationId xmlns:a16="http://schemas.microsoft.com/office/drawing/2014/main" id="{11D6CCB1-5E70-4EB3-9F79-7636B2EE3EA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1" name="Freeform 7">
                <a:extLst>
                  <a:ext uri="{FF2B5EF4-FFF2-40B4-BE49-F238E27FC236}">
                    <a16:creationId xmlns:a16="http://schemas.microsoft.com/office/drawing/2014/main" id="{86F9E546-4251-4BE0-B682-8AF47F60698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2" name="Freeform 8">
                <a:extLst>
                  <a:ext uri="{FF2B5EF4-FFF2-40B4-BE49-F238E27FC236}">
                    <a16:creationId xmlns:a16="http://schemas.microsoft.com/office/drawing/2014/main" id="{DFD32CC6-1C36-4576-804C-FD046AD4C109}"/>
                  </a:ext>
                </a:extLst>
              </p:cNvPr>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3" name="Freeform 9">
                <a:extLst>
                  <a:ext uri="{FF2B5EF4-FFF2-40B4-BE49-F238E27FC236}">
                    <a16:creationId xmlns:a16="http://schemas.microsoft.com/office/drawing/2014/main" id="{3DE71FF5-AE2D-43A8-AB05-A2BA628149AC}"/>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4" name="Freeform 10">
                <a:extLst>
                  <a:ext uri="{FF2B5EF4-FFF2-40B4-BE49-F238E27FC236}">
                    <a16:creationId xmlns:a16="http://schemas.microsoft.com/office/drawing/2014/main" id="{B3F577B4-437E-43D6-944F-056CFBD7C447}"/>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5" name="Freeform 11">
                <a:extLst>
                  <a:ext uri="{FF2B5EF4-FFF2-40B4-BE49-F238E27FC236}">
                    <a16:creationId xmlns:a16="http://schemas.microsoft.com/office/drawing/2014/main" id="{25478D90-A514-48F6-8885-33518E1EAE4D}"/>
                  </a:ext>
                </a:extLst>
              </p:cNvPr>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6" name="Freeform 12">
                <a:extLst>
                  <a:ext uri="{FF2B5EF4-FFF2-40B4-BE49-F238E27FC236}">
                    <a16:creationId xmlns:a16="http://schemas.microsoft.com/office/drawing/2014/main" id="{60835E67-0330-4AE6-8F87-943B64D792C4}"/>
                  </a:ext>
                </a:extLst>
              </p:cNvPr>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7" name="Freeform 13">
                <a:extLst>
                  <a:ext uri="{FF2B5EF4-FFF2-40B4-BE49-F238E27FC236}">
                    <a16:creationId xmlns:a16="http://schemas.microsoft.com/office/drawing/2014/main" id="{73BAB604-FBFA-4BC8-98BD-33D2487E34FB}"/>
                  </a:ext>
                </a:extLst>
              </p:cNvPr>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41998" name="Freeform 14">
                <a:extLst>
                  <a:ext uri="{FF2B5EF4-FFF2-40B4-BE49-F238E27FC236}">
                    <a16:creationId xmlns:a16="http://schemas.microsoft.com/office/drawing/2014/main" id="{1E561133-4567-4222-95DC-DB5C45CED318}"/>
                  </a:ext>
                </a:extLst>
              </p:cNvPr>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sp>
        <p:nvSpPr>
          <p:cNvPr id="41999" name="Rectangle 15">
            <a:extLst>
              <a:ext uri="{FF2B5EF4-FFF2-40B4-BE49-F238E27FC236}">
                <a16:creationId xmlns:a16="http://schemas.microsoft.com/office/drawing/2014/main" id="{C8F70DD3-286D-44D4-86EF-D5120A920696}"/>
              </a:ext>
            </a:extLst>
          </p:cNvPr>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42000" name="Rectangle 16">
            <a:extLst>
              <a:ext uri="{FF2B5EF4-FFF2-40B4-BE49-F238E27FC236}">
                <a16:creationId xmlns:a16="http://schemas.microsoft.com/office/drawing/2014/main" id="{6E16F949-CA61-4E11-86BB-EE3573F0F815}"/>
              </a:ext>
            </a:extLst>
          </p:cNvPr>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2001" name="Rectangle 17">
            <a:extLst>
              <a:ext uri="{FF2B5EF4-FFF2-40B4-BE49-F238E27FC236}">
                <a16:creationId xmlns:a16="http://schemas.microsoft.com/office/drawing/2014/main" id="{C7622ECC-84E4-4B79-A16D-63DFCC8A3B97}"/>
              </a:ext>
            </a:extLst>
          </p:cNvPr>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sl-SI" altLang="sl-SI"/>
          </a:p>
        </p:txBody>
      </p:sp>
      <p:sp>
        <p:nvSpPr>
          <p:cNvPr id="42002" name="Rectangle 18">
            <a:extLst>
              <a:ext uri="{FF2B5EF4-FFF2-40B4-BE49-F238E27FC236}">
                <a16:creationId xmlns:a16="http://schemas.microsoft.com/office/drawing/2014/main" id="{AB84858A-7951-48F6-8AC6-C591D20809D6}"/>
              </a:ext>
            </a:extLst>
          </p:cNvPr>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sl-SI" altLang="sl-SI"/>
          </a:p>
        </p:txBody>
      </p:sp>
      <p:sp>
        <p:nvSpPr>
          <p:cNvPr id="42003" name="Rectangle 19">
            <a:extLst>
              <a:ext uri="{FF2B5EF4-FFF2-40B4-BE49-F238E27FC236}">
                <a16:creationId xmlns:a16="http://schemas.microsoft.com/office/drawing/2014/main" id="{1F0BE11C-8B15-4F86-80BA-C2C74D2DD3BE}"/>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CF675D2E-0D3A-4C71-B7B3-C0824BF22C5E}"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hyperlink" Target="http://sl.wikipedia.org/wiki/1892" TargetMode="External"/><Relationship Id="rId7" Type="http://schemas.openxmlformats.org/officeDocument/2006/relationships/image" Target="../media/image3.jpeg"/><Relationship Id="rId2" Type="http://schemas.openxmlformats.org/officeDocument/2006/relationships/hyperlink" Target="http://sl.wikipedia.org/wiki/7._maj"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5/5e/Birth_house_of_Josip_Broz_TITO.jpg" TargetMode="External"/><Relationship Id="rId5" Type="http://schemas.openxmlformats.org/officeDocument/2006/relationships/hyperlink" Target="http://sl.wikipedia.org/wiki/Hrva%C5%A1ka" TargetMode="External"/><Relationship Id="rId4" Type="http://schemas.openxmlformats.org/officeDocument/2006/relationships/hyperlink" Target="http://sl.wikipedia.org/wiki/Kumrove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l.wikipedia.org/wiki/1980" TargetMode="External"/><Relationship Id="rId7" Type="http://schemas.openxmlformats.org/officeDocument/2006/relationships/image" Target="../media/image7.jpeg"/><Relationship Id="rId2" Type="http://schemas.openxmlformats.org/officeDocument/2006/relationships/hyperlink" Target="http://sl.wikipedia.org/wiki/4._maj"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e/e5/Titov_spomenik.jpg" TargetMode="External"/><Relationship Id="rId5" Type="http://schemas.openxmlformats.org/officeDocument/2006/relationships/hyperlink" Target="http://sl.wikipedia.org/wiki/Slovenija" TargetMode="External"/><Relationship Id="rId4" Type="http://schemas.openxmlformats.org/officeDocument/2006/relationships/hyperlink" Target="http://sl.wikipedia.org/wiki/Ljubljan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upload.wikimedia.org/wikipedia/commons/a/a6/Tito_klet1.JPG"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upload.wikimedia.org/wikipedia/commons/7/72/Tito_postelja1.JPG" TargetMode="External"/><Relationship Id="rId1" Type="http://schemas.openxmlformats.org/officeDocument/2006/relationships/slideLayout" Target="../slideLayouts/slideLayout4.xml"/><Relationship Id="rId6" Type="http://schemas.openxmlformats.org/officeDocument/2006/relationships/hyperlink" Target="http://upload.wikimedia.org/wikipedia/commons/b/b3/Tito_pe%C4%8D1.JPG"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upload.wikimedia.org/wikipedia/commons/9/9a/Tito_ro%C4%8Dni_mlin1.JPG" TargetMode="External"/><Relationship Id="rId4" Type="http://schemas.openxmlformats.org/officeDocument/2006/relationships/hyperlink" Target="http://upload.wikimedia.org/wikipedia/commons/7/71/Tito_%C4%8Drna_kuhinja1.JPG"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hyperlink" Target="http://sl.wikipedia.org/wiki/London" TargetMode="External"/><Relationship Id="rId3" Type="http://schemas.openxmlformats.org/officeDocument/2006/relationships/hyperlink" Target="http://sl.wikipedia.org/wiki/1942" TargetMode="External"/><Relationship Id="rId7" Type="http://schemas.openxmlformats.org/officeDocument/2006/relationships/hyperlink" Target="http://sl.wikipedia.org/wiki/Vlada" TargetMode="External"/><Relationship Id="rId12" Type="http://schemas.openxmlformats.org/officeDocument/2006/relationships/image" Target="../media/image17.png"/><Relationship Id="rId2" Type="http://schemas.openxmlformats.org/officeDocument/2006/relationships/hyperlink" Target="http://sl.wikipedia.org/wiki/26._november" TargetMode="External"/><Relationship Id="rId1" Type="http://schemas.openxmlformats.org/officeDocument/2006/relationships/slideLayout" Target="../slideLayouts/slideLayout2.xml"/><Relationship Id="rId6" Type="http://schemas.openxmlformats.org/officeDocument/2006/relationships/hyperlink" Target="http://sl.wikipedia.org/wiki/Resolucija" TargetMode="External"/><Relationship Id="rId11" Type="http://schemas.openxmlformats.org/officeDocument/2006/relationships/image" Target="../media/image16.jpeg"/><Relationship Id="rId5" Type="http://schemas.openxmlformats.org/officeDocument/2006/relationships/hyperlink" Target="http://sl.wikipedia.org/wiki/Makedonija" TargetMode="External"/><Relationship Id="rId10" Type="http://schemas.openxmlformats.org/officeDocument/2006/relationships/hyperlink" Target="http://sl.wikipedia.org/wiki/Slika:Tito_and_Ivan_Ribar_in_1943.jpg" TargetMode="External"/><Relationship Id="rId4" Type="http://schemas.openxmlformats.org/officeDocument/2006/relationships/hyperlink" Target="http://sl.wikipedia.org/wiki/Slovenija" TargetMode="External"/><Relationship Id="rId9" Type="http://schemas.openxmlformats.org/officeDocument/2006/relationships/hyperlink" Target="http://sl.wikipedia.org/wiki/Ivan_Ribar"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l.wikipedia.org/wiki/Mo%C5%A1e_Pijade" TargetMode="External"/><Relationship Id="rId3" Type="http://schemas.openxmlformats.org/officeDocument/2006/relationships/hyperlink" Target="http://sl.wikipedia.org/wiki/1943" TargetMode="External"/><Relationship Id="rId7" Type="http://schemas.openxmlformats.org/officeDocument/2006/relationships/hyperlink" Target="http://sl.wikipedia.org/wiki/Josip_Broz_Tito" TargetMode="External"/><Relationship Id="rId2" Type="http://schemas.openxmlformats.org/officeDocument/2006/relationships/hyperlink" Target="http://sl.wikipedia.org/wiki/Italija" TargetMode="External"/><Relationship Id="rId1" Type="http://schemas.openxmlformats.org/officeDocument/2006/relationships/slideLayout" Target="../slideLayouts/slideLayout2.xml"/><Relationship Id="rId6" Type="http://schemas.openxmlformats.org/officeDocument/2006/relationships/hyperlink" Target="http://sl.wikipedia.org/wiki/November" TargetMode="External"/><Relationship Id="rId11" Type="http://schemas.openxmlformats.org/officeDocument/2006/relationships/image" Target="../media/image18.jpeg"/><Relationship Id="rId5" Type="http://schemas.openxmlformats.org/officeDocument/2006/relationships/hyperlink" Target="http://sl.wikipedia.org/wiki/Jajce" TargetMode="External"/><Relationship Id="rId10" Type="http://schemas.openxmlformats.org/officeDocument/2006/relationships/hyperlink" Target="http://sl.wikipedia.org/wiki/1945" TargetMode="External"/><Relationship Id="rId4" Type="http://schemas.openxmlformats.org/officeDocument/2006/relationships/hyperlink" Target="http://sl.wikipedia.org/wiki/NOB" TargetMode="External"/><Relationship Id="rId9" Type="http://schemas.openxmlformats.org/officeDocument/2006/relationships/hyperlink" Target="http://sl.wikipedia.org/wiki/10._avgu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l.wikipedia.org/wiki/Slika:Zaklju%C4%8Dna_prireditev_ob_Dnevu_mladosti.jp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BC968EA8-6A6A-415C-9841-B3D143A330DB}"/>
              </a:ext>
            </a:extLst>
          </p:cNvPr>
          <p:cNvSpPr>
            <a:spLocks noGrp="1" noChangeArrowheads="1"/>
          </p:cNvSpPr>
          <p:nvPr>
            <p:ph type="title"/>
          </p:nvPr>
        </p:nvSpPr>
        <p:spPr>
          <a:xfrm>
            <a:off x="1066800" y="304800"/>
            <a:ext cx="7753350" cy="1252538"/>
          </a:xfrm>
        </p:spPr>
        <p:txBody>
          <a:bodyPr/>
          <a:lstStyle/>
          <a:p>
            <a:r>
              <a:rPr lang="sl-SI" altLang="sl-SI"/>
              <a:t>      JOSIP BROZ – TITO </a:t>
            </a:r>
          </a:p>
        </p:txBody>
      </p:sp>
      <p:sp>
        <p:nvSpPr>
          <p:cNvPr id="2053" name="Rectangle 5">
            <a:extLst>
              <a:ext uri="{FF2B5EF4-FFF2-40B4-BE49-F238E27FC236}">
                <a16:creationId xmlns:a16="http://schemas.microsoft.com/office/drawing/2014/main" id="{6BDB7D33-C134-431F-AFC1-2F3DEF01D858}"/>
              </a:ext>
            </a:extLst>
          </p:cNvPr>
          <p:cNvSpPr>
            <a:spLocks noGrp="1" noChangeArrowheads="1"/>
          </p:cNvSpPr>
          <p:nvPr>
            <p:ph type="body" idx="1"/>
          </p:nvPr>
        </p:nvSpPr>
        <p:spPr>
          <a:xfrm>
            <a:off x="5435600" y="5445125"/>
            <a:ext cx="3708400" cy="792163"/>
          </a:xfrm>
        </p:spPr>
        <p:txBody>
          <a:bodyPr/>
          <a:lstStyle/>
          <a:p>
            <a:pPr>
              <a:buFont typeface="Wingdings" panose="05000000000000000000" pitchFamily="2" charset="2"/>
              <a:buNone/>
            </a:pPr>
            <a:r>
              <a:rPr lang="sl-SI" altLang="sl-SI" sz="2000" dirty="0"/>
              <a:t>Predmet</a:t>
            </a:r>
            <a:r>
              <a:rPr lang="sl-SI" altLang="sl-SI" sz="2000"/>
              <a:t>: zgodovina</a:t>
            </a:r>
            <a:endParaRPr lang="sl-SI" altLang="sl-SI" sz="2000" dirty="0"/>
          </a:p>
        </p:txBody>
      </p:sp>
      <p:pic>
        <p:nvPicPr>
          <p:cNvPr id="2054" name="Picture 6" descr="dg">
            <a:extLst>
              <a:ext uri="{FF2B5EF4-FFF2-40B4-BE49-F238E27FC236}">
                <a16:creationId xmlns:a16="http://schemas.microsoft.com/office/drawing/2014/main" id="{1E1F12CF-9320-4108-A2D7-28E059143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557338"/>
            <a:ext cx="3595688" cy="388778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zastava">
            <a:extLst>
              <a:ext uri="{FF2B5EF4-FFF2-40B4-BE49-F238E27FC236}">
                <a16:creationId xmlns:a16="http://schemas.microsoft.com/office/drawing/2014/main" id="{2057DA69-E890-4E9A-97E3-6AD5E847E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437063"/>
            <a:ext cx="2886075" cy="206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Rectangle 8">
            <a:extLst>
              <a:ext uri="{FF2B5EF4-FFF2-40B4-BE49-F238E27FC236}">
                <a16:creationId xmlns:a16="http://schemas.microsoft.com/office/drawing/2014/main" id="{20717028-4689-4488-B382-9480EE42AC29}"/>
              </a:ext>
            </a:extLst>
          </p:cNvPr>
          <p:cNvSpPr>
            <a:spLocks noGrp="1" noChangeArrowheads="1"/>
          </p:cNvSpPr>
          <p:nvPr>
            <p:ph sz="quarter" idx="1"/>
          </p:nvPr>
        </p:nvSpPr>
        <p:spPr/>
        <p:txBody>
          <a:bodyPr/>
          <a:lstStyle/>
          <a:p>
            <a:endParaRPr lang="sl-SI" altLang="sl-SI" sz="2400"/>
          </a:p>
        </p:txBody>
      </p:sp>
      <p:sp>
        <p:nvSpPr>
          <p:cNvPr id="48137" name="Rectangle 9">
            <a:extLst>
              <a:ext uri="{FF2B5EF4-FFF2-40B4-BE49-F238E27FC236}">
                <a16:creationId xmlns:a16="http://schemas.microsoft.com/office/drawing/2014/main" id="{719DF7B1-610D-41EE-9FE1-22202633A70B}"/>
              </a:ext>
            </a:extLst>
          </p:cNvPr>
          <p:cNvSpPr>
            <a:spLocks noGrp="1" noChangeArrowheads="1"/>
          </p:cNvSpPr>
          <p:nvPr>
            <p:ph sz="quarter" idx="2"/>
          </p:nvPr>
        </p:nvSpPr>
        <p:spPr/>
        <p:txBody>
          <a:bodyPr/>
          <a:lstStyle/>
          <a:p>
            <a:endParaRPr lang="sl-SI" altLang="sl-SI" sz="2400"/>
          </a:p>
        </p:txBody>
      </p:sp>
      <p:sp>
        <p:nvSpPr>
          <p:cNvPr id="48134" name="Rectangle 6">
            <a:extLst>
              <a:ext uri="{FF2B5EF4-FFF2-40B4-BE49-F238E27FC236}">
                <a16:creationId xmlns:a16="http://schemas.microsoft.com/office/drawing/2014/main" id="{F3E9F24E-D1E7-4327-8E6E-B6DCB0AB9F97}"/>
              </a:ext>
            </a:extLst>
          </p:cNvPr>
          <p:cNvSpPr>
            <a:spLocks noGrp="1" noChangeArrowheads="1"/>
          </p:cNvSpPr>
          <p:nvPr>
            <p:ph type="body" sz="half" idx="3"/>
          </p:nvPr>
        </p:nvSpPr>
        <p:spPr>
          <a:xfrm>
            <a:off x="4914900" y="549275"/>
            <a:ext cx="3695700" cy="5546725"/>
          </a:xfrm>
        </p:spPr>
        <p:txBody>
          <a:bodyPr/>
          <a:lstStyle/>
          <a:p>
            <a:pPr>
              <a:buFontTx/>
              <a:buNone/>
            </a:pPr>
            <a:r>
              <a:rPr lang="sl-SI" altLang="sl-SI" sz="1800">
                <a:solidFill>
                  <a:schemeClr val="accent1"/>
                </a:solidFill>
              </a:rPr>
              <a:t>*  </a:t>
            </a:r>
            <a:r>
              <a:rPr lang="sl-SI" altLang="sl-SI" sz="1800"/>
              <a:t> Predajo štafete so spremljali skoraj vsi preko televizijskega prenosa. Štafeta mladosti je potekala kar 43 let zapored.</a:t>
            </a:r>
          </a:p>
          <a:p>
            <a:pPr>
              <a:buFontTx/>
              <a:buChar char="•"/>
            </a:pPr>
            <a:endParaRPr lang="sl-SI" altLang="sl-SI" sz="1800"/>
          </a:p>
          <a:p>
            <a:pPr>
              <a:buFontTx/>
              <a:buNone/>
            </a:pPr>
            <a:r>
              <a:rPr lang="sl-SI" altLang="sl-SI" sz="1800">
                <a:solidFill>
                  <a:schemeClr val="accent1"/>
                </a:solidFill>
              </a:rPr>
              <a:t>* </a:t>
            </a:r>
            <a:r>
              <a:rPr lang="sl-SI" altLang="sl-SI" sz="1800"/>
              <a:t>  Vse je potekalo pod sloganom bratstva in enotnosti, ki je dolga leta povezoval sicer zelo različne narodnosti znotraj Jugoslavije.</a:t>
            </a:r>
          </a:p>
          <a:p>
            <a:pPr>
              <a:buFontTx/>
              <a:buChar char="•"/>
            </a:pPr>
            <a:endParaRPr lang="sl-SI" altLang="sl-SI" sz="1800"/>
          </a:p>
          <a:p>
            <a:pPr>
              <a:buFontTx/>
              <a:buNone/>
            </a:pPr>
            <a:r>
              <a:rPr lang="sl-SI" altLang="sl-SI" sz="1800">
                <a:solidFill>
                  <a:schemeClr val="accent1"/>
                </a:solidFill>
              </a:rPr>
              <a:t>*   </a:t>
            </a:r>
            <a:r>
              <a:rPr lang="sl-SI" altLang="sl-SI" sz="1800"/>
              <a:t>Slogan bratstvo in enotnost je med tako različnimi narodi in kulturami skoraj nedoumljiv, takrat pa je bil kot posledica ideološke vzgoje zelo sprejemljiv in verjeten. </a:t>
            </a:r>
          </a:p>
        </p:txBody>
      </p:sp>
      <p:pic>
        <p:nvPicPr>
          <p:cNvPr id="48139" name="Picture 11" descr="11287">
            <a:extLst>
              <a:ext uri="{FF2B5EF4-FFF2-40B4-BE49-F238E27FC236}">
                <a16:creationId xmlns:a16="http://schemas.microsoft.com/office/drawing/2014/main" id="{26BC576C-5103-467B-9C13-A5A1C8C59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04813"/>
            <a:ext cx="2679700" cy="2735262"/>
          </a:xfrm>
          <a:prstGeom prst="rect">
            <a:avLst/>
          </a:prstGeom>
          <a:noFill/>
          <a:extLst>
            <a:ext uri="{909E8E84-426E-40DD-AFC4-6F175D3DCCD1}">
              <a14:hiddenFill xmlns:a14="http://schemas.microsoft.com/office/drawing/2010/main">
                <a:solidFill>
                  <a:srgbClr val="FFFFFF"/>
                </a:solidFill>
              </a14:hiddenFill>
            </a:ext>
          </a:extLst>
        </p:spPr>
      </p:pic>
      <p:pic>
        <p:nvPicPr>
          <p:cNvPr id="48141" name="Picture 13" descr="rodjendan">
            <a:extLst>
              <a:ext uri="{FF2B5EF4-FFF2-40B4-BE49-F238E27FC236}">
                <a16:creationId xmlns:a16="http://schemas.microsoft.com/office/drawing/2014/main" id="{CCD36C85-2190-47B5-9B33-1D0D8E7B5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500438"/>
            <a:ext cx="2678112" cy="2798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Rectangle 8">
            <a:extLst>
              <a:ext uri="{FF2B5EF4-FFF2-40B4-BE49-F238E27FC236}">
                <a16:creationId xmlns:a16="http://schemas.microsoft.com/office/drawing/2014/main" id="{3693DCA3-51AD-4BCC-9FF0-613F1151BDB0}"/>
              </a:ext>
            </a:extLst>
          </p:cNvPr>
          <p:cNvSpPr>
            <a:spLocks noGrp="1" noChangeArrowheads="1"/>
          </p:cNvSpPr>
          <p:nvPr>
            <p:ph type="title"/>
          </p:nvPr>
        </p:nvSpPr>
        <p:spPr>
          <a:xfrm>
            <a:off x="1116013" y="0"/>
            <a:ext cx="7543800" cy="1431925"/>
          </a:xfrm>
        </p:spPr>
        <p:txBody>
          <a:bodyPr/>
          <a:lstStyle/>
          <a:p>
            <a:r>
              <a:rPr lang="sl-SI" altLang="sl-SI"/>
              <a:t>       * ZANIMIVOSTI *</a:t>
            </a:r>
          </a:p>
        </p:txBody>
      </p:sp>
      <p:sp>
        <p:nvSpPr>
          <p:cNvPr id="59401" name="Rectangle 9">
            <a:extLst>
              <a:ext uri="{FF2B5EF4-FFF2-40B4-BE49-F238E27FC236}">
                <a16:creationId xmlns:a16="http://schemas.microsoft.com/office/drawing/2014/main" id="{5C52CC57-5504-4BDB-9EA1-3018C3E86D1A}"/>
              </a:ext>
            </a:extLst>
          </p:cNvPr>
          <p:cNvSpPr>
            <a:spLocks noGrp="1" noChangeArrowheads="1"/>
          </p:cNvSpPr>
          <p:nvPr>
            <p:ph type="body" idx="1"/>
          </p:nvPr>
        </p:nvSpPr>
        <p:spPr>
          <a:xfrm>
            <a:off x="179388" y="1412875"/>
            <a:ext cx="8964612" cy="4327525"/>
          </a:xfrm>
        </p:spPr>
        <p:txBody>
          <a:bodyPr/>
          <a:lstStyle/>
          <a:p>
            <a:pPr>
              <a:lnSpc>
                <a:spcPct val="90000"/>
              </a:lnSpc>
            </a:pPr>
            <a:r>
              <a:rPr lang="sl-SI" altLang="sl-SI" sz="2200" b="1"/>
              <a:t>V Beogradu so predstavili knjigo z recepti jedi, ki jih je imel Tito najraje.</a:t>
            </a:r>
          </a:p>
          <a:p>
            <a:pPr>
              <a:lnSpc>
                <a:spcPct val="90000"/>
              </a:lnSpc>
            </a:pPr>
            <a:r>
              <a:rPr lang="sl-SI" altLang="sl-SI" sz="2200" b="1"/>
              <a:t>Njegova najljubša jed:</a:t>
            </a:r>
          </a:p>
          <a:p>
            <a:pPr>
              <a:lnSpc>
                <a:spcPct val="90000"/>
              </a:lnSpc>
              <a:buFont typeface="Wingdings" panose="05000000000000000000" pitchFamily="2" charset="2"/>
              <a:buNone/>
            </a:pPr>
            <a:endParaRPr lang="sl-SI" altLang="sl-SI" sz="2200" b="1"/>
          </a:p>
          <a:p>
            <a:pPr>
              <a:lnSpc>
                <a:spcPct val="90000"/>
              </a:lnSpc>
              <a:buFont typeface="Wingdings" panose="05000000000000000000" pitchFamily="2" charset="2"/>
              <a:buNone/>
            </a:pPr>
            <a:r>
              <a:rPr lang="sl-SI" altLang="sl-SI" sz="2200" b="1"/>
              <a:t>     (1kg pustega ovčjega mesa, 1kg zelja, 1kg krompirja, pol decilitra olivnega olja in začimbe)</a:t>
            </a:r>
          </a:p>
          <a:p>
            <a:pPr>
              <a:lnSpc>
                <a:spcPct val="90000"/>
              </a:lnSpc>
              <a:buFont typeface="Wingdings" panose="05000000000000000000" pitchFamily="2" charset="2"/>
              <a:buNone/>
            </a:pPr>
            <a:r>
              <a:rPr lang="sl-SI" altLang="sl-SI" sz="2200" b="1"/>
              <a:t>    </a:t>
            </a:r>
            <a:br>
              <a:rPr lang="sl-SI" altLang="sl-SI" sz="2200" b="1"/>
            </a:br>
            <a:r>
              <a:rPr lang="sl-SI" altLang="sl-SI" sz="2200" b="1"/>
              <a:t>V petlitrski lonec damo meso in zalijemo z vodo ter kuhamo približno pol ure. Nato dodamo zelje, krompir in olivno olje. Kuhamo še pol ure. Dodamo začimbe in kozarec belega vina.</a:t>
            </a:r>
            <a:r>
              <a:rPr lang="sl-SI" altLang="sl-SI" sz="2200"/>
              <a:t> </a:t>
            </a:r>
          </a:p>
        </p:txBody>
      </p:sp>
      <p:pic>
        <p:nvPicPr>
          <p:cNvPr id="59403" name="Picture 11" descr="00032907">
            <a:extLst>
              <a:ext uri="{FF2B5EF4-FFF2-40B4-BE49-F238E27FC236}">
                <a16:creationId xmlns:a16="http://schemas.microsoft.com/office/drawing/2014/main" id="{CFAF0BAD-0E25-4E8B-87B9-34BCCCAEF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868863"/>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9405" name="Picture 13" descr="Zelje_lahko_kisamo_tudi_pozimi_kranjsko_okroglo">
            <a:extLst>
              <a:ext uri="{FF2B5EF4-FFF2-40B4-BE49-F238E27FC236}">
                <a16:creationId xmlns:a16="http://schemas.microsoft.com/office/drawing/2014/main" id="{8B951899-11DB-4B66-AA39-51DDED2B5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868863"/>
            <a:ext cx="1408112" cy="1751012"/>
          </a:xfrm>
          <a:prstGeom prst="rect">
            <a:avLst/>
          </a:prstGeom>
          <a:noFill/>
          <a:extLst>
            <a:ext uri="{909E8E84-426E-40DD-AFC4-6F175D3DCCD1}">
              <a14:hiddenFill xmlns:a14="http://schemas.microsoft.com/office/drawing/2010/main">
                <a:solidFill>
                  <a:srgbClr val="FFFFFF"/>
                </a:solidFill>
              </a14:hiddenFill>
            </a:ext>
          </a:extLst>
        </p:spPr>
      </p:pic>
      <p:pic>
        <p:nvPicPr>
          <p:cNvPr id="59407" name="Picture 15" descr="Tudi_letos_bomo_sadili_krompir2">
            <a:extLst>
              <a:ext uri="{FF2B5EF4-FFF2-40B4-BE49-F238E27FC236}">
                <a16:creationId xmlns:a16="http://schemas.microsoft.com/office/drawing/2014/main" id="{1AE507AA-9C7C-4DC2-9FE8-171A563D3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868863"/>
            <a:ext cx="1733550" cy="1746250"/>
          </a:xfrm>
          <a:prstGeom prst="rect">
            <a:avLst/>
          </a:prstGeom>
          <a:noFill/>
          <a:extLst>
            <a:ext uri="{909E8E84-426E-40DD-AFC4-6F175D3DCCD1}">
              <a14:hiddenFill xmlns:a14="http://schemas.microsoft.com/office/drawing/2010/main">
                <a:solidFill>
                  <a:srgbClr val="FFFFFF"/>
                </a:solidFill>
              </a14:hiddenFill>
            </a:ext>
          </a:extLst>
        </p:spPr>
      </p:pic>
      <p:pic>
        <p:nvPicPr>
          <p:cNvPr id="59409" name="Picture 17" descr="thumb_44_spices">
            <a:extLst>
              <a:ext uri="{FF2B5EF4-FFF2-40B4-BE49-F238E27FC236}">
                <a16:creationId xmlns:a16="http://schemas.microsoft.com/office/drawing/2014/main" id="{EC62A85A-A9C9-43B7-B852-525925D99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941888"/>
            <a:ext cx="1258888" cy="166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66088509-EC85-43B7-8C71-DDD726495A77}"/>
              </a:ext>
            </a:extLst>
          </p:cNvPr>
          <p:cNvSpPr>
            <a:spLocks noGrp="1" noChangeArrowheads="1"/>
          </p:cNvSpPr>
          <p:nvPr>
            <p:ph type="body" idx="1"/>
          </p:nvPr>
        </p:nvSpPr>
        <p:spPr>
          <a:xfrm>
            <a:off x="179388" y="333375"/>
            <a:ext cx="8964612" cy="5770563"/>
          </a:xfrm>
        </p:spPr>
        <p:txBody>
          <a:bodyPr/>
          <a:lstStyle/>
          <a:p>
            <a:r>
              <a:rPr lang="sl-SI" altLang="sl-SI"/>
              <a:t>Najraje je kadil Castrove kubanke. </a:t>
            </a:r>
          </a:p>
        </p:txBody>
      </p:sp>
      <p:pic>
        <p:nvPicPr>
          <p:cNvPr id="62469" name="Picture 5" descr="tito">
            <a:extLst>
              <a:ext uri="{FF2B5EF4-FFF2-40B4-BE49-F238E27FC236}">
                <a16:creationId xmlns:a16="http://schemas.microsoft.com/office/drawing/2014/main" id="{1F29CB5E-172D-4CE9-9528-EABC61971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196975"/>
            <a:ext cx="45910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62471" name="Picture 7" descr="petit_cigare">
            <a:extLst>
              <a:ext uri="{FF2B5EF4-FFF2-40B4-BE49-F238E27FC236}">
                <a16:creationId xmlns:a16="http://schemas.microsoft.com/office/drawing/2014/main" id="{46D64064-222C-474D-AE47-C7E0E1377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716338"/>
            <a:ext cx="3448050" cy="2619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6">
            <a:extLst>
              <a:ext uri="{FF2B5EF4-FFF2-40B4-BE49-F238E27FC236}">
                <a16:creationId xmlns:a16="http://schemas.microsoft.com/office/drawing/2014/main" id="{372E8B56-0BE4-4F89-8CC5-31B7E682DDE6}"/>
              </a:ext>
            </a:extLst>
          </p:cNvPr>
          <p:cNvSpPr>
            <a:spLocks noGrp="1" noChangeArrowheads="1"/>
          </p:cNvSpPr>
          <p:nvPr>
            <p:ph/>
          </p:nvPr>
        </p:nvSpPr>
        <p:spPr/>
        <p:txBody>
          <a:bodyPr/>
          <a:lstStyle/>
          <a:p>
            <a:endParaRPr lang="sl-SI" altLang="sl-SI"/>
          </a:p>
        </p:txBody>
      </p:sp>
      <p:pic>
        <p:nvPicPr>
          <p:cNvPr id="69640" name="Picture 8" descr="632_scan0001_show">
            <a:extLst>
              <a:ext uri="{FF2B5EF4-FFF2-40B4-BE49-F238E27FC236}">
                <a16:creationId xmlns:a16="http://schemas.microsoft.com/office/drawing/2014/main" id="{D2C8A714-8515-4F83-9831-47084271F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3375"/>
            <a:ext cx="5473700" cy="3986213"/>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3234_broz_show">
            <a:extLst>
              <a:ext uri="{FF2B5EF4-FFF2-40B4-BE49-F238E27FC236}">
                <a16:creationId xmlns:a16="http://schemas.microsoft.com/office/drawing/2014/main" id="{B4CE3DAF-28CF-4276-AC6D-D6EEA2FA5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581525"/>
            <a:ext cx="1800225" cy="2097088"/>
          </a:xfrm>
          <a:prstGeom prst="rect">
            <a:avLst/>
          </a:prstGeom>
          <a:noFill/>
          <a:extLst>
            <a:ext uri="{909E8E84-426E-40DD-AFC4-6F175D3DCCD1}">
              <a14:hiddenFill xmlns:a14="http://schemas.microsoft.com/office/drawing/2010/main">
                <a:solidFill>
                  <a:srgbClr val="FFFFFF"/>
                </a:solidFill>
              </a14:hiddenFill>
            </a:ext>
          </a:extLst>
        </p:spPr>
      </p:pic>
      <p:pic>
        <p:nvPicPr>
          <p:cNvPr id="69644" name="Picture 12" descr="635_tito-kardelj_show">
            <a:extLst>
              <a:ext uri="{FF2B5EF4-FFF2-40B4-BE49-F238E27FC236}">
                <a16:creationId xmlns:a16="http://schemas.microsoft.com/office/drawing/2014/main" id="{6403A7AA-A88B-48DA-A463-85940FA1A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04813"/>
            <a:ext cx="240030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69646" name="Picture 14" descr="723_scan0004_show">
            <a:extLst>
              <a:ext uri="{FF2B5EF4-FFF2-40B4-BE49-F238E27FC236}">
                <a16:creationId xmlns:a16="http://schemas.microsoft.com/office/drawing/2014/main" id="{CD9F2CFD-F9C4-4E3D-B3A0-E2A8561B3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581525"/>
            <a:ext cx="3313113" cy="2044700"/>
          </a:xfrm>
          <a:prstGeom prst="rect">
            <a:avLst/>
          </a:prstGeom>
          <a:noFill/>
          <a:extLst>
            <a:ext uri="{909E8E84-426E-40DD-AFC4-6F175D3DCCD1}">
              <a14:hiddenFill xmlns:a14="http://schemas.microsoft.com/office/drawing/2010/main">
                <a:solidFill>
                  <a:srgbClr val="FFFFFF"/>
                </a:solidFill>
              </a14:hiddenFill>
            </a:ext>
          </a:extLst>
        </p:spPr>
      </p:pic>
      <p:pic>
        <p:nvPicPr>
          <p:cNvPr id="69648" name="Picture 16" descr="761_scan0003_show">
            <a:extLst>
              <a:ext uri="{FF2B5EF4-FFF2-40B4-BE49-F238E27FC236}">
                <a16:creationId xmlns:a16="http://schemas.microsoft.com/office/drawing/2014/main" id="{FAEDAA79-3ACB-4668-9C4E-B295CF7358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3357563"/>
            <a:ext cx="2470150" cy="3255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3507448-6E2F-422F-8534-2CA5F15A22CF}"/>
              </a:ext>
            </a:extLst>
          </p:cNvPr>
          <p:cNvSpPr>
            <a:spLocks noGrp="1" noChangeArrowheads="1"/>
          </p:cNvSpPr>
          <p:nvPr>
            <p:ph type="title"/>
          </p:nvPr>
        </p:nvSpPr>
        <p:spPr>
          <a:xfrm>
            <a:off x="468313" y="333375"/>
            <a:ext cx="7543800" cy="574675"/>
          </a:xfrm>
        </p:spPr>
        <p:txBody>
          <a:bodyPr/>
          <a:lstStyle/>
          <a:p>
            <a:r>
              <a:rPr lang="sl-SI" altLang="sl-SI" sz="4000">
                <a:solidFill>
                  <a:schemeClr val="accent1"/>
                </a:solidFill>
              </a:rPr>
              <a:t>           OSNOVNI PODATKI</a:t>
            </a:r>
          </a:p>
        </p:txBody>
      </p:sp>
      <p:sp>
        <p:nvSpPr>
          <p:cNvPr id="3075" name="Rectangle 3">
            <a:extLst>
              <a:ext uri="{FF2B5EF4-FFF2-40B4-BE49-F238E27FC236}">
                <a16:creationId xmlns:a16="http://schemas.microsoft.com/office/drawing/2014/main" id="{5C307232-1751-45DE-A553-7CA066A1EF01}"/>
              </a:ext>
            </a:extLst>
          </p:cNvPr>
          <p:cNvSpPr>
            <a:spLocks noGrp="1" noChangeArrowheads="1"/>
          </p:cNvSpPr>
          <p:nvPr>
            <p:ph type="body" idx="1"/>
          </p:nvPr>
        </p:nvSpPr>
        <p:spPr>
          <a:xfrm>
            <a:off x="0" y="981075"/>
            <a:ext cx="9144000" cy="5114925"/>
          </a:xfrm>
        </p:spPr>
        <p:txBody>
          <a:bodyPr/>
          <a:lstStyle/>
          <a:p>
            <a:pPr>
              <a:buFontTx/>
              <a:buNone/>
            </a:pPr>
            <a:r>
              <a:rPr lang="sl-SI" altLang="sl-SI" sz="1800">
                <a:solidFill>
                  <a:schemeClr val="accent1"/>
                </a:solidFill>
              </a:rPr>
              <a:t>*  </a:t>
            </a:r>
            <a:r>
              <a:rPr lang="sl-SI" altLang="sl-SI" sz="1800"/>
              <a:t> Rojen: </a:t>
            </a:r>
            <a:r>
              <a:rPr lang="sl-SI" altLang="sl-SI" sz="1800">
                <a:solidFill>
                  <a:schemeClr val="accent1"/>
                </a:solidFill>
                <a:hlinkClick r:id="rId2" tooltip="7. maj"/>
              </a:rPr>
              <a:t>7. maj</a:t>
            </a:r>
            <a:r>
              <a:rPr lang="sl-SI" altLang="sl-SI" sz="1800">
                <a:solidFill>
                  <a:schemeClr val="accent1"/>
                </a:solidFill>
              </a:rPr>
              <a:t> </a:t>
            </a:r>
            <a:r>
              <a:rPr lang="sl-SI" altLang="sl-SI" sz="1800">
                <a:solidFill>
                  <a:schemeClr val="accent1"/>
                </a:solidFill>
                <a:hlinkClick r:id="rId3" tooltip="1892"/>
              </a:rPr>
              <a:t>1892</a:t>
            </a:r>
            <a:r>
              <a:rPr lang="sl-SI" altLang="sl-SI" sz="1800"/>
              <a:t> -&gt; </a:t>
            </a:r>
            <a:r>
              <a:rPr lang="sl-SI" altLang="sl-SI" sz="1800">
                <a:solidFill>
                  <a:schemeClr val="accent1"/>
                </a:solidFill>
                <a:hlinkClick r:id="rId4" tooltip="Kumrovec"/>
              </a:rPr>
              <a:t>Kumrovec</a:t>
            </a:r>
            <a:r>
              <a:rPr lang="sl-SI" altLang="sl-SI" sz="1800">
                <a:solidFill>
                  <a:schemeClr val="accent1"/>
                </a:solidFill>
              </a:rPr>
              <a:t> </a:t>
            </a:r>
            <a:r>
              <a:rPr lang="sl-SI" altLang="sl-SI" sz="1800">
                <a:solidFill>
                  <a:schemeClr val="accent1"/>
                </a:solidFill>
                <a:hlinkClick r:id="rId5" tooltip="Hrvaška"/>
              </a:rPr>
              <a:t>Hrvaška</a:t>
            </a:r>
            <a:endParaRPr lang="sl-SI" altLang="sl-SI" sz="1800">
              <a:solidFill>
                <a:schemeClr val="accent1"/>
              </a:solidFill>
            </a:endParaRPr>
          </a:p>
          <a:p>
            <a:pPr>
              <a:buFontTx/>
              <a:buChar char="•"/>
            </a:pPr>
            <a:endParaRPr lang="sl-SI" altLang="sl-SI" sz="1800">
              <a:solidFill>
                <a:schemeClr val="accent1"/>
              </a:solidFill>
            </a:endParaRPr>
          </a:p>
          <a:p>
            <a:pPr>
              <a:buFontTx/>
              <a:buChar char="•"/>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endParaRPr lang="sl-SI" altLang="sl-SI" sz="1800">
              <a:solidFill>
                <a:schemeClr val="accent1"/>
              </a:solidFill>
            </a:endParaRPr>
          </a:p>
          <a:p>
            <a:pPr>
              <a:buFontTx/>
              <a:buNone/>
            </a:pPr>
            <a:r>
              <a:rPr lang="sl-SI" altLang="sl-SI" sz="1800">
                <a:solidFill>
                  <a:schemeClr val="accent1"/>
                </a:solidFill>
              </a:rPr>
              <a:t>*  </a:t>
            </a:r>
            <a:r>
              <a:rPr lang="sl-SI" altLang="sl-SI" sz="1800"/>
              <a:t> Rodil se je v številni družini Franja in Marije Broza. Njegov oče je bil bogat kmet. </a:t>
            </a:r>
          </a:p>
          <a:p>
            <a:pPr>
              <a:buFontTx/>
              <a:buNone/>
            </a:pPr>
            <a:r>
              <a:rPr lang="sl-SI" altLang="sl-SI" sz="1800">
                <a:solidFill>
                  <a:schemeClr val="accent1"/>
                </a:solidFill>
              </a:rPr>
              <a:t>*</a:t>
            </a:r>
            <a:r>
              <a:rPr lang="sl-SI" altLang="sl-SI" sz="1800"/>
              <a:t>   Osnovno šolo je dokončal v Kumrovcu,  nato pa se je v Sisku izučil za ključavničarja.</a:t>
            </a:r>
          </a:p>
          <a:p>
            <a:pPr>
              <a:buFontTx/>
              <a:buNone/>
            </a:pPr>
            <a:r>
              <a:rPr lang="sl-SI" altLang="sl-SI" sz="1800">
                <a:solidFill>
                  <a:schemeClr val="accent1"/>
                </a:solidFill>
              </a:rPr>
              <a:t>*  </a:t>
            </a:r>
            <a:r>
              <a:rPr lang="sl-SI" altLang="sl-SI" sz="1800"/>
              <a:t> V Zagrebu je delal kot kovinarski delavec po raznih tovarnah.</a:t>
            </a:r>
          </a:p>
          <a:p>
            <a:pPr>
              <a:buFontTx/>
              <a:buNone/>
            </a:pPr>
            <a:r>
              <a:rPr lang="sl-SI" altLang="sl-SI" sz="1800">
                <a:solidFill>
                  <a:schemeClr val="accent1"/>
                </a:solidFill>
              </a:rPr>
              <a:t>* </a:t>
            </a:r>
            <a:r>
              <a:rPr lang="sl-SI" altLang="sl-SI" sz="1800"/>
              <a:t>  Služil je vojaški rok na Dunaju in Zagrebu, kjer je končal podčastniško šolo.</a:t>
            </a:r>
          </a:p>
          <a:p>
            <a:pPr>
              <a:buFontTx/>
              <a:buChar char="•"/>
            </a:pPr>
            <a:endParaRPr lang="sl-SI" altLang="sl-SI" sz="1800"/>
          </a:p>
        </p:txBody>
      </p:sp>
      <p:pic>
        <p:nvPicPr>
          <p:cNvPr id="3077" name="Picture 5" descr="Slika:Birth house of Josip Broz TITO.jpg">
            <a:hlinkClick r:id="rId6"/>
            <a:extLst>
              <a:ext uri="{FF2B5EF4-FFF2-40B4-BE49-F238E27FC236}">
                <a16:creationId xmlns:a16="http://schemas.microsoft.com/office/drawing/2014/main" id="{DFD0A0CB-FC6A-4EF2-BE6D-CB57A68F95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628775"/>
            <a:ext cx="3960812" cy="2968625"/>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a:extLst>
              <a:ext uri="{FF2B5EF4-FFF2-40B4-BE49-F238E27FC236}">
                <a16:creationId xmlns:a16="http://schemas.microsoft.com/office/drawing/2014/main" id="{F4F16084-29FF-4087-B1FE-970B41B345A2}"/>
              </a:ext>
            </a:extLst>
          </p:cNvPr>
          <p:cNvSpPr>
            <a:spLocks noChangeArrowheads="1"/>
          </p:cNvSpPr>
          <p:nvPr/>
        </p:nvSpPr>
        <p:spPr bwMode="auto">
          <a:xfrm>
            <a:off x="5219700" y="1916113"/>
            <a:ext cx="36734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r>
              <a:rPr lang="sl-SI" altLang="sl-SI" sz="1700" b="0"/>
              <a:t>&lt;- njegova rojstna hiša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6ED5FE57-FF57-42E1-9A7C-003D2DF83466}"/>
              </a:ext>
            </a:extLst>
          </p:cNvPr>
          <p:cNvSpPr>
            <a:spLocks noGrp="1" noChangeArrowheads="1"/>
          </p:cNvSpPr>
          <p:nvPr>
            <p:ph type="body" idx="1"/>
          </p:nvPr>
        </p:nvSpPr>
        <p:spPr>
          <a:xfrm>
            <a:off x="0" y="333375"/>
            <a:ext cx="9144000" cy="5762625"/>
          </a:xfrm>
        </p:spPr>
        <p:txBody>
          <a:bodyPr/>
          <a:lstStyle/>
          <a:p>
            <a:pPr>
              <a:buFontTx/>
              <a:buNone/>
            </a:pPr>
            <a:r>
              <a:rPr lang="sl-SI" altLang="sl-SI" sz="1800">
                <a:solidFill>
                  <a:schemeClr val="accent1"/>
                </a:solidFill>
              </a:rPr>
              <a:t>*  </a:t>
            </a:r>
            <a:r>
              <a:rPr lang="sl-SI" altLang="sl-SI" sz="1800"/>
              <a:t> Sprejel</a:t>
            </a:r>
            <a:r>
              <a:rPr lang="sl-SI" altLang="sl-SI" sz="1800">
                <a:solidFill>
                  <a:schemeClr val="accent1"/>
                </a:solidFill>
              </a:rPr>
              <a:t> </a:t>
            </a:r>
            <a:r>
              <a:rPr lang="sl-SI" altLang="sl-SI" sz="1800"/>
              <a:t>leninizem in leta 1920 v Omsku postal član Jugoslovanskega odseka Ruske komunistične partije – boljševnikov. </a:t>
            </a:r>
          </a:p>
          <a:p>
            <a:pPr>
              <a:buFontTx/>
              <a:buNone/>
            </a:pPr>
            <a:r>
              <a:rPr lang="sl-SI" altLang="sl-SI" sz="1800">
                <a:solidFill>
                  <a:schemeClr val="accent1"/>
                </a:solidFill>
              </a:rPr>
              <a:t>* </a:t>
            </a:r>
            <a:r>
              <a:rPr lang="sl-SI" altLang="sl-SI" sz="1800"/>
              <a:t>  Konec 1920 se je vrnil v Jugoslavijo ter aktivno politično udejstvoval. Zato je bil tudi zaprt ter po izpustitvi kmalu imigriral v tujino ter od tam sodeloval pri partijski dejavnosti v domovini. </a:t>
            </a:r>
          </a:p>
          <a:p>
            <a:pPr>
              <a:buFontTx/>
              <a:buNone/>
            </a:pPr>
            <a:r>
              <a:rPr lang="sl-SI" altLang="sl-SI" sz="1800">
                <a:solidFill>
                  <a:schemeClr val="accent1"/>
                </a:solidFill>
              </a:rPr>
              <a:t>* </a:t>
            </a:r>
            <a:r>
              <a:rPr lang="sl-SI" altLang="sl-SI" sz="1800"/>
              <a:t>  Vzdevek </a:t>
            </a:r>
            <a:r>
              <a:rPr lang="sl-SI" altLang="sl-SI" sz="1800" b="1"/>
              <a:t>Tito</a:t>
            </a:r>
            <a:r>
              <a:rPr lang="sl-SI" altLang="sl-SI" sz="1800"/>
              <a:t> je začel uporabljati 4. julija 1941, takrat pa je izdal tudi  razglas, s katerim je pozval narode na območju Jugoslavije na oborožen boj proti  nacistom. </a:t>
            </a:r>
          </a:p>
          <a:p>
            <a:pPr>
              <a:buFontTx/>
              <a:buChar char="•"/>
            </a:pPr>
            <a:r>
              <a:rPr lang="sl-SI" altLang="sl-SI" sz="1800"/>
              <a:t>Leta 1948 se je sprl s Stalinom, kar je privedlo do razkola med Sovjetsko zvezo in Jugoslavijo.</a:t>
            </a:r>
          </a:p>
          <a:p>
            <a:pPr>
              <a:buFontTx/>
              <a:buNone/>
            </a:pPr>
            <a:endParaRPr lang="sl-SI" altLang="sl-SI" sz="1800"/>
          </a:p>
          <a:p>
            <a:pPr>
              <a:buFontTx/>
              <a:buChar char="•"/>
            </a:pPr>
            <a:endParaRPr lang="sl-SI" altLang="sl-SI" sz="1800"/>
          </a:p>
          <a:p>
            <a:pPr>
              <a:buFontTx/>
              <a:buChar char="•"/>
            </a:pPr>
            <a:endParaRPr lang="sl-SI" altLang="sl-SI" sz="1800"/>
          </a:p>
          <a:p>
            <a:pPr>
              <a:buFontTx/>
              <a:buChar char="•"/>
            </a:pPr>
            <a:endParaRPr lang="sl-SI" altLang="sl-SI" sz="1800"/>
          </a:p>
          <a:p>
            <a:endParaRPr lang="sl-SI" altLang="sl-SI"/>
          </a:p>
        </p:txBody>
      </p:sp>
      <p:pic>
        <p:nvPicPr>
          <p:cNvPr id="44038" name="Picture 6" descr="759_scan0005_show[1]">
            <a:extLst>
              <a:ext uri="{FF2B5EF4-FFF2-40B4-BE49-F238E27FC236}">
                <a16:creationId xmlns:a16="http://schemas.microsoft.com/office/drawing/2014/main" id="{EAE4E811-B95E-4C91-82FE-65DC8E4B7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141663"/>
            <a:ext cx="2397125" cy="3455987"/>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761_scan0003_show[1]">
            <a:extLst>
              <a:ext uri="{FF2B5EF4-FFF2-40B4-BE49-F238E27FC236}">
                <a16:creationId xmlns:a16="http://schemas.microsoft.com/office/drawing/2014/main" id="{D841CEC8-0F02-460F-BADF-952E44B01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141663"/>
            <a:ext cx="2622550" cy="3455987"/>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616_scan_show[1]">
            <a:extLst>
              <a:ext uri="{FF2B5EF4-FFF2-40B4-BE49-F238E27FC236}">
                <a16:creationId xmlns:a16="http://schemas.microsoft.com/office/drawing/2014/main" id="{0479317A-B68C-4CF4-B181-DD205DCBE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213100"/>
            <a:ext cx="2447925" cy="337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2268217-62BE-482C-96B7-27A1B1B14BC0}"/>
              </a:ext>
            </a:extLst>
          </p:cNvPr>
          <p:cNvSpPr>
            <a:spLocks noGrp="1" noChangeArrowheads="1"/>
          </p:cNvSpPr>
          <p:nvPr>
            <p:ph type="title"/>
          </p:nvPr>
        </p:nvSpPr>
        <p:spPr>
          <a:xfrm>
            <a:off x="755650" y="4941888"/>
            <a:ext cx="4895850" cy="1719262"/>
          </a:xfrm>
        </p:spPr>
        <p:txBody>
          <a:bodyPr/>
          <a:lstStyle/>
          <a:p>
            <a:r>
              <a:rPr lang="sl-SI" altLang="sl-SI" sz="1800"/>
              <a:t>Njegov spomenik postavljen pred njegovo rojstno hišo.                             -&gt;</a:t>
            </a:r>
          </a:p>
        </p:txBody>
      </p:sp>
      <p:sp>
        <p:nvSpPr>
          <p:cNvPr id="45059" name="Rectangle 3">
            <a:extLst>
              <a:ext uri="{FF2B5EF4-FFF2-40B4-BE49-F238E27FC236}">
                <a16:creationId xmlns:a16="http://schemas.microsoft.com/office/drawing/2014/main" id="{54441F82-D94C-4390-B1C6-80CC646DD1C2}"/>
              </a:ext>
            </a:extLst>
          </p:cNvPr>
          <p:cNvSpPr>
            <a:spLocks noGrp="1" noChangeArrowheads="1"/>
          </p:cNvSpPr>
          <p:nvPr>
            <p:ph type="body" idx="1"/>
          </p:nvPr>
        </p:nvSpPr>
        <p:spPr>
          <a:xfrm>
            <a:off x="179388" y="333375"/>
            <a:ext cx="8964612" cy="5691188"/>
          </a:xfrm>
        </p:spPr>
        <p:txBody>
          <a:bodyPr/>
          <a:lstStyle/>
          <a:p>
            <a:pPr>
              <a:buFontTx/>
              <a:buNone/>
            </a:pPr>
            <a:r>
              <a:rPr lang="sl-SI" altLang="sl-SI" sz="1800">
                <a:solidFill>
                  <a:schemeClr val="accent1"/>
                </a:solidFill>
              </a:rPr>
              <a:t>* </a:t>
            </a:r>
            <a:r>
              <a:rPr lang="sl-SI" altLang="sl-SI" sz="1800"/>
              <a:t>  Januarja 1953 je postal dosmrtni predsednik SFRJ. Podredil si je vse oblasti in postal diktator in absolutni vladar Jugoslavije. </a:t>
            </a:r>
          </a:p>
          <a:p>
            <a:pPr>
              <a:buFontTx/>
              <a:buNone/>
            </a:pPr>
            <a:r>
              <a:rPr lang="sl-SI" altLang="sl-SI" sz="1800">
                <a:solidFill>
                  <a:schemeClr val="accent1"/>
                </a:solidFill>
              </a:rPr>
              <a:t>* </a:t>
            </a:r>
            <a:r>
              <a:rPr lang="sl-SI" altLang="sl-SI" sz="1800"/>
              <a:t>  S pomočjo vojske, in komunistične stranke je vladal Jugoslaviji vse do svoje smrti. </a:t>
            </a:r>
          </a:p>
          <a:p>
            <a:pPr>
              <a:buFontTx/>
              <a:buNone/>
            </a:pPr>
            <a:r>
              <a:rPr lang="sl-SI" altLang="sl-SI" sz="1800">
                <a:solidFill>
                  <a:schemeClr val="accent1"/>
                </a:solidFill>
              </a:rPr>
              <a:t>*</a:t>
            </a:r>
            <a:r>
              <a:rPr lang="sl-SI" altLang="sl-SI" sz="1800"/>
              <a:t>   V zadnjem desetletju pred smrtjo je trpel za Parkinsonovo boleznijo, hudo sladkorno boleznijo, imel težave s kožno pigmentacijo  - možen začetek kožnega raka.</a:t>
            </a:r>
          </a:p>
          <a:p>
            <a:pPr>
              <a:buFontTx/>
              <a:buNone/>
            </a:pPr>
            <a:r>
              <a:rPr lang="sl-SI" altLang="sl-SI" sz="1800">
                <a:solidFill>
                  <a:schemeClr val="accent1"/>
                </a:solidFill>
              </a:rPr>
              <a:t>*</a:t>
            </a:r>
            <a:r>
              <a:rPr lang="sl-SI" altLang="sl-SI" sz="1800"/>
              <a:t>   Po Titovi smrti je politični vrh v Jugoslaviji zagovarjal geslo “tudi po Titu-Tito”</a:t>
            </a:r>
          </a:p>
          <a:p>
            <a:pPr>
              <a:buFontTx/>
              <a:buNone/>
            </a:pPr>
            <a:r>
              <a:rPr lang="sl-SI" altLang="sl-SI" sz="1800"/>
              <a:t>     zavzeli so se za ohranitev starega sistema.</a:t>
            </a:r>
          </a:p>
          <a:p>
            <a:pPr>
              <a:buFontTx/>
              <a:buNone/>
            </a:pPr>
            <a:r>
              <a:rPr lang="sl-SI" altLang="sl-SI" sz="1800">
                <a:solidFill>
                  <a:schemeClr val="accent1"/>
                </a:solidFill>
              </a:rPr>
              <a:t>* </a:t>
            </a:r>
            <a:r>
              <a:rPr lang="sl-SI" altLang="sl-SI" sz="1800"/>
              <a:t>  Umrl:  </a:t>
            </a:r>
            <a:r>
              <a:rPr lang="sl-SI" altLang="sl-SI" sz="1800">
                <a:hlinkClick r:id="rId2" tooltip="4. maj"/>
              </a:rPr>
              <a:t>4. maj</a:t>
            </a:r>
            <a:r>
              <a:rPr lang="sl-SI" altLang="sl-SI" sz="1800"/>
              <a:t> </a:t>
            </a:r>
            <a:r>
              <a:rPr lang="sl-SI" altLang="sl-SI" sz="1800">
                <a:hlinkClick r:id="rId3" tooltip="1980"/>
              </a:rPr>
              <a:t>1980</a:t>
            </a:r>
            <a:r>
              <a:rPr lang="sl-SI" altLang="sl-SI" sz="1800"/>
              <a:t> -&gt; </a:t>
            </a:r>
            <a:r>
              <a:rPr lang="sl-SI" altLang="sl-SI" sz="1800">
                <a:hlinkClick r:id="rId4" tooltip="Ljubljana"/>
              </a:rPr>
              <a:t>Ljubljana</a:t>
            </a:r>
            <a:r>
              <a:rPr lang="sl-SI" altLang="sl-SI" sz="1800"/>
              <a:t> </a:t>
            </a:r>
            <a:r>
              <a:rPr lang="sl-SI" altLang="sl-SI" sz="1800">
                <a:hlinkClick r:id="rId5" tooltip="Slovenija"/>
              </a:rPr>
              <a:t>Slovenija</a:t>
            </a:r>
            <a:r>
              <a:rPr lang="sl-SI" altLang="sl-SI" sz="1800"/>
              <a:t>.</a:t>
            </a:r>
          </a:p>
          <a:p>
            <a:pPr>
              <a:buFontTx/>
              <a:buNone/>
            </a:pPr>
            <a:endParaRPr lang="sl-SI" altLang="sl-SI" sz="1800"/>
          </a:p>
          <a:p>
            <a:pPr>
              <a:buFont typeface="Wingdings" panose="05000000000000000000" pitchFamily="2" charset="2"/>
              <a:buNone/>
            </a:pPr>
            <a:endParaRPr lang="sl-SI" altLang="sl-SI"/>
          </a:p>
        </p:txBody>
      </p:sp>
      <p:pic>
        <p:nvPicPr>
          <p:cNvPr id="45061" name="Picture 5" descr="Slika:Titov spomenik.jpg">
            <a:hlinkClick r:id="rId6"/>
            <a:extLst>
              <a:ext uri="{FF2B5EF4-FFF2-40B4-BE49-F238E27FC236}">
                <a16:creationId xmlns:a16="http://schemas.microsoft.com/office/drawing/2014/main" id="{B7D51495-EF06-47AF-9F5F-D6848920D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2852738"/>
            <a:ext cx="2787650" cy="3716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9189BEB-9F3D-46CE-A818-9E121D972950}"/>
              </a:ext>
            </a:extLst>
          </p:cNvPr>
          <p:cNvSpPr>
            <a:spLocks noGrp="1" noChangeArrowheads="1"/>
          </p:cNvSpPr>
          <p:nvPr>
            <p:ph type="title"/>
          </p:nvPr>
        </p:nvSpPr>
        <p:spPr>
          <a:xfrm>
            <a:off x="1116013" y="0"/>
            <a:ext cx="7543800" cy="1431925"/>
          </a:xfrm>
        </p:spPr>
        <p:txBody>
          <a:bodyPr/>
          <a:lstStyle/>
          <a:p>
            <a:r>
              <a:rPr lang="sl-SI" altLang="sl-SI" sz="3000">
                <a:solidFill>
                  <a:schemeClr val="accent1"/>
                </a:solidFill>
              </a:rPr>
              <a:t>ROJSTNA HIŠA TITA</a:t>
            </a:r>
          </a:p>
        </p:txBody>
      </p:sp>
      <p:sp>
        <p:nvSpPr>
          <p:cNvPr id="46098" name="Rectangle 18">
            <a:extLst>
              <a:ext uri="{FF2B5EF4-FFF2-40B4-BE49-F238E27FC236}">
                <a16:creationId xmlns:a16="http://schemas.microsoft.com/office/drawing/2014/main" id="{A4185FF7-52A2-4BCE-80CA-8D8A305B7BC6}"/>
              </a:ext>
            </a:extLst>
          </p:cNvPr>
          <p:cNvSpPr>
            <a:spLocks noGrp="1" noChangeArrowheads="1"/>
          </p:cNvSpPr>
          <p:nvPr>
            <p:ph type="body" sz="half" idx="2"/>
          </p:nvPr>
        </p:nvSpPr>
        <p:spPr>
          <a:xfrm>
            <a:off x="6516688" y="2708275"/>
            <a:ext cx="2249487" cy="722313"/>
          </a:xfrm>
        </p:spPr>
        <p:txBody>
          <a:bodyPr/>
          <a:lstStyle/>
          <a:p>
            <a:pPr>
              <a:lnSpc>
                <a:spcPct val="80000"/>
              </a:lnSpc>
              <a:buFont typeface="Wingdings" panose="05000000000000000000" pitchFamily="2" charset="2"/>
              <a:buNone/>
            </a:pPr>
            <a:r>
              <a:rPr lang="sl-SI" altLang="sl-SI" sz="2000"/>
              <a:t>Titova postelja </a:t>
            </a:r>
            <a:r>
              <a:rPr lang="sl-SI" altLang="sl-SI" sz="2000">
                <a:solidFill>
                  <a:schemeClr val="accent1"/>
                </a:solidFill>
              </a:rPr>
              <a:t>*</a:t>
            </a:r>
          </a:p>
        </p:txBody>
      </p:sp>
      <p:pic>
        <p:nvPicPr>
          <p:cNvPr id="46092" name="Picture 12" descr="Slika:Tito postelja1.JPG">
            <a:hlinkClick r:id="rId2"/>
            <a:extLst>
              <a:ext uri="{FF2B5EF4-FFF2-40B4-BE49-F238E27FC236}">
                <a16:creationId xmlns:a16="http://schemas.microsoft.com/office/drawing/2014/main" id="{D1B91F88-B6C0-4188-B368-C8D2ACDE1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49275"/>
            <a:ext cx="2735263" cy="2051050"/>
          </a:xfrm>
          <a:prstGeom prst="rect">
            <a:avLst/>
          </a:prstGeom>
          <a:noFill/>
          <a:extLst>
            <a:ext uri="{909E8E84-426E-40DD-AFC4-6F175D3DCCD1}">
              <a14:hiddenFill xmlns:a14="http://schemas.microsoft.com/office/drawing/2010/main">
                <a:solidFill>
                  <a:srgbClr val="FFFFFF"/>
                </a:solidFill>
              </a14:hiddenFill>
            </a:ext>
          </a:extLst>
        </p:spPr>
      </p:pic>
      <p:pic>
        <p:nvPicPr>
          <p:cNvPr id="46100" name="Picture 20" descr="Slika:Tito črna kuhinja1.JPG">
            <a:hlinkClick r:id="rId4"/>
            <a:extLst>
              <a:ext uri="{FF2B5EF4-FFF2-40B4-BE49-F238E27FC236}">
                <a16:creationId xmlns:a16="http://schemas.microsoft.com/office/drawing/2014/main" id="{EBC1FDCA-D10F-48A2-8F82-C5B8B568E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060575"/>
            <a:ext cx="2595562" cy="2335213"/>
          </a:xfrm>
          <a:prstGeom prst="rect">
            <a:avLst/>
          </a:prstGeom>
          <a:noFill/>
          <a:extLst>
            <a:ext uri="{909E8E84-426E-40DD-AFC4-6F175D3DCCD1}">
              <a14:hiddenFill xmlns:a14="http://schemas.microsoft.com/office/drawing/2010/main">
                <a:solidFill>
                  <a:srgbClr val="FFFFFF"/>
                </a:solidFill>
              </a14:hiddenFill>
            </a:ext>
          </a:extLst>
        </p:spPr>
      </p:pic>
      <p:sp>
        <p:nvSpPr>
          <p:cNvPr id="46101" name="Rectangle 21">
            <a:extLst>
              <a:ext uri="{FF2B5EF4-FFF2-40B4-BE49-F238E27FC236}">
                <a16:creationId xmlns:a16="http://schemas.microsoft.com/office/drawing/2014/main" id="{8B29003B-15DC-481D-96B0-76C9859BE3C3}"/>
              </a:ext>
            </a:extLst>
          </p:cNvPr>
          <p:cNvSpPr>
            <a:spLocks noChangeArrowheads="1"/>
          </p:cNvSpPr>
          <p:nvPr/>
        </p:nvSpPr>
        <p:spPr bwMode="auto">
          <a:xfrm>
            <a:off x="3924300" y="4508500"/>
            <a:ext cx="2249488"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nSpc>
                <a:spcPct val="80000"/>
              </a:lnSpc>
              <a:buFont typeface="Wingdings" panose="05000000000000000000" pitchFamily="2" charset="2"/>
              <a:buNone/>
            </a:pPr>
            <a:r>
              <a:rPr lang="sl-SI" altLang="sl-SI" sz="2000"/>
              <a:t>Črna kuhinja </a:t>
            </a:r>
            <a:r>
              <a:rPr lang="sl-SI" altLang="sl-SI" sz="2000">
                <a:solidFill>
                  <a:schemeClr val="accent1"/>
                </a:solidFill>
              </a:rPr>
              <a:t>*</a:t>
            </a:r>
          </a:p>
        </p:txBody>
      </p:sp>
      <p:pic>
        <p:nvPicPr>
          <p:cNvPr id="46103" name="Picture 23" descr="Slika:Tito peč1.JPG">
            <a:hlinkClick r:id="rId6"/>
            <a:extLst>
              <a:ext uri="{FF2B5EF4-FFF2-40B4-BE49-F238E27FC236}">
                <a16:creationId xmlns:a16="http://schemas.microsoft.com/office/drawing/2014/main" id="{16F30A7F-3AF7-4DC1-9562-C8D6C7A83E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3284538"/>
            <a:ext cx="2413000" cy="3217862"/>
          </a:xfrm>
          <a:prstGeom prst="rect">
            <a:avLst/>
          </a:prstGeom>
          <a:noFill/>
          <a:extLst>
            <a:ext uri="{909E8E84-426E-40DD-AFC4-6F175D3DCCD1}">
              <a14:hiddenFill xmlns:a14="http://schemas.microsoft.com/office/drawing/2010/main">
                <a:solidFill>
                  <a:srgbClr val="FFFFFF"/>
                </a:solidFill>
              </a14:hiddenFill>
            </a:ext>
          </a:extLst>
        </p:spPr>
      </p:pic>
      <p:sp>
        <p:nvSpPr>
          <p:cNvPr id="46104" name="Rectangle 24">
            <a:extLst>
              <a:ext uri="{FF2B5EF4-FFF2-40B4-BE49-F238E27FC236}">
                <a16:creationId xmlns:a16="http://schemas.microsoft.com/office/drawing/2014/main" id="{950970D5-F453-4474-B82A-7781599C59D6}"/>
              </a:ext>
            </a:extLst>
          </p:cNvPr>
          <p:cNvSpPr>
            <a:spLocks noChangeArrowheads="1"/>
          </p:cNvSpPr>
          <p:nvPr/>
        </p:nvSpPr>
        <p:spPr bwMode="auto">
          <a:xfrm>
            <a:off x="3924300" y="6135688"/>
            <a:ext cx="2465388"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nSpc>
                <a:spcPct val="80000"/>
              </a:lnSpc>
              <a:buFont typeface="Wingdings" panose="05000000000000000000" pitchFamily="2" charset="2"/>
              <a:buNone/>
            </a:pPr>
            <a:r>
              <a:rPr lang="sl-SI" altLang="sl-SI" sz="2000"/>
              <a:t>Peč v dnevni sobi </a:t>
            </a:r>
            <a:r>
              <a:rPr lang="sl-SI" altLang="sl-SI" sz="2000">
                <a:solidFill>
                  <a:schemeClr val="accent1"/>
                </a:solidFill>
              </a:rPr>
              <a:t>*</a:t>
            </a:r>
          </a:p>
        </p:txBody>
      </p:sp>
      <p:pic>
        <p:nvPicPr>
          <p:cNvPr id="46106" name="Picture 26" descr="Slika:Tito klet1.JPG">
            <a:hlinkClick r:id="rId8"/>
            <a:extLst>
              <a:ext uri="{FF2B5EF4-FFF2-40B4-BE49-F238E27FC236}">
                <a16:creationId xmlns:a16="http://schemas.microsoft.com/office/drawing/2014/main" id="{657D9AED-7E3B-47BF-A70A-CBA263E4F2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652963"/>
            <a:ext cx="2584450" cy="1938337"/>
          </a:xfrm>
          <a:prstGeom prst="rect">
            <a:avLst/>
          </a:prstGeom>
          <a:noFill/>
          <a:extLst>
            <a:ext uri="{909E8E84-426E-40DD-AFC4-6F175D3DCCD1}">
              <a14:hiddenFill xmlns:a14="http://schemas.microsoft.com/office/drawing/2010/main">
                <a:solidFill>
                  <a:srgbClr val="FFFFFF"/>
                </a:solidFill>
              </a14:hiddenFill>
            </a:ext>
          </a:extLst>
        </p:spPr>
      </p:pic>
      <p:sp>
        <p:nvSpPr>
          <p:cNvPr id="46107" name="Rectangle 27">
            <a:extLst>
              <a:ext uri="{FF2B5EF4-FFF2-40B4-BE49-F238E27FC236}">
                <a16:creationId xmlns:a16="http://schemas.microsoft.com/office/drawing/2014/main" id="{13ED9A8A-17FB-4E48-8ACF-582837C5D4F4}"/>
              </a:ext>
            </a:extLst>
          </p:cNvPr>
          <p:cNvSpPr>
            <a:spLocks noChangeArrowheads="1"/>
          </p:cNvSpPr>
          <p:nvPr/>
        </p:nvSpPr>
        <p:spPr bwMode="auto">
          <a:xfrm>
            <a:off x="395288" y="4221163"/>
            <a:ext cx="2465387"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nSpc>
                <a:spcPct val="80000"/>
              </a:lnSpc>
              <a:buFont typeface="Wingdings" panose="05000000000000000000" pitchFamily="2" charset="2"/>
              <a:buNone/>
            </a:pPr>
            <a:r>
              <a:rPr lang="sl-SI" altLang="sl-SI" sz="2000">
                <a:solidFill>
                  <a:schemeClr val="accent1"/>
                </a:solidFill>
              </a:rPr>
              <a:t>* </a:t>
            </a:r>
            <a:r>
              <a:rPr lang="sl-SI" altLang="sl-SI" sz="2000">
                <a:solidFill>
                  <a:schemeClr val="tx2"/>
                </a:solidFill>
              </a:rPr>
              <a:t>Klet</a:t>
            </a:r>
          </a:p>
        </p:txBody>
      </p:sp>
      <p:pic>
        <p:nvPicPr>
          <p:cNvPr id="46109" name="Picture 29" descr="Slika:Tito ročni mlin1.JPG">
            <a:hlinkClick r:id="rId10"/>
            <a:extLst>
              <a:ext uri="{FF2B5EF4-FFF2-40B4-BE49-F238E27FC236}">
                <a16:creationId xmlns:a16="http://schemas.microsoft.com/office/drawing/2014/main" id="{308CB045-89D9-4C93-9DCB-B0F90F8E6D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1341438"/>
            <a:ext cx="2411412" cy="1808162"/>
          </a:xfrm>
          <a:prstGeom prst="rect">
            <a:avLst/>
          </a:prstGeom>
          <a:noFill/>
          <a:extLst>
            <a:ext uri="{909E8E84-426E-40DD-AFC4-6F175D3DCCD1}">
              <a14:hiddenFill xmlns:a14="http://schemas.microsoft.com/office/drawing/2010/main">
                <a:solidFill>
                  <a:srgbClr val="FFFFFF"/>
                </a:solidFill>
              </a14:hiddenFill>
            </a:ext>
          </a:extLst>
        </p:spPr>
      </p:pic>
      <p:sp>
        <p:nvSpPr>
          <p:cNvPr id="46110" name="Rectangle 30">
            <a:extLst>
              <a:ext uri="{FF2B5EF4-FFF2-40B4-BE49-F238E27FC236}">
                <a16:creationId xmlns:a16="http://schemas.microsoft.com/office/drawing/2014/main" id="{E5664EA7-979D-4A5A-91E3-2B6CBBE90F29}"/>
              </a:ext>
            </a:extLst>
          </p:cNvPr>
          <p:cNvSpPr>
            <a:spLocks noChangeArrowheads="1"/>
          </p:cNvSpPr>
          <p:nvPr/>
        </p:nvSpPr>
        <p:spPr bwMode="auto">
          <a:xfrm>
            <a:off x="323850" y="3213100"/>
            <a:ext cx="2465388"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nSpc>
                <a:spcPct val="80000"/>
              </a:lnSpc>
              <a:buFont typeface="Wingdings" panose="05000000000000000000" pitchFamily="2" charset="2"/>
              <a:buNone/>
            </a:pPr>
            <a:r>
              <a:rPr lang="sl-SI" altLang="sl-SI" sz="2000">
                <a:solidFill>
                  <a:schemeClr val="tx2"/>
                </a:solidFill>
              </a:rPr>
              <a:t>                    Mlin </a:t>
            </a:r>
            <a:r>
              <a:rPr lang="sl-SI" altLang="sl-SI" sz="2000">
                <a:solidFill>
                  <a:schemeClr val="accent1"/>
                </a:solidFill>
              </a:rPr>
              <a:t>*</a:t>
            </a:r>
            <a:endParaRPr lang="sl-SI" altLang="sl-SI" sz="200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72954F2-F114-4200-9199-64ABCCF57858}"/>
              </a:ext>
            </a:extLst>
          </p:cNvPr>
          <p:cNvSpPr>
            <a:spLocks noGrp="1" noChangeArrowheads="1"/>
          </p:cNvSpPr>
          <p:nvPr>
            <p:ph type="title"/>
          </p:nvPr>
        </p:nvSpPr>
        <p:spPr>
          <a:xfrm>
            <a:off x="468313" y="304800"/>
            <a:ext cx="8142287" cy="1431925"/>
          </a:xfrm>
        </p:spPr>
        <p:txBody>
          <a:bodyPr/>
          <a:lstStyle/>
          <a:p>
            <a:r>
              <a:rPr lang="sl-SI" altLang="sl-SI">
                <a:solidFill>
                  <a:schemeClr val="accent1"/>
                </a:solidFill>
              </a:rPr>
              <a:t>2 SVETOVNA VOJNA - Jajce</a:t>
            </a:r>
          </a:p>
        </p:txBody>
      </p:sp>
      <p:sp>
        <p:nvSpPr>
          <p:cNvPr id="63491" name="Rectangle 3">
            <a:extLst>
              <a:ext uri="{FF2B5EF4-FFF2-40B4-BE49-F238E27FC236}">
                <a16:creationId xmlns:a16="http://schemas.microsoft.com/office/drawing/2014/main" id="{3E86E09D-7927-4307-ADD5-07E6274A3425}"/>
              </a:ext>
            </a:extLst>
          </p:cNvPr>
          <p:cNvSpPr>
            <a:spLocks noGrp="1" noChangeArrowheads="1"/>
          </p:cNvSpPr>
          <p:nvPr>
            <p:ph type="body" idx="1"/>
          </p:nvPr>
        </p:nvSpPr>
        <p:spPr>
          <a:xfrm>
            <a:off x="3924300" y="1628775"/>
            <a:ext cx="4392613" cy="1079500"/>
          </a:xfrm>
        </p:spPr>
        <p:txBody>
          <a:bodyPr/>
          <a:lstStyle/>
          <a:p>
            <a:pPr>
              <a:buFont typeface="Wingdings" panose="05000000000000000000" pitchFamily="2" charset="2"/>
              <a:buNone/>
            </a:pPr>
            <a:endParaRPr lang="sl-SI" altLang="sl-SI"/>
          </a:p>
        </p:txBody>
      </p:sp>
      <p:pic>
        <p:nvPicPr>
          <p:cNvPr id="63493" name="Picture 5" descr="5">
            <a:extLst>
              <a:ext uri="{FF2B5EF4-FFF2-40B4-BE49-F238E27FC236}">
                <a16:creationId xmlns:a16="http://schemas.microsoft.com/office/drawing/2014/main" id="{47BCC3B3-F0E0-4BAF-BCE0-E8292D62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3529012" cy="4824413"/>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03">
            <a:extLst>
              <a:ext uri="{FF2B5EF4-FFF2-40B4-BE49-F238E27FC236}">
                <a16:creationId xmlns:a16="http://schemas.microsoft.com/office/drawing/2014/main" id="{031379C4-4ABD-4E68-89E3-8DA0819B2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628775"/>
            <a:ext cx="4319588" cy="2355850"/>
          </a:xfrm>
          <a:prstGeom prst="rect">
            <a:avLst/>
          </a:prstGeom>
          <a:noFill/>
          <a:extLst>
            <a:ext uri="{909E8E84-426E-40DD-AFC4-6F175D3DCCD1}">
              <a14:hiddenFill xmlns:a14="http://schemas.microsoft.com/office/drawing/2010/main">
                <a:solidFill>
                  <a:srgbClr val="FFFFFF"/>
                </a:solidFill>
              </a14:hiddenFill>
            </a:ext>
          </a:extLst>
        </p:spPr>
      </p:pic>
      <p:pic>
        <p:nvPicPr>
          <p:cNvPr id="63499" name="Picture 11" descr="01">
            <a:extLst>
              <a:ext uri="{FF2B5EF4-FFF2-40B4-BE49-F238E27FC236}">
                <a16:creationId xmlns:a16="http://schemas.microsoft.com/office/drawing/2014/main" id="{62448730-1136-4424-8FD2-D0F9CBCE1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4149725"/>
            <a:ext cx="4319588" cy="2303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1F569F92-B013-4504-B1B0-417B7EE1A18E}"/>
              </a:ext>
            </a:extLst>
          </p:cNvPr>
          <p:cNvSpPr>
            <a:spLocks noGrp="1" noChangeArrowheads="1"/>
          </p:cNvSpPr>
          <p:nvPr>
            <p:ph type="body" idx="1"/>
          </p:nvPr>
        </p:nvSpPr>
        <p:spPr>
          <a:xfrm>
            <a:off x="250825" y="188913"/>
            <a:ext cx="8713788" cy="4149725"/>
          </a:xfrm>
        </p:spPr>
        <p:txBody>
          <a:bodyPr/>
          <a:lstStyle/>
          <a:p>
            <a:r>
              <a:rPr lang="sl-SI" altLang="sl-SI" b="1" u="sng">
                <a:solidFill>
                  <a:schemeClr val="accent1"/>
                </a:solidFill>
              </a:rPr>
              <a:t>Prvo zasedanje:</a:t>
            </a:r>
            <a:r>
              <a:rPr lang="sl-SI" altLang="sl-SI"/>
              <a:t> </a:t>
            </a:r>
            <a:r>
              <a:rPr lang="sl-SI" altLang="sl-SI" sz="2400"/>
              <a:t>V noči </a:t>
            </a:r>
            <a:r>
              <a:rPr lang="sl-SI" altLang="sl-SI" sz="2400">
                <a:hlinkClick r:id="rId2" tooltip="26. november"/>
              </a:rPr>
              <a:t>26. novembra</a:t>
            </a:r>
            <a:r>
              <a:rPr lang="sl-SI" altLang="sl-SI" sz="2400"/>
              <a:t> </a:t>
            </a:r>
            <a:r>
              <a:rPr lang="sl-SI" altLang="sl-SI" sz="2400">
                <a:hlinkClick r:id="rId3" tooltip="1942"/>
              </a:rPr>
              <a:t>1942</a:t>
            </a:r>
            <a:r>
              <a:rPr lang="sl-SI" altLang="sl-SI" sz="2400"/>
              <a:t> se je na skupščini v Bihaću zbralo 54 predstavnikov vseh pokrajin, razen </a:t>
            </a:r>
            <a:r>
              <a:rPr lang="sl-SI" altLang="sl-SI" sz="2400">
                <a:hlinkClick r:id="rId4" tooltip="Slovenija"/>
              </a:rPr>
              <a:t>Slovenije</a:t>
            </a:r>
            <a:r>
              <a:rPr lang="sl-SI" altLang="sl-SI" sz="2400"/>
              <a:t> in </a:t>
            </a:r>
            <a:r>
              <a:rPr lang="sl-SI" altLang="sl-SI" sz="2400">
                <a:hlinkClick r:id="rId5" tooltip="Makedonija"/>
              </a:rPr>
              <a:t>Makedonije</a:t>
            </a:r>
            <a:r>
              <a:rPr lang="sl-SI" altLang="sl-SI" sz="2400"/>
              <a:t> (ofenziva), ter ustanovili AVNOJ. Na tem zasedanju so sprejeli </a:t>
            </a:r>
            <a:r>
              <a:rPr lang="sl-SI" altLang="sl-SI" sz="2400">
                <a:hlinkClick r:id="rId6" tooltip="Resolucija"/>
              </a:rPr>
              <a:t>resolucijo</a:t>
            </a:r>
            <a:r>
              <a:rPr lang="sl-SI" altLang="sl-SI" sz="2400"/>
              <a:t>, v kateri so prikazali resnične razmere v Jugoslaviji in lažno vlogo jugoslovanske kraljeve </a:t>
            </a:r>
            <a:r>
              <a:rPr lang="sl-SI" altLang="sl-SI" sz="2400">
                <a:hlinkClick r:id="rId7" tooltip="Vlada"/>
              </a:rPr>
              <a:t>vlade</a:t>
            </a:r>
            <a:r>
              <a:rPr lang="sl-SI" altLang="sl-SI" sz="2400"/>
              <a:t> v </a:t>
            </a:r>
            <a:r>
              <a:rPr lang="sl-SI" altLang="sl-SI" sz="2400">
                <a:hlinkClick r:id="rId8" tooltip="London"/>
              </a:rPr>
              <a:t>Londonu</a:t>
            </a:r>
            <a:r>
              <a:rPr lang="sl-SI" altLang="sl-SI" sz="2400"/>
              <a:t>. AVNOJ je postal najvišji organ oblasti v Jugoslaviji, njegov izvršni odbor je imel vse značilnosti vlade. Predsednik AVNOJ je bil dr. </a:t>
            </a:r>
            <a:r>
              <a:rPr lang="sl-SI" altLang="sl-SI" sz="2400">
                <a:hlinkClick r:id="rId9" tooltip="Ivan Ribar"/>
              </a:rPr>
              <a:t>Ivan Ribar</a:t>
            </a:r>
            <a:r>
              <a:rPr lang="sl-SI" altLang="sl-SI" sz="2400"/>
              <a:t>.</a:t>
            </a:r>
          </a:p>
        </p:txBody>
      </p:sp>
      <p:pic>
        <p:nvPicPr>
          <p:cNvPr id="64517" name="Picture 5" descr="Ivan Ribar (levo) s Titom na Sutjeski">
            <a:hlinkClick r:id="rId10" tooltip="Ivan Ribar (levo) s Titom na Sutjeski"/>
            <a:extLst>
              <a:ext uri="{FF2B5EF4-FFF2-40B4-BE49-F238E27FC236}">
                <a16:creationId xmlns:a16="http://schemas.microsoft.com/office/drawing/2014/main" id="{D6643EC0-7572-4378-BF49-9EA66CF88A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3573463"/>
            <a:ext cx="1905000" cy="3092450"/>
          </a:xfrm>
          <a:prstGeom prst="rect">
            <a:avLst/>
          </a:prstGeom>
          <a:noFill/>
          <a:extLst>
            <a:ext uri="{909E8E84-426E-40DD-AFC4-6F175D3DCCD1}">
              <a14:hiddenFill xmlns:a14="http://schemas.microsoft.com/office/drawing/2010/main">
                <a:solidFill>
                  <a:srgbClr val="FFFFFF"/>
                </a:solidFill>
              </a14:hiddenFill>
            </a:ext>
          </a:extLst>
        </p:spPr>
      </p:pic>
      <p:sp>
        <p:nvSpPr>
          <p:cNvPr id="64521" name="Rectangle 9">
            <a:extLst>
              <a:ext uri="{FF2B5EF4-FFF2-40B4-BE49-F238E27FC236}">
                <a16:creationId xmlns:a16="http://schemas.microsoft.com/office/drawing/2014/main" id="{E234DBC5-3178-41B5-896C-4FF4ACEF1AA0}"/>
              </a:ext>
            </a:extLst>
          </p:cNvPr>
          <p:cNvSpPr>
            <a:spLocks noChangeArrowheads="1"/>
          </p:cNvSpPr>
          <p:nvPr/>
        </p:nvSpPr>
        <p:spPr bwMode="auto">
          <a:xfrm>
            <a:off x="3563938" y="6021388"/>
            <a:ext cx="309721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endParaRPr lang="sl-SI" altLang="sl-SI" sz="2400"/>
          </a:p>
        </p:txBody>
      </p:sp>
      <p:sp>
        <p:nvSpPr>
          <p:cNvPr id="64522" name="Rectangle 10">
            <a:extLst>
              <a:ext uri="{FF2B5EF4-FFF2-40B4-BE49-F238E27FC236}">
                <a16:creationId xmlns:a16="http://schemas.microsoft.com/office/drawing/2014/main" id="{F8212AE5-4C50-4026-AF01-DF09716D7E29}"/>
              </a:ext>
            </a:extLst>
          </p:cNvPr>
          <p:cNvSpPr>
            <a:spLocks noChangeArrowheads="1"/>
          </p:cNvSpPr>
          <p:nvPr/>
        </p:nvSpPr>
        <p:spPr bwMode="auto">
          <a:xfrm>
            <a:off x="4284663" y="6138863"/>
            <a:ext cx="316865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r>
              <a:rPr lang="sl-SI" altLang="sl-SI" sz="2400"/>
              <a:t>dr. </a:t>
            </a:r>
            <a:r>
              <a:rPr lang="sl-SI" altLang="sl-SI" sz="2400" u="sng">
                <a:hlinkClick r:id="rId9" tooltip="Ivan Ribar"/>
              </a:rPr>
              <a:t>Ivan Ribar</a:t>
            </a:r>
            <a:endParaRPr lang="sl-SI" altLang="sl-SI" sz="2400" u="sng"/>
          </a:p>
        </p:txBody>
      </p:sp>
      <p:pic>
        <p:nvPicPr>
          <p:cNvPr id="64524" name="Picture 12" descr="avnojf_178">
            <a:extLst>
              <a:ext uri="{FF2B5EF4-FFF2-40B4-BE49-F238E27FC236}">
                <a16:creationId xmlns:a16="http://schemas.microsoft.com/office/drawing/2014/main" id="{A18CBA85-DFD5-44C6-898B-C3BDD074E2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9613" y="3429000"/>
            <a:ext cx="1970087" cy="3090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EAAF5A71-E2E0-44FB-AE44-2AAC2CC63222}"/>
              </a:ext>
            </a:extLst>
          </p:cNvPr>
          <p:cNvSpPr>
            <a:spLocks noGrp="1" noChangeArrowheads="1"/>
          </p:cNvSpPr>
          <p:nvPr>
            <p:ph type="body" idx="1"/>
          </p:nvPr>
        </p:nvSpPr>
        <p:spPr>
          <a:xfrm>
            <a:off x="323850" y="333375"/>
            <a:ext cx="8496300" cy="6191250"/>
          </a:xfrm>
        </p:spPr>
        <p:txBody>
          <a:bodyPr/>
          <a:lstStyle/>
          <a:p>
            <a:pPr algn="just"/>
            <a:r>
              <a:rPr lang="sl-SI" altLang="sl-SI" b="1">
                <a:solidFill>
                  <a:schemeClr val="accent1"/>
                </a:solidFill>
              </a:rPr>
              <a:t>Drugo zasedanje: </a:t>
            </a:r>
            <a:r>
              <a:rPr lang="sl-SI" altLang="sl-SI" sz="2400"/>
              <a:t>Velike zmage NOV po kapitulaciji </a:t>
            </a:r>
            <a:r>
              <a:rPr lang="sl-SI" altLang="sl-SI" sz="2400">
                <a:hlinkClick r:id="rId2" tooltip="Italija"/>
              </a:rPr>
              <a:t>Italije</a:t>
            </a:r>
            <a:r>
              <a:rPr lang="sl-SI" altLang="sl-SI" sz="2400"/>
              <a:t>, uničenje četniške vojske ter priznanja, ki so jih poleti in jeseni </a:t>
            </a:r>
            <a:r>
              <a:rPr lang="sl-SI" altLang="sl-SI" sz="2400">
                <a:hlinkClick r:id="rId3" tooltip="1943"/>
              </a:rPr>
              <a:t>1943</a:t>
            </a:r>
            <a:r>
              <a:rPr lang="sl-SI" altLang="sl-SI" sz="2400"/>
              <a:t> dali zavezniki </a:t>
            </a:r>
            <a:r>
              <a:rPr lang="sl-SI" altLang="sl-SI" sz="2400">
                <a:hlinkClick r:id="rId4" tooltip="NOB"/>
              </a:rPr>
              <a:t>NOB</a:t>
            </a:r>
            <a:r>
              <a:rPr lang="sl-SI" altLang="sl-SI" sz="2400"/>
              <a:t>, so omogočili II. zasedanje AVNOJ v </a:t>
            </a:r>
            <a:r>
              <a:rPr lang="sl-SI" altLang="sl-SI" sz="2400">
                <a:hlinkClick r:id="rId5" tooltip="Jajce"/>
              </a:rPr>
              <a:t>Jajcu</a:t>
            </a:r>
            <a:r>
              <a:rPr lang="sl-SI" altLang="sl-SI" sz="2400"/>
              <a:t>, 29. in 30. </a:t>
            </a:r>
            <a:r>
              <a:rPr lang="sl-SI" altLang="sl-SI" sz="2400">
                <a:hlinkClick r:id="rId6" tooltip="November"/>
              </a:rPr>
              <a:t>novembra</a:t>
            </a:r>
            <a:r>
              <a:rPr lang="sl-SI" altLang="sl-SI" sz="2400"/>
              <a:t> </a:t>
            </a:r>
            <a:r>
              <a:rPr lang="sl-SI" altLang="sl-SI" sz="2400">
                <a:hlinkClick r:id="rId3" tooltip="1943"/>
              </a:rPr>
              <a:t>1943</a:t>
            </a:r>
            <a:r>
              <a:rPr lang="sl-SI" altLang="sl-SI" sz="2400"/>
              <a:t>. </a:t>
            </a:r>
            <a:r>
              <a:rPr lang="sl-SI" altLang="sl-SI" sz="2400">
                <a:hlinkClick r:id="rId7" tooltip="Josip Broz Tito"/>
              </a:rPr>
              <a:t>Titov</a:t>
            </a:r>
            <a:r>
              <a:rPr lang="sl-SI" altLang="sl-SI" sz="2400"/>
              <a:t> predlog so AVNOJ razglasili za zakonodajno telo, kralju Petru in njegovi vladi so odrekli pravico, predstavljati jugoslovanske narode in mu prepovedali vrnitev v domovino. Ustanovili so novo vlado ,Josipu Brozu pa na predlog </a:t>
            </a:r>
            <a:r>
              <a:rPr lang="sl-SI" altLang="sl-SI" sz="2400">
                <a:hlinkClick r:id="rId8" tooltip="Moše Pijade"/>
              </a:rPr>
              <a:t>Moše Pijada</a:t>
            </a:r>
            <a:r>
              <a:rPr lang="sl-SI" altLang="sl-SI" sz="2400"/>
              <a:t> podelili naziv maršala. </a:t>
            </a:r>
          </a:p>
          <a:p>
            <a:pPr algn="just">
              <a:buFont typeface="Wingdings" panose="05000000000000000000" pitchFamily="2" charset="2"/>
              <a:buNone/>
            </a:pPr>
            <a:endParaRPr lang="sl-SI" altLang="sl-SI" sz="2400"/>
          </a:p>
          <a:p>
            <a:pPr algn="just"/>
            <a:endParaRPr lang="sl-SI" altLang="sl-SI" sz="2400"/>
          </a:p>
          <a:p>
            <a:pPr algn="just">
              <a:buFont typeface="Wingdings" panose="05000000000000000000" pitchFamily="2" charset="2"/>
              <a:buNone/>
            </a:pPr>
            <a:endParaRPr lang="sl-SI" altLang="sl-SI" sz="2400"/>
          </a:p>
          <a:p>
            <a:r>
              <a:rPr lang="sl-SI" altLang="sl-SI" b="1">
                <a:solidFill>
                  <a:schemeClr val="accent1"/>
                </a:solidFill>
              </a:rPr>
              <a:t>Tretjo zasedanje: </a:t>
            </a:r>
            <a:r>
              <a:rPr lang="sl-SI" altLang="sl-SI" sz="2400" b="1"/>
              <a:t>7. - </a:t>
            </a:r>
            <a:r>
              <a:rPr lang="sl-SI" altLang="sl-SI" sz="2400" b="1">
                <a:hlinkClick r:id="rId9" tooltip="10. avgust"/>
              </a:rPr>
              <a:t>10. avgust</a:t>
            </a:r>
            <a:r>
              <a:rPr lang="sl-SI" altLang="sl-SI" sz="2400" b="1"/>
              <a:t> </a:t>
            </a:r>
            <a:r>
              <a:rPr lang="sl-SI" altLang="sl-SI" sz="2400" b="1">
                <a:hlinkClick r:id="rId10" tooltip="1945"/>
              </a:rPr>
              <a:t>1945</a:t>
            </a:r>
            <a:r>
              <a:rPr lang="sl-SI" altLang="sl-SI" sz="2400" b="1"/>
              <a:t>, AVNOJ se preoblikuje v začasno zvezno skupščino.</a:t>
            </a:r>
          </a:p>
          <a:p>
            <a:endParaRPr lang="sl-SI" altLang="sl-SI" sz="2400" b="1"/>
          </a:p>
        </p:txBody>
      </p:sp>
      <p:pic>
        <p:nvPicPr>
          <p:cNvPr id="67589" name="Picture 5" descr="_4745cb209ebe5">
            <a:extLst>
              <a:ext uri="{FF2B5EF4-FFF2-40B4-BE49-F238E27FC236}">
                <a16:creationId xmlns:a16="http://schemas.microsoft.com/office/drawing/2014/main" id="{AE54510B-3D45-40AE-B9A3-853F3E93DF8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3573463"/>
            <a:ext cx="2016125" cy="1512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109B89D-C00A-47C5-9A08-579A77F2FCFD}"/>
              </a:ext>
            </a:extLst>
          </p:cNvPr>
          <p:cNvSpPr>
            <a:spLocks noGrp="1" noChangeArrowheads="1"/>
          </p:cNvSpPr>
          <p:nvPr>
            <p:ph type="title"/>
          </p:nvPr>
        </p:nvSpPr>
        <p:spPr>
          <a:xfrm>
            <a:off x="5148263" y="260350"/>
            <a:ext cx="7543800" cy="1431925"/>
          </a:xfrm>
        </p:spPr>
        <p:txBody>
          <a:bodyPr/>
          <a:lstStyle/>
          <a:p>
            <a:r>
              <a:rPr lang="sl-SI" altLang="sl-SI" sz="3500">
                <a:solidFill>
                  <a:schemeClr val="accent1"/>
                </a:solidFill>
              </a:rPr>
              <a:t>DAN MLADOSTI</a:t>
            </a:r>
          </a:p>
        </p:txBody>
      </p:sp>
      <p:sp>
        <p:nvSpPr>
          <p:cNvPr id="49158" name="Rectangle 6">
            <a:extLst>
              <a:ext uri="{FF2B5EF4-FFF2-40B4-BE49-F238E27FC236}">
                <a16:creationId xmlns:a16="http://schemas.microsoft.com/office/drawing/2014/main" id="{397E8AD9-C700-4D33-BEAA-4A2A09BDE2DA}"/>
              </a:ext>
            </a:extLst>
          </p:cNvPr>
          <p:cNvSpPr>
            <a:spLocks noGrp="1" noChangeArrowheads="1"/>
          </p:cNvSpPr>
          <p:nvPr>
            <p:ph type="body" sz="half" idx="1"/>
          </p:nvPr>
        </p:nvSpPr>
        <p:spPr>
          <a:xfrm>
            <a:off x="395288" y="908050"/>
            <a:ext cx="4367212" cy="5689600"/>
          </a:xfrm>
        </p:spPr>
        <p:txBody>
          <a:bodyPr/>
          <a:lstStyle/>
          <a:p>
            <a:pPr>
              <a:buFont typeface="Wingdings" panose="05000000000000000000" pitchFamily="2" charset="2"/>
              <a:buNone/>
            </a:pPr>
            <a:r>
              <a:rPr lang="sl-SI" altLang="sl-SI" sz="1800">
                <a:solidFill>
                  <a:schemeClr val="accent1"/>
                </a:solidFill>
              </a:rPr>
              <a:t>* </a:t>
            </a:r>
            <a:r>
              <a:rPr lang="sl-SI" altLang="sl-SI" sz="1800"/>
              <a:t>  Dan mladosti je bil  času SFRJ</a:t>
            </a:r>
          </a:p>
          <a:p>
            <a:pPr>
              <a:buFont typeface="Wingdings" panose="05000000000000000000" pitchFamily="2" charset="2"/>
              <a:buNone/>
            </a:pPr>
            <a:r>
              <a:rPr lang="sl-SI" altLang="sl-SI" sz="1800"/>
              <a:t>     praznik jugoslovanske mladine.</a:t>
            </a:r>
          </a:p>
          <a:p>
            <a:pPr>
              <a:buFont typeface="Wingdings" panose="05000000000000000000" pitchFamily="2" charset="2"/>
              <a:buNone/>
            </a:pPr>
            <a:endParaRPr lang="sl-SI" altLang="sl-SI" sz="1800"/>
          </a:p>
          <a:p>
            <a:pPr>
              <a:buFontTx/>
              <a:buChar char="•"/>
            </a:pPr>
            <a:r>
              <a:rPr lang="sl-SI" altLang="sl-SI" sz="1800"/>
              <a:t>Za ta dan so določili 25. maj, ko se je praznoval Titov rojstni dan.</a:t>
            </a:r>
          </a:p>
          <a:p>
            <a:pPr>
              <a:buFontTx/>
              <a:buChar char="•"/>
            </a:pPr>
            <a:endParaRPr lang="sl-SI" altLang="sl-SI" sz="1800"/>
          </a:p>
          <a:p>
            <a:pPr>
              <a:buFontTx/>
              <a:buChar char="•"/>
            </a:pPr>
            <a:r>
              <a:rPr lang="sl-SI" altLang="sl-SI" sz="1800"/>
              <a:t>Na ta dan so potekale razne športne prireditve, proslave v šolah, kjer se je na veliko prepevalo in recitiralo. </a:t>
            </a:r>
          </a:p>
          <a:p>
            <a:pPr>
              <a:buFontTx/>
              <a:buChar char="•"/>
            </a:pPr>
            <a:endParaRPr lang="sl-SI" altLang="sl-SI" sz="1800"/>
          </a:p>
          <a:p>
            <a:pPr>
              <a:buFontTx/>
              <a:buNone/>
            </a:pPr>
            <a:r>
              <a:rPr lang="sl-SI" altLang="sl-SI" sz="1800">
                <a:solidFill>
                  <a:schemeClr val="accent1"/>
                </a:solidFill>
              </a:rPr>
              <a:t>* </a:t>
            </a:r>
            <a:r>
              <a:rPr lang="sl-SI" altLang="sl-SI" sz="1800"/>
              <a:t>  Štafeto so lahko nosili le mladi, ki so se izkazali pri učenju, družbeno političnemu delovanju ali dobri športniki. To je bila velika čast, še posebej za tistega, ki je predal štafeto Titu. </a:t>
            </a:r>
          </a:p>
        </p:txBody>
      </p:sp>
      <p:sp>
        <p:nvSpPr>
          <p:cNvPr id="49159" name="Rectangle 7">
            <a:extLst>
              <a:ext uri="{FF2B5EF4-FFF2-40B4-BE49-F238E27FC236}">
                <a16:creationId xmlns:a16="http://schemas.microsoft.com/office/drawing/2014/main" id="{495FD758-5D63-40DE-9F5F-3BEB8C2F1516}"/>
              </a:ext>
            </a:extLst>
          </p:cNvPr>
          <p:cNvSpPr>
            <a:spLocks noGrp="1" noChangeArrowheads="1"/>
          </p:cNvSpPr>
          <p:nvPr>
            <p:ph sz="half" idx="2"/>
          </p:nvPr>
        </p:nvSpPr>
        <p:spPr/>
        <p:txBody>
          <a:bodyPr/>
          <a:lstStyle/>
          <a:p>
            <a:endParaRPr lang="sl-SI" altLang="sl-SI" sz="2800"/>
          </a:p>
        </p:txBody>
      </p:sp>
      <p:pic>
        <p:nvPicPr>
          <p:cNvPr id="49157" name="Picture 5" descr="Zaključna prireditev ob Dnevu mladosti">
            <a:hlinkClick r:id="rId2" tooltip="Zaključna prireditev ob Dnevu mladosti"/>
            <a:extLst>
              <a:ext uri="{FF2B5EF4-FFF2-40B4-BE49-F238E27FC236}">
                <a16:creationId xmlns:a16="http://schemas.microsoft.com/office/drawing/2014/main" id="{E46726BF-515D-4E6A-9701-ADCFB32D0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903662" cy="3986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igljanje">
  <a:themeElements>
    <a:clrScheme name="Migljanj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Migljanj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igljanje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Migljanje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Migljanje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Migljanje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Migljanje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Migljanje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Migljanje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Migljanje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Migljanje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Shimmer</Template>
  <TotalTime>0</TotalTime>
  <Words>735</Words>
  <Application>Microsoft Office PowerPoint</Application>
  <PresentationFormat>On-screen Show (4:3)</PresentationFormat>
  <Paragraphs>69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Tahoma</vt:lpstr>
      <vt:lpstr>Wingdings</vt:lpstr>
      <vt:lpstr>Migljanje</vt:lpstr>
      <vt:lpstr>      JOSIP BROZ – TITO </vt:lpstr>
      <vt:lpstr>           OSNOVNI PODATKI</vt:lpstr>
      <vt:lpstr>PowerPoint Presentation</vt:lpstr>
      <vt:lpstr>Njegov spomenik postavljen pred njegovo rojstno hišo.                             -&gt;</vt:lpstr>
      <vt:lpstr>ROJSTNA HIŠA TITA</vt:lpstr>
      <vt:lpstr>2 SVETOVNA VOJNA - Jajce</vt:lpstr>
      <vt:lpstr>PowerPoint Presentation</vt:lpstr>
      <vt:lpstr>PowerPoint Presentation</vt:lpstr>
      <vt:lpstr>DAN MLADOSTI</vt:lpstr>
      <vt:lpstr>PowerPoint Presentation</vt:lpstr>
      <vt:lpstr>       * ZANIMIVOSTI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2019-06-03T09:16:50Z</dcterms:created>
  <dcterms:modified xsi:type="dcterms:W3CDTF">2019-06-03T09:16:50Z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