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6" r:id="rId10"/>
    <p:sldId id="267" r:id="rId11"/>
    <p:sldId id="269" r:id="rId12"/>
    <p:sldId id="264" r:id="rId13"/>
    <p:sldId id="26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D0D0D"/>
    <a:srgbClr val="315EA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 autoAdjust="0"/>
    <p:restoredTop sz="94660"/>
  </p:normalViewPr>
  <p:slideViewPr>
    <p:cSldViewPr>
      <p:cViewPr varScale="1">
        <p:scale>
          <a:sx n="152" d="100"/>
          <a:sy n="152" d="100"/>
        </p:scale>
        <p:origin x="1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ED3E1E7-A743-4CCB-8E8D-0689E91F9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C8D3-DE54-49ED-81EE-9E2D4B5A886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85D3521-281D-41F3-BBEB-156E497B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42DF8C9-5D79-473B-A2CC-BFA85908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BB36A-01BB-4A87-A9B9-1E740265C8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07534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EACDAC6B-4B47-4560-AAFE-8115779B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B6BB-E3D3-432D-8B1B-136ABF97F26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F0FA390B-3F41-4425-B9C4-D73CE745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0EA7620E-16F2-4F1E-9EBD-6E9EF1A2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B10F9-599F-483E-91B3-F84A910382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090403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B77093A0-A756-43ED-A24B-B2289629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A5DE-724D-4775-B520-A1705B70F12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A53B1E2A-B927-4481-918A-52E57AA9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76B26C4A-33A4-4E1B-BC12-5A011960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F968F-0703-4BEF-8F1D-4EA1AE3A2E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18223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1F7DBD9A-32F2-49D5-9E71-2E108D52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1B33-51E5-463A-A4D6-18F6A5C8735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5C4E165-A293-408B-BD4A-2353E8B8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0838FB2E-8A1C-4C8B-82CF-B820EB93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5AF57-0A3E-4472-961B-449011AAB9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62290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74A74EF6-1D91-453E-A953-471E7C8C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4E2D-E285-4F13-BE0B-0954A4B85C0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41A3E31-94C9-4364-A95A-B9679D90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834248D4-E9C8-4E13-B4D4-3E74FBC7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45AB1-2847-46A0-8AD3-3395BCD6D4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423078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C42A8A2F-3282-428E-8191-157D0926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F268-BDC4-4E5A-933C-BDF8F191F1C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C93C52C4-16C9-4CA7-B603-38C228E1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D93911F3-37E7-4AF0-ABE4-B85CB460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32694-4483-41BE-93D6-CB1CDCAD72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00784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4E65D927-9455-4CEB-B59E-DCB76336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1F36-2062-4540-BDEC-627B78EAE80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B621A9F2-D9DF-40DC-9D48-78403979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7C829EC4-3168-4D80-AB4E-7AAD5637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817D9-BE1A-45C6-8E64-CA009B9310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53442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F72E540F-21CA-4DC7-AF90-29B7AF4D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F8FF-04A8-4395-95A1-82B533E632C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70D41982-FE04-48CF-9228-262925A8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B3118BFD-ABF8-42C4-A710-00E395EE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07BFB-582E-4B27-8B17-C4CAEBD334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92727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796AD6E6-54F4-4DB7-A9EB-FE047A25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FF4F-B95C-4C08-903C-20EE6E706C4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95A85A79-B57D-457B-B558-E113C99D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7AEB32B7-70B5-4520-8171-82919E2E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F5F5-44A1-4A31-940C-CF0F3F7B73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845511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C8F81949-CEAC-4F4D-B410-86A2B748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0174-7626-41DB-8B6D-58EB982C83E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92A2A034-5BD7-4902-8206-50549C00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EB5A128F-C7D2-4055-8611-E19CCD10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B7F41-1251-455D-BBC5-3F8C66EA9A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68523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0FB9A26B-314A-489C-BC45-14EFCCC3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3812-B18E-4DFF-A3E5-3B12F51E786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FC868A21-939B-4B92-837F-5B8D0E44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811153A5-D4D8-4694-9D81-FD150C7D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FDA62-AD6C-4BE2-B7C5-BFDCE51E5F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44610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5DB66DD6-8295-49A3-9BC1-1AE7371E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7" name="Ograda besedila 12">
            <a:extLst>
              <a:ext uri="{FF2B5EF4-FFF2-40B4-BE49-F238E27FC236}">
                <a16:creationId xmlns:a16="http://schemas.microsoft.com/office/drawing/2014/main" id="{7541AA95-423B-4EC5-ABE8-772E1E16DB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DC99B179-2B01-4D89-8600-34032891A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C51ED9-8F54-4DDE-BBFB-78FB9E0415F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2AF40B98-DE33-412A-B317-E72F2C2E0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09552DB0-19E4-4FE9-88E3-20D5F05D6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D360A"/>
                </a:solidFill>
                <a:latin typeface="Corbel" panose="020B0503020204020204" pitchFamily="34" charset="0"/>
              </a:defRPr>
            </a:lvl1pPr>
          </a:lstStyle>
          <a:p>
            <a:fld id="{87053F9F-2DB4-460A-9FEA-D7DC12F533D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olas" panose="020B0609020204030204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olas" panose="020B0609020204030204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olas" panose="020B0609020204030204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olas" panose="020B0609020204030204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olas" panose="020B0609020204030204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olas" panose="020B0609020204030204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olas" panose="020B0609020204030204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olas" panose="020B0609020204030204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A84B11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History_of_Egypt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3" descr="tutankhamun460.jpg">
            <a:extLst>
              <a:ext uri="{FF2B5EF4-FFF2-40B4-BE49-F238E27FC236}">
                <a16:creationId xmlns:a16="http://schemas.microsoft.com/office/drawing/2014/main" id="{BB9A255A-1BD6-42A9-AA3F-550445FDC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C67B84F-A03D-413E-80A3-991E622C6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64704"/>
            <a:ext cx="5688632" cy="10801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rgbClr val="315EA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Tutankamon</a:t>
            </a:r>
            <a:br>
              <a:rPr lang="sl-SI" sz="5400" dirty="0">
                <a:solidFill>
                  <a:schemeClr val="tx2">
                    <a:lumMod val="75000"/>
                  </a:schemeClr>
                </a:solidFill>
              </a:rPr>
            </a:br>
            <a:endParaRPr lang="sl-SI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2" name="Podnaslov 2">
            <a:extLst>
              <a:ext uri="{FF2B5EF4-FFF2-40B4-BE49-F238E27FC236}">
                <a16:creationId xmlns:a16="http://schemas.microsoft.com/office/drawing/2014/main" id="{C1612A1E-B684-4FAA-9DE2-D4F4FDCB0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25538"/>
            <a:ext cx="5976938" cy="4464050"/>
          </a:xfrm>
        </p:spPr>
        <p:txBody>
          <a:bodyPr/>
          <a:lstStyle/>
          <a:p>
            <a:r>
              <a:rPr lang="sl-SI" altLang="sl-SI" sz="3600"/>
              <a:t>1341 – 1323 pr. n. št.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F5D127-CDA2-4CF9-A9B6-861304C2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003800" y="1484313"/>
            <a:ext cx="73025" cy="43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sz="200" dirty="0"/>
          </a:p>
        </p:txBody>
      </p:sp>
      <p:sp>
        <p:nvSpPr>
          <p:cNvPr id="11267" name="Ograda vsebine 3">
            <a:extLst>
              <a:ext uri="{FF2B5EF4-FFF2-40B4-BE49-F238E27FC236}">
                <a16:creationId xmlns:a16="http://schemas.microsoft.com/office/drawing/2014/main" id="{CBB18A93-F741-451E-9A41-77E2DFEE6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252413" y="1916113"/>
            <a:ext cx="4608513" cy="4525962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sl-SI" altLang="sl-SI" sz="4800"/>
              <a:t>Tutankamonov   prestol</a:t>
            </a:r>
          </a:p>
        </p:txBody>
      </p:sp>
      <p:pic>
        <p:nvPicPr>
          <p:cNvPr id="11268" name="Ograda vsebine 4" descr="golden-throne-full.jpg">
            <a:extLst>
              <a:ext uri="{FF2B5EF4-FFF2-40B4-BE49-F238E27FC236}">
                <a16:creationId xmlns:a16="http://schemas.microsoft.com/office/drawing/2014/main" id="{364A629B-9B00-46CB-ABC3-D50DAAA9E5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0"/>
            <a:ext cx="4859337" cy="7343775"/>
          </a:xfr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grada vsebine 4" descr="mehetweret11.jpg">
            <a:extLst>
              <a:ext uri="{FF2B5EF4-FFF2-40B4-BE49-F238E27FC236}">
                <a16:creationId xmlns:a16="http://schemas.microsoft.com/office/drawing/2014/main" id="{802CFED1-FC77-4B98-B9EC-E45A8C74E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925E25F-C40C-497D-9D3D-4D4223F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250" y="274638"/>
            <a:ext cx="82550" cy="1138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sz="200" dirty="0"/>
          </a:p>
        </p:txBody>
      </p:sp>
      <p:sp>
        <p:nvSpPr>
          <p:cNvPr id="12292" name="Ograda vsebine 2">
            <a:extLst>
              <a:ext uri="{FF2B5EF4-FFF2-40B4-BE49-F238E27FC236}">
                <a16:creationId xmlns:a16="http://schemas.microsoft.com/office/drawing/2014/main" id="{1AF08ACD-9364-44F5-80E9-A5B3C6001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4438" y="0"/>
            <a:ext cx="6850062" cy="45259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3200">
                <a:solidFill>
                  <a:schemeClr val="bg1"/>
                </a:solidFill>
              </a:rPr>
              <a:t>Nosilo Tutankamonovega sarkofaga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C04F23-F2E8-4635-BFFD-CFB45B76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825" y="404813"/>
            <a:ext cx="3609975" cy="1012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9D55EC6C-FF73-42F9-BA3B-8A53D1C18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07950" y="2205038"/>
            <a:ext cx="4498975" cy="4454525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sl-SI" altLang="sl-SI" sz="4800"/>
              <a:t>Tutankamonova</a:t>
            </a:r>
            <a:r>
              <a:rPr lang="sl-SI" altLang="sl-SI" sz="4000"/>
              <a:t>       </a:t>
            </a:r>
            <a:r>
              <a:rPr lang="sl-SI" altLang="sl-SI" sz="4800"/>
              <a:t>krona</a:t>
            </a:r>
            <a:endParaRPr lang="sl-SI" altLang="sl-SI" sz="4000"/>
          </a:p>
        </p:txBody>
      </p:sp>
      <p:pic>
        <p:nvPicPr>
          <p:cNvPr id="13316" name="Ograda vsebine 6" descr="PICT0124.jpg">
            <a:extLst>
              <a:ext uri="{FF2B5EF4-FFF2-40B4-BE49-F238E27FC236}">
                <a16:creationId xmlns:a16="http://schemas.microsoft.com/office/drawing/2014/main" id="{4532D605-A547-4EEB-819F-1AB0A425AB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0"/>
            <a:ext cx="4859337" cy="71739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D8793E-C609-4D25-B314-1F95D72D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0250" cy="4905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sz="800" dirty="0"/>
          </a:p>
        </p:txBody>
      </p:sp>
      <p:pic>
        <p:nvPicPr>
          <p:cNvPr id="14339" name="Ograda vsebine 5" descr="Picture 343001.jpg">
            <a:extLst>
              <a:ext uri="{FF2B5EF4-FFF2-40B4-BE49-F238E27FC236}">
                <a16:creationId xmlns:a16="http://schemas.microsoft.com/office/drawing/2014/main" id="{FBB324FE-00D3-44C8-A8BC-7A8F2BF795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7777163" cy="5346700"/>
          </a:xfrm>
        </p:spPr>
      </p:pic>
      <p:sp>
        <p:nvSpPr>
          <p:cNvPr id="4" name="Ograda vsebine 3">
            <a:extLst>
              <a:ext uri="{FF2B5EF4-FFF2-40B4-BE49-F238E27FC236}">
                <a16:creationId xmlns:a16="http://schemas.microsoft.com/office/drawing/2014/main" id="{A387FEEA-EDCC-481C-92C7-95D15CE49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33375"/>
            <a:ext cx="9144000" cy="4525963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sl-SI" altLang="sl-SI" sz="4000"/>
              <a:t>Tutankamonov oprsni nakit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AE67A6-FE30-4497-830D-06194D12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5363" name="Ograda vsebine 4" descr="Tutankhamuns-golden-sandals.jpg">
            <a:extLst>
              <a:ext uri="{FF2B5EF4-FFF2-40B4-BE49-F238E27FC236}">
                <a16:creationId xmlns:a16="http://schemas.microsoft.com/office/drawing/2014/main" id="{493C0AC4-FC0F-4EB0-9864-9641364ECC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5913"/>
            <a:ext cx="9186863" cy="7534276"/>
          </a:xfrm>
        </p:spPr>
      </p:pic>
      <p:sp>
        <p:nvSpPr>
          <p:cNvPr id="4" name="Ograda vsebine 3">
            <a:extLst>
              <a:ext uri="{FF2B5EF4-FFF2-40B4-BE49-F238E27FC236}">
                <a16:creationId xmlns:a16="http://schemas.microsoft.com/office/drawing/2014/main" id="{9C9EA337-6CE2-4057-AEFE-52C0749F2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5375" y="0"/>
            <a:ext cx="5905500" cy="4525963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sl-SI" altLang="sl-SI" sz="3600"/>
              <a:t>      Tutankamonovi zlati     sandali.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C9B21-897A-4E2C-BD6C-7E49D9C9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513"/>
            <a:ext cx="153988" cy="365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sz="400" dirty="0"/>
          </a:p>
        </p:txBody>
      </p:sp>
      <p:pic>
        <p:nvPicPr>
          <p:cNvPr id="16387" name="Ograda vsebine 7" descr="Tutankhamun the Mystery Revealed.jpg">
            <a:extLst>
              <a:ext uri="{FF2B5EF4-FFF2-40B4-BE49-F238E27FC236}">
                <a16:creationId xmlns:a16="http://schemas.microsoft.com/office/drawing/2014/main" id="{7A91ACA7-0528-46A3-8865-C48D2B5812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56038"/>
            <a:ext cx="4572000" cy="3001962"/>
          </a:xfrm>
        </p:spPr>
      </p:pic>
      <p:pic>
        <p:nvPicPr>
          <p:cNvPr id="16388" name="Ograda vsebine 6" descr="mummyhead1.jpg">
            <a:extLst>
              <a:ext uri="{FF2B5EF4-FFF2-40B4-BE49-F238E27FC236}">
                <a16:creationId xmlns:a16="http://schemas.microsoft.com/office/drawing/2014/main" id="{1BCD6D25-B257-4DD0-8D90-98472D2852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6925" y="3875088"/>
            <a:ext cx="4537075" cy="2982912"/>
          </a:xfr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C0E6A609-B0CF-4496-9449-98D7A72C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3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sl-SI" altLang="sl-SI" sz="4400"/>
              <a:t>Tutankamonova mumija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409539-E033-414D-8B89-6EF9B9C6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0"/>
            <a:ext cx="9865096" cy="28803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Hvala za vašo pozornost in upam,da vam je bila moja predstavitev všeč.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A829611-82CA-492F-A301-4B663BDD9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636838"/>
            <a:ext cx="4500563" cy="45259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VIRI: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- Internet ( wikipedija, google, google/slike)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- Knjige (Enciklopedija za vedoželjne, Enciklopedija za mlade,…)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4BE35B-D218-4A29-B778-FBBF1F457B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8959BB-9B3E-4C96-86EC-73841B4D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rgbClr val="315EA1"/>
                </a:solidFill>
                <a:latin typeface="Franklin Gothic Medium" pitchFamily="34" charset="0"/>
              </a:rPr>
              <a:t>TUTANKAMONOVO</a:t>
            </a:r>
            <a:r>
              <a:rPr lang="sl-SI" sz="4800" dirty="0">
                <a:solidFill>
                  <a:srgbClr val="315EA1"/>
                </a:solidFill>
              </a:rPr>
              <a:t> </a:t>
            </a:r>
            <a:r>
              <a:rPr lang="sl-SI" sz="6000" dirty="0">
                <a:solidFill>
                  <a:srgbClr val="315EA1"/>
                </a:solidFill>
              </a:rPr>
              <a:t>ŽIVLJENJE</a:t>
            </a:r>
            <a:endParaRPr lang="sl-SI" sz="4800" dirty="0">
              <a:solidFill>
                <a:srgbClr val="315EA1"/>
              </a:solidFill>
            </a:endParaRP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81A7B247-76E4-457F-8650-5A5B8A108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525" y="6107113"/>
            <a:ext cx="4040188" cy="7508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4" name="Ograda besedila 3">
            <a:extLst>
              <a:ext uri="{FF2B5EF4-FFF2-40B4-BE49-F238E27FC236}">
                <a16:creationId xmlns:a16="http://schemas.microsoft.com/office/drawing/2014/main" id="{482E78A0-E82F-4884-9FAF-6C3B97C82FB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932363" y="6308725"/>
            <a:ext cx="4041775" cy="750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29B69CB8-EF86-4395-BE4D-51E22D8BF1A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628775"/>
            <a:ext cx="8435975" cy="5113338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200" dirty="0"/>
              <a:t>*Rodil se je v Egiptu leta 1341 pr. n. št.</a:t>
            </a:r>
            <a:r>
              <a:rPr lang="en-US" sz="2200" dirty="0"/>
              <a:t> </a:t>
            </a:r>
            <a:endParaRPr lang="sl-SI" sz="22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sz="22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200" dirty="0">
                <a:solidFill>
                  <a:schemeClr val="accent2">
                    <a:lumMod val="75000"/>
                  </a:schemeClr>
                </a:solidFill>
              </a:rPr>
              <a:t>* Njegov oče je bil Ehnaton. Tutankamon se je poročil z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Ankhesenpaaten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, ki je bila hči kraljice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Nefretiti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, njegova mati pa je bila druga žena njegovega očeta Ehnatona;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Kiya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sl-SI" sz="2200" dirty="0">
              <a:solidFill>
                <a:schemeClr val="accent2">
                  <a:lumMod val="7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sz="22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*Egipčanski faraon je bil od leta 1333 pr. n. št. – 1323 pr. n .št.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sz="22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200" dirty="0">
                <a:solidFill>
                  <a:schemeClr val="accent5">
                    <a:lumMod val="75000"/>
                  </a:schemeClr>
                </a:solidFill>
              </a:rPr>
              <a:t>*Njegovo prvotno ime je </a:t>
            </a:r>
            <a:r>
              <a:rPr lang="sl-SI" sz="2200" dirty="0" err="1">
                <a:solidFill>
                  <a:schemeClr val="accent5">
                    <a:lumMod val="75000"/>
                  </a:schemeClr>
                </a:solidFill>
              </a:rPr>
              <a:t>Tutankhaten</a:t>
            </a:r>
            <a:r>
              <a:rPr lang="sl-SI" sz="2200" dirty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200" dirty="0">
                <a:solidFill>
                  <a:schemeClr val="accent5">
                    <a:lumMod val="75000"/>
                  </a:schemeClr>
                </a:solidFill>
              </a:rPr>
              <a:t>kar pomeni ‘’živa slika Atena’’ (bog sonca)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sz="22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*Tutankamon, pa pomeni živa slika ‘’</a:t>
            </a:r>
            <a:r>
              <a:rPr lang="sl-SI" sz="2200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Amuna</a:t>
            </a:r>
            <a:r>
              <a:rPr lang="sl-SI" sz="2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’’.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sz="22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sz="22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dirty="0">
              <a:hlinkClick r:id="rId2" tooltip="History of Egypt"/>
            </a:endParaRPr>
          </a:p>
        </p:txBody>
      </p:sp>
      <p:sp>
        <p:nvSpPr>
          <p:cNvPr id="3078" name="Ograda vsebine 5">
            <a:extLst>
              <a:ext uri="{FF2B5EF4-FFF2-40B4-BE49-F238E27FC236}">
                <a16:creationId xmlns:a16="http://schemas.microsoft.com/office/drawing/2014/main" id="{129B3918-4DAF-48ED-84E9-BD90696D3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2225" y="6237288"/>
            <a:ext cx="4041775" cy="3763962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FF2851-7BFF-4C6A-BB83-2C97FF0BD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89240"/>
            <a:ext cx="8877672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Tutankamon in njegova žena </a:t>
            </a:r>
            <a:r>
              <a:rPr lang="sl-SI" sz="2800" dirty="0" err="1"/>
              <a:t>Ankhesenpaaten</a:t>
            </a:r>
            <a:r>
              <a:rPr lang="sl-SI" sz="2800" dirty="0"/>
              <a:t>.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F77D7A32-441B-4AC7-8017-FA7F0727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/>
          </a:p>
        </p:txBody>
      </p:sp>
      <p:sp>
        <p:nvSpPr>
          <p:cNvPr id="4" name="Ograda besedila 3">
            <a:extLst>
              <a:ext uri="{FF2B5EF4-FFF2-40B4-BE49-F238E27FC236}">
                <a16:creationId xmlns:a16="http://schemas.microsoft.com/office/drawing/2014/main" id="{DBBBC167-E718-49A8-97E7-0B1DE625D5C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/>
          </a:p>
        </p:txBody>
      </p:sp>
      <p:pic>
        <p:nvPicPr>
          <p:cNvPr id="4101" name="Ograda vsebine 6" descr="tutwife.jpg">
            <a:extLst>
              <a:ext uri="{FF2B5EF4-FFF2-40B4-BE49-F238E27FC236}">
                <a16:creationId xmlns:a16="http://schemas.microsoft.com/office/drawing/2014/main" id="{9B302745-AD65-497D-829D-DB458B5DB52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8267700" cy="5256212"/>
          </a:xfrm>
        </p:spPr>
      </p:pic>
      <p:sp>
        <p:nvSpPr>
          <p:cNvPr id="4102" name="Ograda vsebine 5">
            <a:extLst>
              <a:ext uri="{FF2B5EF4-FFF2-40B4-BE49-F238E27FC236}">
                <a16:creationId xmlns:a16="http://schemas.microsoft.com/office/drawing/2014/main" id="{600B675C-39D2-47A0-90EB-C761D27852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EC4CCB-4E9C-4528-89D0-B3EDC15C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700" dirty="0">
                <a:solidFill>
                  <a:srgbClr val="315EA1"/>
                </a:solidFill>
              </a:rPr>
              <a:t>TUTANKAMONOVA</a:t>
            </a:r>
            <a:r>
              <a:rPr lang="sl-SI" sz="6000" dirty="0">
                <a:solidFill>
                  <a:srgbClr val="315EA1"/>
                </a:solidFill>
              </a:rPr>
              <a:t> </a:t>
            </a:r>
            <a:r>
              <a:rPr lang="sl-SI" sz="6700" dirty="0">
                <a:solidFill>
                  <a:srgbClr val="315EA1"/>
                </a:solidFill>
              </a:rPr>
              <a:t>SMRT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6A9BB5B-4E12-4D90-BADC-2B6EAB0DD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8686800" cy="4525962"/>
          </a:xfrm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800" dirty="0">
                <a:solidFill>
                  <a:schemeClr val="accent3">
                    <a:lumMod val="50000"/>
                  </a:schemeClr>
                </a:solidFill>
              </a:rPr>
              <a:t>* Umrl je v sumljivih okoliščinah, ko je bil star le 18 let.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800" dirty="0">
                <a:solidFill>
                  <a:schemeClr val="accent3">
                    <a:lumMod val="50000"/>
                  </a:schemeClr>
                </a:solidFill>
              </a:rPr>
              <a:t>       ( leta 1323 pr. n. št. 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sz="2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* Vzrok smrti še ni potrjen, </a:t>
            </a:r>
            <a:r>
              <a:rPr lang="sl-SI" sz="2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domevajo</a:t>
            </a:r>
            <a:r>
              <a:rPr lang="sl-SI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pa, da je umrl zaradi udarca v glavo, kar kažejo rentgenski posnetki njegove </a:t>
            </a:r>
            <a:r>
              <a:rPr lang="sl-SI" sz="2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lubanje</a:t>
            </a:r>
            <a:r>
              <a:rPr lang="sl-SI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Char char="•"/>
              <a:defRPr/>
            </a:pPr>
            <a:endParaRPr lang="sl-SI" sz="2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800" dirty="0"/>
              <a:t>* Ko je umrl, ni imel nobenih naslednikov, zato ga je namestil njegov svečenik z imenom AJ, ki je vladal 4 leta. Za njim pa je Egiptu vladal še poveljnik Egipčanske vojske (iz časa Tutankamonove oblasti)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0D72D9B6-02F5-4E47-A005-6B1C18FAF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6021388"/>
            <a:ext cx="4038600" cy="104775"/>
          </a:xfrm>
        </p:spPr>
        <p:txBody>
          <a:bodyPr>
            <a:normAutofit fontScale="2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E3037CB8-781E-4395-B60B-0989FD06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rgbClr val="315EA1"/>
                </a:solidFill>
              </a:rPr>
              <a:t>TUTANKAMONOVA GROBNICA 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8558DC7B-47D9-47D3-9153-0D110AE8FC2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23850" y="1628775"/>
            <a:ext cx="8280400" cy="45370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* Tutankamonov sarkofag so skrili v skrbno varovano grobnico v Dolini kraljev. 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7" name="Ograda vsebine 6" descr="Burger_TutankamonovaGrobnica.jpg">
            <a:extLst>
              <a:ext uri="{FF2B5EF4-FFF2-40B4-BE49-F238E27FC236}">
                <a16:creationId xmlns:a16="http://schemas.microsoft.com/office/drawing/2014/main" id="{0A2CC907-BB9B-44F9-93CF-EA96075AABA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684213" y="2708275"/>
            <a:ext cx="7881937" cy="37734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23EFC6-974B-4408-9157-4992801D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8D809A1-8D71-47FF-80A3-B70AE62D5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8640763" cy="4525962"/>
          </a:xfrm>
        </p:spPr>
        <p:txBody>
          <a:bodyPr>
            <a:normAutofit fontScale="4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5900" dirty="0">
                <a:solidFill>
                  <a:schemeClr val="accent2"/>
                </a:solidFill>
              </a:rPr>
              <a:t>* Tutankamonovo grobnico so odkrili leta 1922. Odkril jo je </a:t>
            </a:r>
            <a:r>
              <a:rPr lang="sl-SI" sz="5900" dirty="0" err="1">
                <a:solidFill>
                  <a:schemeClr val="accent2"/>
                </a:solidFill>
              </a:rPr>
              <a:t>Howard</a:t>
            </a:r>
            <a:r>
              <a:rPr lang="sl-SI" sz="5900" dirty="0">
                <a:solidFill>
                  <a:schemeClr val="accent2"/>
                </a:solidFill>
              </a:rPr>
              <a:t> Carter.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Char char="•"/>
              <a:defRPr/>
            </a:pPr>
            <a:endParaRPr lang="sl-SI" sz="59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5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 V Tutovi grobnici je bilo 5000 predmetov, ki jih danes hrani Kairski muzej.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Char char="•"/>
              <a:defRPr/>
            </a:pPr>
            <a:endParaRPr lang="sl-SI" sz="5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59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Grobnica je za arheologijo velikega pomena, saj je do zdaj edina odkrita faraonova grobnica,ki je bila skoraj ne dotaknjena.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800" dirty="0"/>
              <a:t>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sz="2800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0D22D18E-C59E-4637-BB95-3E16E8F2A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3800" y="5876925"/>
            <a:ext cx="3683000" cy="249238"/>
          </a:xfrm>
        </p:spPr>
        <p:txBody>
          <a:bodyPr>
            <a:normAutofit fontScale="4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l-S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7EC6CF-5AEF-4222-A84C-090F259A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2101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rgbClr val="315EA1"/>
                </a:solidFill>
              </a:rPr>
              <a:t>NAJBOLJ ZNANI TUTANKAMONOVI ZAKLADI</a:t>
            </a:r>
          </a:p>
        </p:txBody>
      </p:sp>
      <p:sp>
        <p:nvSpPr>
          <p:cNvPr id="8195" name="Ograda vsebine 3">
            <a:extLst>
              <a:ext uri="{FF2B5EF4-FFF2-40B4-BE49-F238E27FC236}">
                <a16:creationId xmlns:a16="http://schemas.microsoft.com/office/drawing/2014/main" id="{32714893-56B7-4B3C-81A0-296239B4F7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D52F4F86-46E2-47D7-940F-3769F8375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613" cy="4525963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/>
              <a:t>* Tutankamonova zlata maska,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* Tutankamonov sarkofag,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>
                <a:solidFill>
                  <a:schemeClr val="tx1">
                    <a:lumMod val="60000"/>
                    <a:lumOff val="40000"/>
                  </a:schemeClr>
                </a:solidFill>
              </a:rPr>
              <a:t>* Tutankamonova zlata poslednja postelja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* Tutankamonov prestol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>
                <a:solidFill>
                  <a:srgbClr val="FF0000"/>
                </a:solidFill>
              </a:rPr>
              <a:t>* Tutankamonov nakit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 Tutankamonovi zlati sandali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 Posoda z Tutankamonovimi organi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King-Tut-Sarcophagus-kings-and-queens-2325550-1280-1024.jpg">
            <a:extLst>
              <a:ext uri="{FF2B5EF4-FFF2-40B4-BE49-F238E27FC236}">
                <a16:creationId xmlns:a16="http://schemas.microsoft.com/office/drawing/2014/main" id="{D92A8D29-0C7C-4970-8643-D524034ADE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83259" y="888741"/>
            <a:ext cx="6912767" cy="5135285"/>
          </a:xfrm>
          <a:prstGeom prst="rect">
            <a:avLst/>
          </a:prstGeom>
          <a:scene3d>
            <a:camera prst="perspectiveFront"/>
            <a:lightRig rig="threePt" dir="t"/>
          </a:scene3d>
          <a:sp3d prstMaterial="matte"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A67301E-6977-4A87-8A4B-C5A2D7A3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010650" y="620713"/>
            <a:ext cx="133350" cy="1138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sz="200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93847DD2-A29C-4117-A72E-9B35DB15B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323850" y="0"/>
            <a:ext cx="4967288" cy="4437063"/>
          </a:xfrm>
        </p:spPr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4400" dirty="0">
                <a:solidFill>
                  <a:schemeClr val="accent1">
                    <a:lumMod val="75000"/>
                  </a:schemeClr>
                </a:solidFill>
              </a:rPr>
              <a:t>Tutankamonov zlat sarkofag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sz="36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800" dirty="0"/>
              <a:t>   </a:t>
            </a:r>
            <a:r>
              <a:rPr lang="sl-SI" sz="2800" dirty="0">
                <a:solidFill>
                  <a:schemeClr val="accent1">
                    <a:lumMod val="50000"/>
                  </a:schemeClr>
                </a:solidFill>
              </a:rPr>
              <a:t>* Zlat sarkofag ščitita 2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800" dirty="0">
                <a:solidFill>
                  <a:schemeClr val="accent1">
                    <a:lumMod val="50000"/>
                  </a:schemeClr>
                </a:solidFill>
              </a:rPr>
              <a:t>    zunanja lesena (pozlačena)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800" dirty="0">
                <a:solidFill>
                  <a:schemeClr val="accent1">
                    <a:lumMod val="50000"/>
                  </a:schemeClr>
                </a:solidFill>
              </a:rPr>
              <a:t>    sarkofaga.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</a:p>
        </p:txBody>
      </p:sp>
      <p:sp>
        <p:nvSpPr>
          <p:cNvPr id="9221" name="Ograda vsebine 6">
            <a:extLst>
              <a:ext uri="{FF2B5EF4-FFF2-40B4-BE49-F238E27FC236}">
                <a16:creationId xmlns:a16="http://schemas.microsoft.com/office/drawing/2014/main" id="{8F31C726-9E2E-473B-BADA-DEC378E0B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D9E6AE-9694-4C7C-A4EE-6AC5FDF8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7AE4E75-3838-46FB-8189-466F32665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284663" cy="4581525"/>
          </a:xfrm>
        </p:spPr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4400" dirty="0">
                <a:solidFill>
                  <a:schemeClr val="accent1">
                    <a:lumMod val="75000"/>
                  </a:schemeClr>
                </a:solidFill>
              </a:rPr>
              <a:t>Tutankamonova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4400" dirty="0">
                <a:solidFill>
                  <a:schemeClr val="accent1">
                    <a:lumMod val="75000"/>
                  </a:schemeClr>
                </a:solidFill>
              </a:rPr>
              <a:t>zlata maska</a:t>
            </a:r>
          </a:p>
        </p:txBody>
      </p:sp>
      <p:pic>
        <p:nvPicPr>
          <p:cNvPr id="10244" name="Ograda vsebine 4" descr="tutankhamunmask.teach.jpg">
            <a:extLst>
              <a:ext uri="{FF2B5EF4-FFF2-40B4-BE49-F238E27FC236}">
                <a16:creationId xmlns:a16="http://schemas.microsoft.com/office/drawing/2014/main" id="{181E3847-7387-4316-8A61-D923F39B75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1488" y="17463"/>
            <a:ext cx="4862512" cy="6840537"/>
          </a:xfrm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Tutankamon">
      <a:dk1>
        <a:srgbClr val="1F0F0B"/>
      </a:dk1>
      <a:lt1>
        <a:srgbClr val="AC4D12"/>
      </a:lt1>
      <a:dk2>
        <a:srgbClr val="1F0F0B"/>
      </a:dk2>
      <a:lt2>
        <a:srgbClr val="264A7E"/>
      </a:lt2>
      <a:accent1>
        <a:srgbClr val="FED46B"/>
      </a:accent1>
      <a:accent2>
        <a:srgbClr val="FEB80A"/>
      </a:accent2>
      <a:accent3>
        <a:srgbClr val="FEE29C"/>
      </a:accent3>
      <a:accent4>
        <a:srgbClr val="FEE29C"/>
      </a:accent4>
      <a:accent5>
        <a:srgbClr val="FEF0CD"/>
      </a:accent5>
      <a:accent6>
        <a:srgbClr val="C58C00"/>
      </a:accent6>
      <a:hlink>
        <a:srgbClr val="623023"/>
      </a:hlink>
      <a:folHlink>
        <a:srgbClr val="FEB80A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306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Unicode MS</vt:lpstr>
      <vt:lpstr>Consolas</vt:lpstr>
      <vt:lpstr>Corbel</vt:lpstr>
      <vt:lpstr>Franklin Gothic Medium</vt:lpstr>
      <vt:lpstr>Wingdings</vt:lpstr>
      <vt:lpstr>Wingdings 2</vt:lpstr>
      <vt:lpstr>Wingdings 3</vt:lpstr>
      <vt:lpstr>Vrh</vt:lpstr>
      <vt:lpstr>Tutankamon </vt:lpstr>
      <vt:lpstr>TUTANKAMONOVO ŽIVLJENJE</vt:lpstr>
      <vt:lpstr>Tutankamon in njegova žena Ankhesenpaaten.</vt:lpstr>
      <vt:lpstr>TUTANKAMONOVA SMRT</vt:lpstr>
      <vt:lpstr>TUTANKAMONOVA GROBNICA </vt:lpstr>
      <vt:lpstr> </vt:lpstr>
      <vt:lpstr>NAJBOLJ ZNANI TUTANKAMONOVI ZAKLADI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za vašo pozornost in upam,da vam je bila moja predstavitev všeč.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2019-06-03T09:16:52Z</dcterms:created>
  <dcterms:modified xsi:type="dcterms:W3CDTF">2019-06-03T09:16:52Z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