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0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sl-SI"/>
    </a:defPPr>
    <a:lvl1pPr algn="l" rtl="0"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54" d="100"/>
          <a:sy n="154" d="100"/>
        </p:scale>
        <p:origin x="402" y="1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sp>
        <p:nvSpPr>
          <p:cNvPr id="4" name="Zaobljeni pravokotnik 14">
            <a:extLst>
              <a:ext uri="{FF2B5EF4-FFF2-40B4-BE49-F238E27FC236}">
                <a16:creationId xmlns:a16="http://schemas.microsoft.com/office/drawing/2014/main" id="{053283BA-AA20-4774-9BE9-027615DA42DF}"/>
              </a:ext>
            </a:extLst>
          </p:cNvPr>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Zaobljeni pravokotnik 9">
            <a:extLst>
              <a:ext uri="{FF2B5EF4-FFF2-40B4-BE49-F238E27FC236}">
                <a16:creationId xmlns:a16="http://schemas.microsoft.com/office/drawing/2014/main" id="{6FDA137F-5587-4BCD-B13A-297204C5A6DD}"/>
              </a:ext>
            </a:extLst>
          </p:cNvPr>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Naslov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lang="sl-SI"/>
              <a:t>Kliknite, če želite urediti slog naslova matrice</a:t>
            </a:r>
            <a:endParaRPr lang="en-US"/>
          </a:p>
        </p:txBody>
      </p:sp>
      <p:sp>
        <p:nvSpPr>
          <p:cNvPr id="20" name="Podnaslov 19"/>
          <p:cNvSpPr>
            <a:spLocks noGrp="1"/>
          </p:cNvSpPr>
          <p:nvPr>
            <p:ph type="subTitle" idx="1"/>
          </p:nvPr>
        </p:nvSpPr>
        <p:spPr>
          <a:xfrm>
            <a:off x="722376" y="3685032"/>
            <a:ext cx="7772400" cy="914400"/>
          </a:xfrm>
        </p:spPr>
        <p:txBody>
          <a:bodyPr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sl-SI"/>
              <a:t>Kliknite, če želite urediti slog podnaslova matrice</a:t>
            </a:r>
            <a:endParaRPr lang="en-US"/>
          </a:p>
        </p:txBody>
      </p:sp>
      <p:sp>
        <p:nvSpPr>
          <p:cNvPr id="7" name="Ograda datuma 18">
            <a:extLst>
              <a:ext uri="{FF2B5EF4-FFF2-40B4-BE49-F238E27FC236}">
                <a16:creationId xmlns:a16="http://schemas.microsoft.com/office/drawing/2014/main" id="{4FB9CD2F-4C8D-4A80-88DE-E54365ACB677}"/>
              </a:ext>
            </a:extLst>
          </p:cNvPr>
          <p:cNvSpPr>
            <a:spLocks noGrp="1"/>
          </p:cNvSpPr>
          <p:nvPr>
            <p:ph type="dt" sz="half" idx="10"/>
          </p:nvPr>
        </p:nvSpPr>
        <p:spPr/>
        <p:txBody>
          <a:bodyPr/>
          <a:lstStyle>
            <a:lvl1pPr>
              <a:defRPr/>
            </a:lvl1pPr>
          </a:lstStyle>
          <a:p>
            <a:pPr>
              <a:defRPr/>
            </a:pPr>
            <a:fld id="{900A5D36-31A7-4EB4-89A6-2C8B4AAD3156}" type="datetimeFigureOut">
              <a:rPr lang="sl-SI"/>
              <a:pPr>
                <a:defRPr/>
              </a:pPr>
              <a:t>3. 06. 2019</a:t>
            </a:fld>
            <a:endParaRPr lang="sl-SI"/>
          </a:p>
        </p:txBody>
      </p:sp>
      <p:sp>
        <p:nvSpPr>
          <p:cNvPr id="8" name="Ograda noge 7">
            <a:extLst>
              <a:ext uri="{FF2B5EF4-FFF2-40B4-BE49-F238E27FC236}">
                <a16:creationId xmlns:a16="http://schemas.microsoft.com/office/drawing/2014/main" id="{40BB32A8-22CE-4DA4-8F17-92A069C93BCC}"/>
              </a:ext>
            </a:extLst>
          </p:cNvPr>
          <p:cNvSpPr>
            <a:spLocks noGrp="1"/>
          </p:cNvSpPr>
          <p:nvPr>
            <p:ph type="ftr" sz="quarter" idx="11"/>
          </p:nvPr>
        </p:nvSpPr>
        <p:spPr/>
        <p:txBody>
          <a:bodyPr/>
          <a:lstStyle>
            <a:lvl1pPr>
              <a:defRPr/>
            </a:lvl1pPr>
          </a:lstStyle>
          <a:p>
            <a:pPr>
              <a:defRPr/>
            </a:pPr>
            <a:endParaRPr lang="sl-SI"/>
          </a:p>
        </p:txBody>
      </p:sp>
      <p:sp>
        <p:nvSpPr>
          <p:cNvPr id="9" name="Ograda številke diapozitiva 10">
            <a:extLst>
              <a:ext uri="{FF2B5EF4-FFF2-40B4-BE49-F238E27FC236}">
                <a16:creationId xmlns:a16="http://schemas.microsoft.com/office/drawing/2014/main" id="{38AED4B2-6480-4766-AC5D-60CFE3646999}"/>
              </a:ext>
            </a:extLst>
          </p:cNvPr>
          <p:cNvSpPr>
            <a:spLocks noGrp="1"/>
          </p:cNvSpPr>
          <p:nvPr>
            <p:ph type="sldNum" sz="quarter" idx="12"/>
          </p:nvPr>
        </p:nvSpPr>
        <p:spPr/>
        <p:txBody>
          <a:bodyPr/>
          <a:lstStyle>
            <a:lvl1pPr>
              <a:defRPr/>
            </a:lvl1pPr>
          </a:lstStyle>
          <a:p>
            <a:fld id="{CDC1FE0C-6A0B-4926-8148-72186B7C0785}" type="slidenum">
              <a:rPr lang="sl-SI" altLang="sl-SI"/>
              <a:pPr/>
              <a:t>‹#›</a:t>
            </a:fld>
            <a:endParaRPr lang="sl-SI" altLang="sl-SI"/>
          </a:p>
        </p:txBody>
      </p:sp>
    </p:spTree>
    <p:extLst>
      <p:ext uri="{BB962C8B-B14F-4D97-AF65-F5344CB8AC3E}">
        <p14:creationId xmlns:p14="http://schemas.microsoft.com/office/powerpoint/2010/main" val="241616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a:xfrm>
            <a:off x="502920" y="4983480"/>
            <a:ext cx="8183880" cy="1051560"/>
          </a:xfrm>
        </p:spPr>
        <p:txBody>
          <a:bodyPr/>
          <a:lstStyle/>
          <a:p>
            <a:r>
              <a:rPr lang="sl-SI"/>
              <a:t>Kliknite, če želite urediti slog naslova matrice</a:t>
            </a:r>
            <a:endParaRPr lang="en-US"/>
          </a:p>
        </p:txBody>
      </p:sp>
      <p:sp>
        <p:nvSpPr>
          <p:cNvPr id="3" name="Ograda navpičnega besedila 2"/>
          <p:cNvSpPr>
            <a:spLocks noGrp="1"/>
          </p:cNvSpPr>
          <p:nvPr>
            <p:ph type="body" orient="vert" idx="1"/>
          </p:nvPr>
        </p:nvSpPr>
        <p:spPr>
          <a:xfrm>
            <a:off x="502920" y="530352"/>
            <a:ext cx="8183880" cy="4187952"/>
          </a:xfrm>
        </p:spPr>
        <p:txBody>
          <a:bodyPr vert="eaVert"/>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Ograda datuma 24">
            <a:extLst>
              <a:ext uri="{FF2B5EF4-FFF2-40B4-BE49-F238E27FC236}">
                <a16:creationId xmlns:a16="http://schemas.microsoft.com/office/drawing/2014/main" id="{EA8063DE-AC9C-490D-8180-BD2A727A7FE1}"/>
              </a:ext>
            </a:extLst>
          </p:cNvPr>
          <p:cNvSpPr>
            <a:spLocks noGrp="1"/>
          </p:cNvSpPr>
          <p:nvPr>
            <p:ph type="dt" sz="half" idx="10"/>
          </p:nvPr>
        </p:nvSpPr>
        <p:spPr/>
        <p:txBody>
          <a:bodyPr/>
          <a:lstStyle>
            <a:lvl1pPr>
              <a:defRPr/>
            </a:lvl1pPr>
          </a:lstStyle>
          <a:p>
            <a:pPr>
              <a:defRPr/>
            </a:pPr>
            <a:fld id="{9AD2BC65-DBCC-4F19-9834-A68A98D5B1AF}" type="datetimeFigureOut">
              <a:rPr lang="sl-SI"/>
              <a:pPr>
                <a:defRPr/>
              </a:pPr>
              <a:t>3. 06. 2019</a:t>
            </a:fld>
            <a:endParaRPr lang="sl-SI"/>
          </a:p>
        </p:txBody>
      </p:sp>
      <p:sp>
        <p:nvSpPr>
          <p:cNvPr id="5" name="Ograda noge 17">
            <a:extLst>
              <a:ext uri="{FF2B5EF4-FFF2-40B4-BE49-F238E27FC236}">
                <a16:creationId xmlns:a16="http://schemas.microsoft.com/office/drawing/2014/main" id="{A8DE4AF8-7577-4128-B3AC-3244E581787F}"/>
              </a:ext>
            </a:extLst>
          </p:cNvPr>
          <p:cNvSpPr>
            <a:spLocks noGrp="1"/>
          </p:cNvSpPr>
          <p:nvPr>
            <p:ph type="ftr" sz="quarter" idx="11"/>
          </p:nvPr>
        </p:nvSpPr>
        <p:spPr/>
        <p:txBody>
          <a:bodyPr/>
          <a:lstStyle>
            <a:lvl1pPr>
              <a:defRPr/>
            </a:lvl1pPr>
          </a:lstStyle>
          <a:p>
            <a:pPr>
              <a:defRPr/>
            </a:pPr>
            <a:endParaRPr lang="sl-SI"/>
          </a:p>
        </p:txBody>
      </p:sp>
      <p:sp>
        <p:nvSpPr>
          <p:cNvPr id="6" name="Ograda številke diapozitiva 4">
            <a:extLst>
              <a:ext uri="{FF2B5EF4-FFF2-40B4-BE49-F238E27FC236}">
                <a16:creationId xmlns:a16="http://schemas.microsoft.com/office/drawing/2014/main" id="{619CB9B8-ED0A-4B90-9F01-36F0135F7391}"/>
              </a:ext>
            </a:extLst>
          </p:cNvPr>
          <p:cNvSpPr>
            <a:spLocks noGrp="1"/>
          </p:cNvSpPr>
          <p:nvPr>
            <p:ph type="sldNum" sz="quarter" idx="12"/>
          </p:nvPr>
        </p:nvSpPr>
        <p:spPr/>
        <p:txBody>
          <a:bodyPr/>
          <a:lstStyle>
            <a:lvl1pPr>
              <a:defRPr/>
            </a:lvl1pPr>
          </a:lstStyle>
          <a:p>
            <a:fld id="{A87476F1-94BF-4686-88B2-10777E222A36}" type="slidenum">
              <a:rPr lang="sl-SI" altLang="sl-SI"/>
              <a:pPr/>
              <a:t>‹#›</a:t>
            </a:fld>
            <a:endParaRPr lang="sl-SI" altLang="sl-SI"/>
          </a:p>
        </p:txBody>
      </p:sp>
    </p:spTree>
    <p:extLst>
      <p:ext uri="{BB962C8B-B14F-4D97-AF65-F5344CB8AC3E}">
        <p14:creationId xmlns:p14="http://schemas.microsoft.com/office/powerpoint/2010/main" val="498717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6629400" y="533404"/>
            <a:ext cx="1981200" cy="5257799"/>
          </a:xfrm>
        </p:spPr>
        <p:txBody>
          <a:bodyPr vert="eaVert"/>
          <a:lstStyle/>
          <a:p>
            <a:r>
              <a:rPr lang="sl-SI"/>
              <a:t>Kliknite, če želite urediti slog naslova matrice</a:t>
            </a:r>
            <a:endParaRPr lang="en-US"/>
          </a:p>
        </p:txBody>
      </p:sp>
      <p:sp>
        <p:nvSpPr>
          <p:cNvPr id="3" name="Ograda navpičnega besedila 2"/>
          <p:cNvSpPr>
            <a:spLocks noGrp="1"/>
          </p:cNvSpPr>
          <p:nvPr>
            <p:ph type="body" orient="vert" idx="1"/>
          </p:nvPr>
        </p:nvSpPr>
        <p:spPr>
          <a:xfrm>
            <a:off x="533400" y="533402"/>
            <a:ext cx="5943600" cy="5257801"/>
          </a:xfrm>
        </p:spPr>
        <p:txBody>
          <a:bodyPr vert="eaVert"/>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Ograda datuma 24">
            <a:extLst>
              <a:ext uri="{FF2B5EF4-FFF2-40B4-BE49-F238E27FC236}">
                <a16:creationId xmlns:a16="http://schemas.microsoft.com/office/drawing/2014/main" id="{38A4F905-E974-48C1-9BEF-8471A9CDED2B}"/>
              </a:ext>
            </a:extLst>
          </p:cNvPr>
          <p:cNvSpPr>
            <a:spLocks noGrp="1"/>
          </p:cNvSpPr>
          <p:nvPr>
            <p:ph type="dt" sz="half" idx="10"/>
          </p:nvPr>
        </p:nvSpPr>
        <p:spPr/>
        <p:txBody>
          <a:bodyPr/>
          <a:lstStyle>
            <a:lvl1pPr>
              <a:defRPr/>
            </a:lvl1pPr>
          </a:lstStyle>
          <a:p>
            <a:pPr>
              <a:defRPr/>
            </a:pPr>
            <a:fld id="{42757296-3C2A-4D79-B8B3-C6511521140C}" type="datetimeFigureOut">
              <a:rPr lang="sl-SI"/>
              <a:pPr>
                <a:defRPr/>
              </a:pPr>
              <a:t>3. 06. 2019</a:t>
            </a:fld>
            <a:endParaRPr lang="sl-SI"/>
          </a:p>
        </p:txBody>
      </p:sp>
      <p:sp>
        <p:nvSpPr>
          <p:cNvPr id="5" name="Ograda noge 17">
            <a:extLst>
              <a:ext uri="{FF2B5EF4-FFF2-40B4-BE49-F238E27FC236}">
                <a16:creationId xmlns:a16="http://schemas.microsoft.com/office/drawing/2014/main" id="{67F9A142-B364-444B-9DD7-E37B190F8944}"/>
              </a:ext>
            </a:extLst>
          </p:cNvPr>
          <p:cNvSpPr>
            <a:spLocks noGrp="1"/>
          </p:cNvSpPr>
          <p:nvPr>
            <p:ph type="ftr" sz="quarter" idx="11"/>
          </p:nvPr>
        </p:nvSpPr>
        <p:spPr/>
        <p:txBody>
          <a:bodyPr/>
          <a:lstStyle>
            <a:lvl1pPr>
              <a:defRPr/>
            </a:lvl1pPr>
          </a:lstStyle>
          <a:p>
            <a:pPr>
              <a:defRPr/>
            </a:pPr>
            <a:endParaRPr lang="sl-SI"/>
          </a:p>
        </p:txBody>
      </p:sp>
      <p:sp>
        <p:nvSpPr>
          <p:cNvPr id="6" name="Ograda številke diapozitiva 4">
            <a:extLst>
              <a:ext uri="{FF2B5EF4-FFF2-40B4-BE49-F238E27FC236}">
                <a16:creationId xmlns:a16="http://schemas.microsoft.com/office/drawing/2014/main" id="{A0F76044-E722-4B9B-9906-0720A3FF74A8}"/>
              </a:ext>
            </a:extLst>
          </p:cNvPr>
          <p:cNvSpPr>
            <a:spLocks noGrp="1"/>
          </p:cNvSpPr>
          <p:nvPr>
            <p:ph type="sldNum" sz="quarter" idx="12"/>
          </p:nvPr>
        </p:nvSpPr>
        <p:spPr/>
        <p:txBody>
          <a:bodyPr/>
          <a:lstStyle>
            <a:lvl1pPr>
              <a:defRPr/>
            </a:lvl1pPr>
          </a:lstStyle>
          <a:p>
            <a:fld id="{E245ED41-55FF-4F99-B8CA-A16E0C2BE441}" type="slidenum">
              <a:rPr lang="sl-SI" altLang="sl-SI"/>
              <a:pPr/>
              <a:t>‹#›</a:t>
            </a:fld>
            <a:endParaRPr lang="sl-SI" altLang="sl-SI"/>
          </a:p>
        </p:txBody>
      </p:sp>
    </p:spTree>
    <p:extLst>
      <p:ext uri="{BB962C8B-B14F-4D97-AF65-F5344CB8AC3E}">
        <p14:creationId xmlns:p14="http://schemas.microsoft.com/office/powerpoint/2010/main" val="2743527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502920" y="4983480"/>
            <a:ext cx="8183880" cy="1051560"/>
          </a:xfrm>
        </p:spPr>
        <p:txBody>
          <a:bodyPr/>
          <a:lstStyle/>
          <a:p>
            <a:r>
              <a:rPr lang="sl-SI"/>
              <a:t>Kliknite, če želite urediti slog naslova matrice</a:t>
            </a:r>
            <a:endParaRPr lang="en-US"/>
          </a:p>
        </p:txBody>
      </p:sp>
      <p:sp>
        <p:nvSpPr>
          <p:cNvPr id="3" name="Ograda vsebine 2"/>
          <p:cNvSpPr>
            <a:spLocks noGrp="1"/>
          </p:cNvSpPr>
          <p:nvPr>
            <p:ph idx="1"/>
          </p:nvPr>
        </p:nvSpPr>
        <p:spPr>
          <a:xfrm>
            <a:off x="502920" y="530352"/>
            <a:ext cx="8183880" cy="4187952"/>
          </a:xfrm>
        </p:spPr>
        <p:txBody>
          <a:body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Ograda datuma 24">
            <a:extLst>
              <a:ext uri="{FF2B5EF4-FFF2-40B4-BE49-F238E27FC236}">
                <a16:creationId xmlns:a16="http://schemas.microsoft.com/office/drawing/2014/main" id="{D225AC31-3CC6-4485-B35A-4D76C079267C}"/>
              </a:ext>
            </a:extLst>
          </p:cNvPr>
          <p:cNvSpPr>
            <a:spLocks noGrp="1"/>
          </p:cNvSpPr>
          <p:nvPr>
            <p:ph type="dt" sz="half" idx="10"/>
          </p:nvPr>
        </p:nvSpPr>
        <p:spPr/>
        <p:txBody>
          <a:bodyPr/>
          <a:lstStyle>
            <a:lvl1pPr>
              <a:defRPr/>
            </a:lvl1pPr>
          </a:lstStyle>
          <a:p>
            <a:pPr>
              <a:defRPr/>
            </a:pPr>
            <a:fld id="{892E4243-5D97-4109-A710-D1A43EDE8D4B}" type="datetimeFigureOut">
              <a:rPr lang="sl-SI"/>
              <a:pPr>
                <a:defRPr/>
              </a:pPr>
              <a:t>3. 06. 2019</a:t>
            </a:fld>
            <a:endParaRPr lang="sl-SI"/>
          </a:p>
        </p:txBody>
      </p:sp>
      <p:sp>
        <p:nvSpPr>
          <p:cNvPr id="5" name="Ograda noge 17">
            <a:extLst>
              <a:ext uri="{FF2B5EF4-FFF2-40B4-BE49-F238E27FC236}">
                <a16:creationId xmlns:a16="http://schemas.microsoft.com/office/drawing/2014/main" id="{EEE04267-AAFC-4370-AEC2-851EFC2D5268}"/>
              </a:ext>
            </a:extLst>
          </p:cNvPr>
          <p:cNvSpPr>
            <a:spLocks noGrp="1"/>
          </p:cNvSpPr>
          <p:nvPr>
            <p:ph type="ftr" sz="quarter" idx="11"/>
          </p:nvPr>
        </p:nvSpPr>
        <p:spPr/>
        <p:txBody>
          <a:bodyPr/>
          <a:lstStyle>
            <a:lvl1pPr>
              <a:defRPr/>
            </a:lvl1pPr>
          </a:lstStyle>
          <a:p>
            <a:pPr>
              <a:defRPr/>
            </a:pPr>
            <a:endParaRPr lang="sl-SI"/>
          </a:p>
        </p:txBody>
      </p:sp>
      <p:sp>
        <p:nvSpPr>
          <p:cNvPr id="6" name="Ograda številke diapozitiva 4">
            <a:extLst>
              <a:ext uri="{FF2B5EF4-FFF2-40B4-BE49-F238E27FC236}">
                <a16:creationId xmlns:a16="http://schemas.microsoft.com/office/drawing/2014/main" id="{B3D8742B-A1DD-4FC1-9443-6830DAE0C6DD}"/>
              </a:ext>
            </a:extLst>
          </p:cNvPr>
          <p:cNvSpPr>
            <a:spLocks noGrp="1"/>
          </p:cNvSpPr>
          <p:nvPr>
            <p:ph type="sldNum" sz="quarter" idx="12"/>
          </p:nvPr>
        </p:nvSpPr>
        <p:spPr/>
        <p:txBody>
          <a:bodyPr/>
          <a:lstStyle>
            <a:lvl1pPr>
              <a:defRPr/>
            </a:lvl1pPr>
          </a:lstStyle>
          <a:p>
            <a:fld id="{D5B327FE-CA40-4783-B3DA-18C728C35789}" type="slidenum">
              <a:rPr lang="sl-SI" altLang="sl-SI"/>
              <a:pPr/>
              <a:t>‹#›</a:t>
            </a:fld>
            <a:endParaRPr lang="sl-SI" altLang="sl-SI"/>
          </a:p>
        </p:txBody>
      </p:sp>
    </p:spTree>
    <p:extLst>
      <p:ext uri="{BB962C8B-B14F-4D97-AF65-F5344CB8AC3E}">
        <p14:creationId xmlns:p14="http://schemas.microsoft.com/office/powerpoint/2010/main" val="83866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Glava odseka">
    <p:spTree>
      <p:nvGrpSpPr>
        <p:cNvPr id="1" name=""/>
        <p:cNvGrpSpPr/>
        <p:nvPr/>
      </p:nvGrpSpPr>
      <p:grpSpPr>
        <a:xfrm>
          <a:off x="0" y="0"/>
          <a:ext cx="0" cy="0"/>
          <a:chOff x="0" y="0"/>
          <a:chExt cx="0" cy="0"/>
        </a:xfrm>
      </p:grpSpPr>
      <p:sp>
        <p:nvSpPr>
          <p:cNvPr id="4" name="Zaobljeni pravokotnik 13">
            <a:extLst>
              <a:ext uri="{FF2B5EF4-FFF2-40B4-BE49-F238E27FC236}">
                <a16:creationId xmlns:a16="http://schemas.microsoft.com/office/drawing/2014/main" id="{F7E48A28-930B-4A7F-8EC6-CC31230D0965}"/>
              </a:ext>
            </a:extLst>
          </p:cNvPr>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Zaobljeni pravokotnik 10">
            <a:extLst>
              <a:ext uri="{FF2B5EF4-FFF2-40B4-BE49-F238E27FC236}">
                <a16:creationId xmlns:a16="http://schemas.microsoft.com/office/drawing/2014/main" id="{38877DC3-A245-4254-96F8-7103258A3B79}"/>
              </a:ext>
            </a:extLst>
          </p:cNvPr>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Naslov 1"/>
          <p:cNvSpPr>
            <a:spLocks noGrp="1"/>
          </p:cNvSpPr>
          <p:nvPr>
            <p:ph type="title"/>
          </p:nvPr>
        </p:nvSpPr>
        <p:spPr>
          <a:xfrm>
            <a:off x="468344" y="4928616"/>
            <a:ext cx="8183880" cy="676656"/>
          </a:xfrm>
        </p:spPr>
        <p:txBody>
          <a:bodyPr lIns="91440" bIns="0"/>
          <a:lstStyle>
            <a:lvl1pPr algn="l">
              <a:buNone/>
              <a:defRPr sz="3600" b="0" cap="none" baseline="0">
                <a:solidFill>
                  <a:schemeClr val="bg2">
                    <a:shade val="25000"/>
                  </a:schemeClr>
                </a:solidFill>
                <a:effectLst/>
              </a:defRPr>
            </a:lvl1pPr>
            <a:extLst/>
          </a:lstStyle>
          <a:p>
            <a:r>
              <a:rPr lang="sl-SI"/>
              <a:t>Kliknite, če želite urediti slog naslova matrice</a:t>
            </a:r>
            <a:endParaRPr lang="en-US"/>
          </a:p>
        </p:txBody>
      </p:sp>
      <p:sp>
        <p:nvSpPr>
          <p:cNvPr id="3" name="Ograda besedila 2"/>
          <p:cNvSpPr>
            <a:spLocks noGrp="1"/>
          </p:cNvSpPr>
          <p:nvPr>
            <p:ph type="body" idx="1"/>
          </p:nvPr>
        </p:nvSpPr>
        <p:spPr>
          <a:xfrm>
            <a:off x="468344" y="5624484"/>
            <a:ext cx="8183880" cy="420624"/>
          </a:xfrm>
        </p:spPr>
        <p:txBody>
          <a:bodyPr lIns="118872" tIns="0"/>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sl-SI"/>
              <a:t>Kliknite, če želite urediti sloge besedila matrice</a:t>
            </a:r>
          </a:p>
        </p:txBody>
      </p:sp>
      <p:sp>
        <p:nvSpPr>
          <p:cNvPr id="6" name="Ograda datuma 3">
            <a:extLst>
              <a:ext uri="{FF2B5EF4-FFF2-40B4-BE49-F238E27FC236}">
                <a16:creationId xmlns:a16="http://schemas.microsoft.com/office/drawing/2014/main" id="{E164BD69-796D-4366-9A65-EE6E48BAFAA2}"/>
              </a:ext>
            </a:extLst>
          </p:cNvPr>
          <p:cNvSpPr>
            <a:spLocks noGrp="1"/>
          </p:cNvSpPr>
          <p:nvPr>
            <p:ph type="dt" sz="half" idx="10"/>
          </p:nvPr>
        </p:nvSpPr>
        <p:spPr/>
        <p:txBody>
          <a:bodyPr/>
          <a:lstStyle>
            <a:lvl1pPr>
              <a:defRPr/>
            </a:lvl1pPr>
          </a:lstStyle>
          <a:p>
            <a:pPr>
              <a:defRPr/>
            </a:pPr>
            <a:fld id="{02BF90D9-B21C-4808-8399-2DFC90DBDA4D}" type="datetimeFigureOut">
              <a:rPr lang="sl-SI"/>
              <a:pPr>
                <a:defRPr/>
              </a:pPr>
              <a:t>3. 06. 2019</a:t>
            </a:fld>
            <a:endParaRPr lang="sl-SI"/>
          </a:p>
        </p:txBody>
      </p:sp>
      <p:sp>
        <p:nvSpPr>
          <p:cNvPr id="7" name="Ograda noge 4">
            <a:extLst>
              <a:ext uri="{FF2B5EF4-FFF2-40B4-BE49-F238E27FC236}">
                <a16:creationId xmlns:a16="http://schemas.microsoft.com/office/drawing/2014/main" id="{00E0ABE4-BF2C-469E-8DEC-6B421FF6AF71}"/>
              </a:ext>
            </a:extLst>
          </p:cNvPr>
          <p:cNvSpPr>
            <a:spLocks noGrp="1"/>
          </p:cNvSpPr>
          <p:nvPr>
            <p:ph type="ftr" sz="quarter" idx="11"/>
          </p:nvPr>
        </p:nvSpPr>
        <p:spPr/>
        <p:txBody>
          <a:bodyPr/>
          <a:lstStyle>
            <a:lvl1pPr>
              <a:defRPr/>
            </a:lvl1pPr>
          </a:lstStyle>
          <a:p>
            <a:pPr>
              <a:defRPr/>
            </a:pPr>
            <a:endParaRPr lang="sl-SI"/>
          </a:p>
        </p:txBody>
      </p:sp>
      <p:sp>
        <p:nvSpPr>
          <p:cNvPr id="8" name="Ograda številke diapozitiva 5">
            <a:extLst>
              <a:ext uri="{FF2B5EF4-FFF2-40B4-BE49-F238E27FC236}">
                <a16:creationId xmlns:a16="http://schemas.microsoft.com/office/drawing/2014/main" id="{3D91633E-1EEF-4E34-B294-DE66231E6FBF}"/>
              </a:ext>
            </a:extLst>
          </p:cNvPr>
          <p:cNvSpPr>
            <a:spLocks noGrp="1"/>
          </p:cNvSpPr>
          <p:nvPr>
            <p:ph type="sldNum" sz="quarter" idx="12"/>
          </p:nvPr>
        </p:nvSpPr>
        <p:spPr/>
        <p:txBody>
          <a:bodyPr/>
          <a:lstStyle>
            <a:lvl1pPr>
              <a:defRPr/>
            </a:lvl1pPr>
          </a:lstStyle>
          <a:p>
            <a:fld id="{BC563163-2CE3-4454-BA14-CD5C5CB6090D}" type="slidenum">
              <a:rPr lang="sl-SI" altLang="sl-SI"/>
              <a:pPr/>
              <a:t>‹#›</a:t>
            </a:fld>
            <a:endParaRPr lang="sl-SI" altLang="sl-SI"/>
          </a:p>
        </p:txBody>
      </p:sp>
    </p:spTree>
    <p:extLst>
      <p:ext uri="{BB962C8B-B14F-4D97-AF65-F5344CB8AC3E}">
        <p14:creationId xmlns:p14="http://schemas.microsoft.com/office/powerpoint/2010/main" val="2832218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Kliknite, če želite urediti slog naslova matrice</a:t>
            </a:r>
            <a:endParaRPr lang="en-US"/>
          </a:p>
        </p:txBody>
      </p:sp>
      <p:sp>
        <p:nvSpPr>
          <p:cNvPr id="3" name="Ograda vsebine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Ograda vsebine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5" name="Ograda datuma 24">
            <a:extLst>
              <a:ext uri="{FF2B5EF4-FFF2-40B4-BE49-F238E27FC236}">
                <a16:creationId xmlns:a16="http://schemas.microsoft.com/office/drawing/2014/main" id="{B67BB7A3-C44B-4479-8D95-52774E95BEE5}"/>
              </a:ext>
            </a:extLst>
          </p:cNvPr>
          <p:cNvSpPr>
            <a:spLocks noGrp="1"/>
          </p:cNvSpPr>
          <p:nvPr>
            <p:ph type="dt" sz="half" idx="10"/>
          </p:nvPr>
        </p:nvSpPr>
        <p:spPr/>
        <p:txBody>
          <a:bodyPr/>
          <a:lstStyle>
            <a:lvl1pPr>
              <a:defRPr/>
            </a:lvl1pPr>
          </a:lstStyle>
          <a:p>
            <a:pPr>
              <a:defRPr/>
            </a:pPr>
            <a:fld id="{EE3D082B-395D-4FF2-B091-C23B035E89AD}" type="datetimeFigureOut">
              <a:rPr lang="sl-SI"/>
              <a:pPr>
                <a:defRPr/>
              </a:pPr>
              <a:t>3. 06. 2019</a:t>
            </a:fld>
            <a:endParaRPr lang="sl-SI"/>
          </a:p>
        </p:txBody>
      </p:sp>
      <p:sp>
        <p:nvSpPr>
          <p:cNvPr id="6" name="Ograda noge 17">
            <a:extLst>
              <a:ext uri="{FF2B5EF4-FFF2-40B4-BE49-F238E27FC236}">
                <a16:creationId xmlns:a16="http://schemas.microsoft.com/office/drawing/2014/main" id="{FEBEC40F-93CB-4E74-A850-6077BE770079}"/>
              </a:ext>
            </a:extLst>
          </p:cNvPr>
          <p:cNvSpPr>
            <a:spLocks noGrp="1"/>
          </p:cNvSpPr>
          <p:nvPr>
            <p:ph type="ftr" sz="quarter" idx="11"/>
          </p:nvPr>
        </p:nvSpPr>
        <p:spPr/>
        <p:txBody>
          <a:bodyPr/>
          <a:lstStyle>
            <a:lvl1pPr>
              <a:defRPr/>
            </a:lvl1pPr>
          </a:lstStyle>
          <a:p>
            <a:pPr>
              <a:defRPr/>
            </a:pPr>
            <a:endParaRPr lang="sl-SI"/>
          </a:p>
        </p:txBody>
      </p:sp>
      <p:sp>
        <p:nvSpPr>
          <p:cNvPr id="7" name="Ograda številke diapozitiva 4">
            <a:extLst>
              <a:ext uri="{FF2B5EF4-FFF2-40B4-BE49-F238E27FC236}">
                <a16:creationId xmlns:a16="http://schemas.microsoft.com/office/drawing/2014/main" id="{BBB484E9-40CA-4E1F-A150-9A7DF45776AA}"/>
              </a:ext>
            </a:extLst>
          </p:cNvPr>
          <p:cNvSpPr>
            <a:spLocks noGrp="1"/>
          </p:cNvSpPr>
          <p:nvPr>
            <p:ph type="sldNum" sz="quarter" idx="12"/>
          </p:nvPr>
        </p:nvSpPr>
        <p:spPr/>
        <p:txBody>
          <a:bodyPr/>
          <a:lstStyle>
            <a:lvl1pPr>
              <a:defRPr/>
            </a:lvl1pPr>
          </a:lstStyle>
          <a:p>
            <a:fld id="{24B03CB0-FB4D-471F-98FA-6C0AD2EFC045}" type="slidenum">
              <a:rPr lang="sl-SI" altLang="sl-SI"/>
              <a:pPr/>
              <a:t>‹#›</a:t>
            </a:fld>
            <a:endParaRPr lang="sl-SI" altLang="sl-SI"/>
          </a:p>
        </p:txBody>
      </p:sp>
    </p:spTree>
    <p:extLst>
      <p:ext uri="{BB962C8B-B14F-4D97-AF65-F5344CB8AC3E}">
        <p14:creationId xmlns:p14="http://schemas.microsoft.com/office/powerpoint/2010/main" val="1164025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502920" y="4983480"/>
            <a:ext cx="8183880" cy="1051560"/>
          </a:xfrm>
        </p:spPr>
        <p:txBody>
          <a:bodyPr/>
          <a:lstStyle>
            <a:lvl1pPr>
              <a:defRPr b="1"/>
            </a:lvl1pPr>
            <a:extLst/>
          </a:lstStyle>
          <a:p>
            <a:r>
              <a:rPr lang="sl-SI"/>
              <a:t>Kliknite, če želite urediti slog naslova matrice</a:t>
            </a:r>
            <a:endParaRPr lang="en-US"/>
          </a:p>
        </p:txBody>
      </p:sp>
      <p:sp>
        <p:nvSpPr>
          <p:cNvPr id="3" name="Ograda besedila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sl-SI"/>
              <a:t>Kliknite, če želite urediti sloge besedila matrice</a:t>
            </a:r>
          </a:p>
        </p:txBody>
      </p:sp>
      <p:sp>
        <p:nvSpPr>
          <p:cNvPr id="4" name="Ograda besedila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sl-SI"/>
              <a:t>Kliknite, če želite urediti sloge besedila matrice</a:t>
            </a:r>
          </a:p>
        </p:txBody>
      </p:sp>
      <p:sp>
        <p:nvSpPr>
          <p:cNvPr id="5" name="Ograda vsebine 4"/>
          <p:cNvSpPr>
            <a:spLocks noGrp="1"/>
          </p:cNvSpPr>
          <p:nvPr>
            <p:ph sz="quarter" idx="2"/>
          </p:nvPr>
        </p:nvSpPr>
        <p:spPr>
          <a:xfrm>
            <a:off x="607224"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6" name="Ograda vsebine 5"/>
          <p:cNvSpPr>
            <a:spLocks noGrp="1"/>
          </p:cNvSpPr>
          <p:nvPr>
            <p:ph sz="quarter" idx="4"/>
          </p:nvPr>
        </p:nvSpPr>
        <p:spPr>
          <a:xfrm>
            <a:off x="4652169"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7" name="Ograda datuma 24">
            <a:extLst>
              <a:ext uri="{FF2B5EF4-FFF2-40B4-BE49-F238E27FC236}">
                <a16:creationId xmlns:a16="http://schemas.microsoft.com/office/drawing/2014/main" id="{295813D1-7FAD-45CF-ADC0-A177B987CDD3}"/>
              </a:ext>
            </a:extLst>
          </p:cNvPr>
          <p:cNvSpPr>
            <a:spLocks noGrp="1"/>
          </p:cNvSpPr>
          <p:nvPr>
            <p:ph type="dt" sz="half" idx="10"/>
          </p:nvPr>
        </p:nvSpPr>
        <p:spPr/>
        <p:txBody>
          <a:bodyPr/>
          <a:lstStyle>
            <a:lvl1pPr>
              <a:defRPr/>
            </a:lvl1pPr>
          </a:lstStyle>
          <a:p>
            <a:pPr>
              <a:defRPr/>
            </a:pPr>
            <a:fld id="{822C5FD9-A62D-4F32-8039-6C647F47DE7B}" type="datetimeFigureOut">
              <a:rPr lang="sl-SI"/>
              <a:pPr>
                <a:defRPr/>
              </a:pPr>
              <a:t>3. 06. 2019</a:t>
            </a:fld>
            <a:endParaRPr lang="sl-SI"/>
          </a:p>
        </p:txBody>
      </p:sp>
      <p:sp>
        <p:nvSpPr>
          <p:cNvPr id="8" name="Ograda noge 17">
            <a:extLst>
              <a:ext uri="{FF2B5EF4-FFF2-40B4-BE49-F238E27FC236}">
                <a16:creationId xmlns:a16="http://schemas.microsoft.com/office/drawing/2014/main" id="{B2E87C2C-8416-451D-85FF-D11603B803EA}"/>
              </a:ext>
            </a:extLst>
          </p:cNvPr>
          <p:cNvSpPr>
            <a:spLocks noGrp="1"/>
          </p:cNvSpPr>
          <p:nvPr>
            <p:ph type="ftr" sz="quarter" idx="11"/>
          </p:nvPr>
        </p:nvSpPr>
        <p:spPr/>
        <p:txBody>
          <a:bodyPr/>
          <a:lstStyle>
            <a:lvl1pPr>
              <a:defRPr/>
            </a:lvl1pPr>
          </a:lstStyle>
          <a:p>
            <a:pPr>
              <a:defRPr/>
            </a:pPr>
            <a:endParaRPr lang="sl-SI"/>
          </a:p>
        </p:txBody>
      </p:sp>
      <p:sp>
        <p:nvSpPr>
          <p:cNvPr id="9" name="Ograda številke diapozitiva 4">
            <a:extLst>
              <a:ext uri="{FF2B5EF4-FFF2-40B4-BE49-F238E27FC236}">
                <a16:creationId xmlns:a16="http://schemas.microsoft.com/office/drawing/2014/main" id="{6E9CBF43-65B4-460B-A282-D1033EEA8F15}"/>
              </a:ext>
            </a:extLst>
          </p:cNvPr>
          <p:cNvSpPr>
            <a:spLocks noGrp="1"/>
          </p:cNvSpPr>
          <p:nvPr>
            <p:ph type="sldNum" sz="quarter" idx="12"/>
          </p:nvPr>
        </p:nvSpPr>
        <p:spPr/>
        <p:txBody>
          <a:bodyPr/>
          <a:lstStyle>
            <a:lvl1pPr>
              <a:defRPr/>
            </a:lvl1pPr>
          </a:lstStyle>
          <a:p>
            <a:fld id="{37CA621C-76BB-4D59-9010-518EAA86C3AF}" type="slidenum">
              <a:rPr lang="sl-SI" altLang="sl-SI"/>
              <a:pPr/>
              <a:t>‹#›</a:t>
            </a:fld>
            <a:endParaRPr lang="sl-SI" altLang="sl-SI"/>
          </a:p>
        </p:txBody>
      </p:sp>
    </p:spTree>
    <p:extLst>
      <p:ext uri="{BB962C8B-B14F-4D97-AF65-F5344CB8AC3E}">
        <p14:creationId xmlns:p14="http://schemas.microsoft.com/office/powerpoint/2010/main" val="2354481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Kliknite, če želite urediti slog naslova matrice</a:t>
            </a:r>
            <a:endParaRPr lang="en-US"/>
          </a:p>
        </p:txBody>
      </p:sp>
      <p:sp>
        <p:nvSpPr>
          <p:cNvPr id="3" name="Ograda datuma 24">
            <a:extLst>
              <a:ext uri="{FF2B5EF4-FFF2-40B4-BE49-F238E27FC236}">
                <a16:creationId xmlns:a16="http://schemas.microsoft.com/office/drawing/2014/main" id="{62814DF8-5F88-455F-B6BF-6F16FBF50579}"/>
              </a:ext>
            </a:extLst>
          </p:cNvPr>
          <p:cNvSpPr>
            <a:spLocks noGrp="1"/>
          </p:cNvSpPr>
          <p:nvPr>
            <p:ph type="dt" sz="half" idx="10"/>
          </p:nvPr>
        </p:nvSpPr>
        <p:spPr/>
        <p:txBody>
          <a:bodyPr/>
          <a:lstStyle>
            <a:lvl1pPr>
              <a:defRPr/>
            </a:lvl1pPr>
          </a:lstStyle>
          <a:p>
            <a:pPr>
              <a:defRPr/>
            </a:pPr>
            <a:fld id="{405BB2B0-FF8E-488F-9983-DFD76FDA6A98}" type="datetimeFigureOut">
              <a:rPr lang="sl-SI"/>
              <a:pPr>
                <a:defRPr/>
              </a:pPr>
              <a:t>3. 06. 2019</a:t>
            </a:fld>
            <a:endParaRPr lang="sl-SI"/>
          </a:p>
        </p:txBody>
      </p:sp>
      <p:sp>
        <p:nvSpPr>
          <p:cNvPr id="4" name="Ograda noge 17">
            <a:extLst>
              <a:ext uri="{FF2B5EF4-FFF2-40B4-BE49-F238E27FC236}">
                <a16:creationId xmlns:a16="http://schemas.microsoft.com/office/drawing/2014/main" id="{8A915FD5-31E2-43CE-AEC3-3F28E6304DFF}"/>
              </a:ext>
            </a:extLst>
          </p:cNvPr>
          <p:cNvSpPr>
            <a:spLocks noGrp="1"/>
          </p:cNvSpPr>
          <p:nvPr>
            <p:ph type="ftr" sz="quarter" idx="11"/>
          </p:nvPr>
        </p:nvSpPr>
        <p:spPr/>
        <p:txBody>
          <a:bodyPr/>
          <a:lstStyle>
            <a:lvl1pPr>
              <a:defRPr/>
            </a:lvl1pPr>
          </a:lstStyle>
          <a:p>
            <a:pPr>
              <a:defRPr/>
            </a:pPr>
            <a:endParaRPr lang="sl-SI"/>
          </a:p>
        </p:txBody>
      </p:sp>
      <p:sp>
        <p:nvSpPr>
          <p:cNvPr id="5" name="Ograda številke diapozitiva 4">
            <a:extLst>
              <a:ext uri="{FF2B5EF4-FFF2-40B4-BE49-F238E27FC236}">
                <a16:creationId xmlns:a16="http://schemas.microsoft.com/office/drawing/2014/main" id="{87CD3351-B940-483F-B143-0C295EB88745}"/>
              </a:ext>
            </a:extLst>
          </p:cNvPr>
          <p:cNvSpPr>
            <a:spLocks noGrp="1"/>
          </p:cNvSpPr>
          <p:nvPr>
            <p:ph type="sldNum" sz="quarter" idx="12"/>
          </p:nvPr>
        </p:nvSpPr>
        <p:spPr/>
        <p:txBody>
          <a:bodyPr/>
          <a:lstStyle>
            <a:lvl1pPr>
              <a:defRPr/>
            </a:lvl1pPr>
          </a:lstStyle>
          <a:p>
            <a:fld id="{AE443420-5C35-4366-BB1B-CF3636BB9E87}" type="slidenum">
              <a:rPr lang="sl-SI" altLang="sl-SI"/>
              <a:pPr/>
              <a:t>‹#›</a:t>
            </a:fld>
            <a:endParaRPr lang="sl-SI" altLang="sl-SI"/>
          </a:p>
        </p:txBody>
      </p:sp>
    </p:spTree>
    <p:extLst>
      <p:ext uri="{BB962C8B-B14F-4D97-AF65-F5344CB8AC3E}">
        <p14:creationId xmlns:p14="http://schemas.microsoft.com/office/powerpoint/2010/main" val="3321287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azen">
    <p:spTree>
      <p:nvGrpSpPr>
        <p:cNvPr id="1" name=""/>
        <p:cNvGrpSpPr/>
        <p:nvPr/>
      </p:nvGrpSpPr>
      <p:grpSpPr>
        <a:xfrm>
          <a:off x="0" y="0"/>
          <a:ext cx="0" cy="0"/>
          <a:chOff x="0" y="0"/>
          <a:chExt cx="0" cy="0"/>
        </a:xfrm>
      </p:grpSpPr>
      <p:sp>
        <p:nvSpPr>
          <p:cNvPr id="2" name="Zaobljeni pravokotnik 6">
            <a:extLst>
              <a:ext uri="{FF2B5EF4-FFF2-40B4-BE49-F238E27FC236}">
                <a16:creationId xmlns:a16="http://schemas.microsoft.com/office/drawing/2014/main" id="{6F30D324-4927-49F8-AF57-DD63B1B70348}"/>
              </a:ext>
            </a:extLst>
          </p:cNvPr>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Ograda datuma 1">
            <a:extLst>
              <a:ext uri="{FF2B5EF4-FFF2-40B4-BE49-F238E27FC236}">
                <a16:creationId xmlns:a16="http://schemas.microsoft.com/office/drawing/2014/main" id="{EB9321D6-1DF3-460E-86EC-A7B946DC7017}"/>
              </a:ext>
            </a:extLst>
          </p:cNvPr>
          <p:cNvSpPr>
            <a:spLocks noGrp="1"/>
          </p:cNvSpPr>
          <p:nvPr>
            <p:ph type="dt" sz="half" idx="10"/>
          </p:nvPr>
        </p:nvSpPr>
        <p:spPr/>
        <p:txBody>
          <a:bodyPr/>
          <a:lstStyle>
            <a:lvl1pPr>
              <a:defRPr/>
            </a:lvl1pPr>
          </a:lstStyle>
          <a:p>
            <a:pPr>
              <a:defRPr/>
            </a:pPr>
            <a:fld id="{AA0AE81A-0427-4C3C-889A-8F326FA94563}" type="datetimeFigureOut">
              <a:rPr lang="sl-SI"/>
              <a:pPr>
                <a:defRPr/>
              </a:pPr>
              <a:t>3. 06. 2019</a:t>
            </a:fld>
            <a:endParaRPr lang="sl-SI"/>
          </a:p>
        </p:txBody>
      </p:sp>
      <p:sp>
        <p:nvSpPr>
          <p:cNvPr id="4" name="Ograda noge 2">
            <a:extLst>
              <a:ext uri="{FF2B5EF4-FFF2-40B4-BE49-F238E27FC236}">
                <a16:creationId xmlns:a16="http://schemas.microsoft.com/office/drawing/2014/main" id="{A3104A06-5D87-4354-8CE5-520F4267CD4E}"/>
              </a:ext>
            </a:extLst>
          </p:cNvPr>
          <p:cNvSpPr>
            <a:spLocks noGrp="1"/>
          </p:cNvSpPr>
          <p:nvPr>
            <p:ph type="ftr" sz="quarter" idx="11"/>
          </p:nvPr>
        </p:nvSpPr>
        <p:spPr/>
        <p:txBody>
          <a:bodyPr/>
          <a:lstStyle>
            <a:lvl1pPr>
              <a:defRPr/>
            </a:lvl1pPr>
          </a:lstStyle>
          <a:p>
            <a:pPr>
              <a:defRPr/>
            </a:pPr>
            <a:endParaRPr lang="sl-SI"/>
          </a:p>
        </p:txBody>
      </p:sp>
      <p:sp>
        <p:nvSpPr>
          <p:cNvPr id="5" name="Ograda številke diapozitiva 3">
            <a:extLst>
              <a:ext uri="{FF2B5EF4-FFF2-40B4-BE49-F238E27FC236}">
                <a16:creationId xmlns:a16="http://schemas.microsoft.com/office/drawing/2014/main" id="{09B3525A-64CD-43C1-B912-56DE7AF81AF9}"/>
              </a:ext>
            </a:extLst>
          </p:cNvPr>
          <p:cNvSpPr>
            <a:spLocks noGrp="1"/>
          </p:cNvSpPr>
          <p:nvPr>
            <p:ph type="sldNum" sz="quarter" idx="12"/>
          </p:nvPr>
        </p:nvSpPr>
        <p:spPr/>
        <p:txBody>
          <a:bodyPr/>
          <a:lstStyle>
            <a:lvl1pPr>
              <a:defRPr/>
            </a:lvl1pPr>
          </a:lstStyle>
          <a:p>
            <a:fld id="{6002CF59-C880-4129-AE66-3217A4F24E90}" type="slidenum">
              <a:rPr lang="sl-SI" altLang="sl-SI"/>
              <a:pPr/>
              <a:t>‹#›</a:t>
            </a:fld>
            <a:endParaRPr lang="sl-SI" altLang="sl-SI"/>
          </a:p>
        </p:txBody>
      </p:sp>
    </p:spTree>
    <p:extLst>
      <p:ext uri="{BB962C8B-B14F-4D97-AF65-F5344CB8AC3E}">
        <p14:creationId xmlns:p14="http://schemas.microsoft.com/office/powerpoint/2010/main" val="3870238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1_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5538784" y="533400"/>
            <a:ext cx="2971800" cy="914400"/>
          </a:xfrm>
        </p:spPr>
        <p:txBody>
          <a:bodyPr/>
          <a:lstStyle>
            <a:lvl1pPr algn="l">
              <a:buNone/>
              <a:defRPr sz="2200" b="1">
                <a:solidFill>
                  <a:schemeClr val="accent1"/>
                </a:solidFill>
              </a:defRPr>
            </a:lvl1pPr>
            <a:extLst/>
          </a:lstStyle>
          <a:p>
            <a:r>
              <a:rPr lang="sl-SI"/>
              <a:t>Kliknite, če želite urediti slog naslova matrice</a:t>
            </a:r>
            <a:endParaRPr lang="en-US"/>
          </a:p>
        </p:txBody>
      </p:sp>
      <p:sp>
        <p:nvSpPr>
          <p:cNvPr id="3" name="Ograda besedila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Ograda vsebine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5" name="Ograda datuma 24">
            <a:extLst>
              <a:ext uri="{FF2B5EF4-FFF2-40B4-BE49-F238E27FC236}">
                <a16:creationId xmlns:a16="http://schemas.microsoft.com/office/drawing/2014/main" id="{2C7BEBCF-77F1-486B-A96A-19891A41BED0}"/>
              </a:ext>
            </a:extLst>
          </p:cNvPr>
          <p:cNvSpPr>
            <a:spLocks noGrp="1"/>
          </p:cNvSpPr>
          <p:nvPr>
            <p:ph type="dt" sz="half" idx="10"/>
          </p:nvPr>
        </p:nvSpPr>
        <p:spPr/>
        <p:txBody>
          <a:bodyPr/>
          <a:lstStyle>
            <a:lvl1pPr>
              <a:defRPr/>
            </a:lvl1pPr>
          </a:lstStyle>
          <a:p>
            <a:pPr>
              <a:defRPr/>
            </a:pPr>
            <a:fld id="{8DB50488-FF97-499C-BC4A-70195B55EBA3}" type="datetimeFigureOut">
              <a:rPr lang="sl-SI"/>
              <a:pPr>
                <a:defRPr/>
              </a:pPr>
              <a:t>3. 06. 2019</a:t>
            </a:fld>
            <a:endParaRPr lang="sl-SI"/>
          </a:p>
        </p:txBody>
      </p:sp>
      <p:sp>
        <p:nvSpPr>
          <p:cNvPr id="6" name="Ograda noge 17">
            <a:extLst>
              <a:ext uri="{FF2B5EF4-FFF2-40B4-BE49-F238E27FC236}">
                <a16:creationId xmlns:a16="http://schemas.microsoft.com/office/drawing/2014/main" id="{D23A457A-1106-4A15-9513-9EAFB5660F39}"/>
              </a:ext>
            </a:extLst>
          </p:cNvPr>
          <p:cNvSpPr>
            <a:spLocks noGrp="1"/>
          </p:cNvSpPr>
          <p:nvPr>
            <p:ph type="ftr" sz="quarter" idx="11"/>
          </p:nvPr>
        </p:nvSpPr>
        <p:spPr/>
        <p:txBody>
          <a:bodyPr/>
          <a:lstStyle>
            <a:lvl1pPr>
              <a:defRPr/>
            </a:lvl1pPr>
          </a:lstStyle>
          <a:p>
            <a:pPr>
              <a:defRPr/>
            </a:pPr>
            <a:endParaRPr lang="sl-SI"/>
          </a:p>
        </p:txBody>
      </p:sp>
      <p:sp>
        <p:nvSpPr>
          <p:cNvPr id="7" name="Ograda številke diapozitiva 4">
            <a:extLst>
              <a:ext uri="{FF2B5EF4-FFF2-40B4-BE49-F238E27FC236}">
                <a16:creationId xmlns:a16="http://schemas.microsoft.com/office/drawing/2014/main" id="{BEB5B946-E3C6-4F1B-9632-6AC426BF6636}"/>
              </a:ext>
            </a:extLst>
          </p:cNvPr>
          <p:cNvSpPr>
            <a:spLocks noGrp="1"/>
          </p:cNvSpPr>
          <p:nvPr>
            <p:ph type="sldNum" sz="quarter" idx="12"/>
          </p:nvPr>
        </p:nvSpPr>
        <p:spPr/>
        <p:txBody>
          <a:bodyPr/>
          <a:lstStyle>
            <a:lvl1pPr>
              <a:defRPr/>
            </a:lvl1pPr>
          </a:lstStyle>
          <a:p>
            <a:fld id="{C3F6E500-0750-4FA5-A4B6-DEAFDFD233B9}" type="slidenum">
              <a:rPr lang="sl-SI" altLang="sl-SI"/>
              <a:pPr/>
              <a:t>‹#›</a:t>
            </a:fld>
            <a:endParaRPr lang="sl-SI" altLang="sl-SI"/>
          </a:p>
        </p:txBody>
      </p:sp>
    </p:spTree>
    <p:extLst>
      <p:ext uri="{BB962C8B-B14F-4D97-AF65-F5344CB8AC3E}">
        <p14:creationId xmlns:p14="http://schemas.microsoft.com/office/powerpoint/2010/main" val="3021987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Naslov in slika">
    <p:spTree>
      <p:nvGrpSpPr>
        <p:cNvPr id="1" name=""/>
        <p:cNvGrpSpPr/>
        <p:nvPr/>
      </p:nvGrpSpPr>
      <p:grpSpPr>
        <a:xfrm>
          <a:off x="0" y="0"/>
          <a:ext cx="0" cy="0"/>
          <a:chOff x="0" y="0"/>
          <a:chExt cx="0" cy="0"/>
        </a:xfrm>
      </p:grpSpPr>
      <p:sp>
        <p:nvSpPr>
          <p:cNvPr id="5" name="Zaobljeni pravokotnik 14">
            <a:extLst>
              <a:ext uri="{FF2B5EF4-FFF2-40B4-BE49-F238E27FC236}">
                <a16:creationId xmlns:a16="http://schemas.microsoft.com/office/drawing/2014/main" id="{E7CA1DE1-746B-44C2-AEE8-AFEA9791B062}"/>
              </a:ext>
            </a:extLst>
          </p:cNvPr>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Zaokroži en kot pravokotnika 10">
            <a:extLst>
              <a:ext uri="{FF2B5EF4-FFF2-40B4-BE49-F238E27FC236}">
                <a16:creationId xmlns:a16="http://schemas.microsoft.com/office/drawing/2014/main" id="{95D0510B-44EA-4CDB-B4C9-D2907F8A3829}"/>
              </a:ext>
            </a:extLst>
          </p:cNvPr>
          <p:cNvSpPr/>
          <p:nvPr/>
        </p:nvSpPr>
        <p:spPr>
          <a:xfrm>
            <a:off x="6400800" y="433388"/>
            <a:ext cx="2324100"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Naslov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lang="sl-SI"/>
              <a:t>Kliknite, če želite urediti slog naslova matrice</a:t>
            </a:r>
            <a:endParaRPr lang="en-US"/>
          </a:p>
        </p:txBody>
      </p:sp>
      <p:sp>
        <p:nvSpPr>
          <p:cNvPr id="4" name="Ograda besedila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3" name="Ograda slike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normAutofit/>
          </a:bodyPr>
          <a:lstStyle>
            <a:lvl1pPr marL="0" indent="0">
              <a:buNone/>
              <a:defRPr sz="3200"/>
            </a:lvl1pPr>
            <a:extLst/>
          </a:lstStyle>
          <a:p>
            <a:pPr lvl="0"/>
            <a:r>
              <a:rPr lang="sl-SI" noProof="0"/>
              <a:t>Kliknite ikono, če želite dodati sliko</a:t>
            </a:r>
            <a:endParaRPr lang="en-US" noProof="0"/>
          </a:p>
        </p:txBody>
      </p:sp>
      <p:sp>
        <p:nvSpPr>
          <p:cNvPr id="7" name="Ograda datuma 4">
            <a:extLst>
              <a:ext uri="{FF2B5EF4-FFF2-40B4-BE49-F238E27FC236}">
                <a16:creationId xmlns:a16="http://schemas.microsoft.com/office/drawing/2014/main" id="{8B5C36F0-6317-49AA-B610-0A91E48B07E1}"/>
              </a:ext>
            </a:extLst>
          </p:cNvPr>
          <p:cNvSpPr>
            <a:spLocks noGrp="1"/>
          </p:cNvSpPr>
          <p:nvPr>
            <p:ph type="dt" sz="half" idx="10"/>
          </p:nvPr>
        </p:nvSpPr>
        <p:spPr/>
        <p:txBody>
          <a:bodyPr/>
          <a:lstStyle>
            <a:lvl1pPr>
              <a:defRPr/>
            </a:lvl1pPr>
          </a:lstStyle>
          <a:p>
            <a:pPr>
              <a:defRPr/>
            </a:pPr>
            <a:fld id="{1B2E8792-1550-40C3-8EAB-1EB5D1ACEA3B}" type="datetimeFigureOut">
              <a:rPr lang="sl-SI"/>
              <a:pPr>
                <a:defRPr/>
              </a:pPr>
              <a:t>3. 06. 2019</a:t>
            </a:fld>
            <a:endParaRPr lang="sl-SI"/>
          </a:p>
        </p:txBody>
      </p:sp>
      <p:sp>
        <p:nvSpPr>
          <p:cNvPr id="8" name="Ograda noge 5">
            <a:extLst>
              <a:ext uri="{FF2B5EF4-FFF2-40B4-BE49-F238E27FC236}">
                <a16:creationId xmlns:a16="http://schemas.microsoft.com/office/drawing/2014/main" id="{F6DB9CFC-0ABF-43EE-B178-9A35249BC8CB}"/>
              </a:ext>
            </a:extLst>
          </p:cNvPr>
          <p:cNvSpPr>
            <a:spLocks noGrp="1"/>
          </p:cNvSpPr>
          <p:nvPr>
            <p:ph type="ftr" sz="quarter" idx="11"/>
          </p:nvPr>
        </p:nvSpPr>
        <p:spPr/>
        <p:txBody>
          <a:bodyPr/>
          <a:lstStyle>
            <a:lvl1pPr>
              <a:defRPr/>
            </a:lvl1pPr>
          </a:lstStyle>
          <a:p>
            <a:pPr>
              <a:defRPr/>
            </a:pPr>
            <a:endParaRPr lang="sl-SI"/>
          </a:p>
        </p:txBody>
      </p:sp>
      <p:sp>
        <p:nvSpPr>
          <p:cNvPr id="9" name="Ograda številke diapozitiva 6">
            <a:extLst>
              <a:ext uri="{FF2B5EF4-FFF2-40B4-BE49-F238E27FC236}">
                <a16:creationId xmlns:a16="http://schemas.microsoft.com/office/drawing/2014/main" id="{20313EA5-4B47-456D-AC0B-4B5E35F934B0}"/>
              </a:ext>
            </a:extLst>
          </p:cNvPr>
          <p:cNvSpPr>
            <a:spLocks noGrp="1"/>
          </p:cNvSpPr>
          <p:nvPr>
            <p:ph type="sldNum" sz="quarter" idx="12"/>
          </p:nvPr>
        </p:nvSpPr>
        <p:spPr/>
        <p:txBody>
          <a:bodyPr/>
          <a:lstStyle>
            <a:lvl1pPr>
              <a:defRPr/>
            </a:lvl1pPr>
          </a:lstStyle>
          <a:p>
            <a:fld id="{F9D4D597-839B-4762-8EE0-74D6291EFCB2}" type="slidenum">
              <a:rPr lang="sl-SI" altLang="sl-SI"/>
              <a:pPr/>
              <a:t>‹#›</a:t>
            </a:fld>
            <a:endParaRPr lang="sl-SI" altLang="sl-SI"/>
          </a:p>
        </p:txBody>
      </p:sp>
    </p:spTree>
    <p:extLst>
      <p:ext uri="{BB962C8B-B14F-4D97-AF65-F5344CB8AC3E}">
        <p14:creationId xmlns:p14="http://schemas.microsoft.com/office/powerpoint/2010/main" val="3905053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Zaobljeni pravokotnik 6">
            <a:extLst>
              <a:ext uri="{FF2B5EF4-FFF2-40B4-BE49-F238E27FC236}">
                <a16:creationId xmlns:a16="http://schemas.microsoft.com/office/drawing/2014/main" id="{551B60CD-4655-491A-B9CB-B451333B7DA0}"/>
              </a:ext>
            </a:extLst>
          </p:cNvPr>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Zaobljeni pravokotnik 8">
            <a:extLst>
              <a:ext uri="{FF2B5EF4-FFF2-40B4-BE49-F238E27FC236}">
                <a16:creationId xmlns:a16="http://schemas.microsoft.com/office/drawing/2014/main" id="{8AA01671-20D6-4F1F-84FA-8EF917010D59}"/>
              </a:ext>
            </a:extLst>
          </p:cNvPr>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Ograda naslova 12">
            <a:extLst>
              <a:ext uri="{FF2B5EF4-FFF2-40B4-BE49-F238E27FC236}">
                <a16:creationId xmlns:a16="http://schemas.microsoft.com/office/drawing/2014/main" id="{8DD14625-61E6-4ABE-90B7-F25D26CD0E11}"/>
              </a:ext>
            </a:extLst>
          </p:cNvPr>
          <p:cNvSpPr>
            <a:spLocks noGrp="1"/>
          </p:cNvSpPr>
          <p:nvPr>
            <p:ph type="title"/>
          </p:nvPr>
        </p:nvSpPr>
        <p:spPr>
          <a:xfrm>
            <a:off x="503238" y="4986338"/>
            <a:ext cx="8183562" cy="1050925"/>
          </a:xfrm>
          <a:prstGeom prst="rect">
            <a:avLst/>
          </a:prstGeom>
        </p:spPr>
        <p:txBody>
          <a:bodyPr vert="horz" anchor="b">
            <a:normAutofit/>
          </a:bodyPr>
          <a:lstStyle/>
          <a:p>
            <a:r>
              <a:rPr lang="sl-SI"/>
              <a:t>Kliknite, če želite urediti slog naslova matrice</a:t>
            </a:r>
            <a:endParaRPr lang="en-US"/>
          </a:p>
        </p:txBody>
      </p:sp>
      <p:sp>
        <p:nvSpPr>
          <p:cNvPr id="1031" name="Ograda besedila 3">
            <a:extLst>
              <a:ext uri="{FF2B5EF4-FFF2-40B4-BE49-F238E27FC236}">
                <a16:creationId xmlns:a16="http://schemas.microsoft.com/office/drawing/2014/main" id="{662AD478-2DDE-4D55-9AFA-162DD0800931}"/>
              </a:ext>
            </a:extLst>
          </p:cNvPr>
          <p:cNvSpPr>
            <a:spLocks noGrp="1"/>
          </p:cNvSpPr>
          <p:nvPr>
            <p:ph type="body" idx="1"/>
          </p:nvPr>
        </p:nvSpPr>
        <p:spPr bwMode="auto">
          <a:xfrm>
            <a:off x="503238" y="530225"/>
            <a:ext cx="8183562" cy="418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2880" tIns="91440" rIns="91440" bIns="45720" numCol="1" anchor="t" anchorCtr="0" compatLnSpc="1">
            <a:prstTxWarp prst="textNoShape">
              <a:avLst/>
            </a:prstTxWarp>
          </a:bodyPr>
          <a:lstStyle/>
          <a:p>
            <a:pPr lvl="0"/>
            <a:r>
              <a:rPr lang="sl-SI" altLang="sl-SI"/>
              <a:t>Kliknite, če želite urediti sloge besedila matrice</a:t>
            </a:r>
          </a:p>
          <a:p>
            <a:pPr lvl="1"/>
            <a:r>
              <a:rPr lang="sl-SI" altLang="sl-SI"/>
              <a:t>Druga raven</a:t>
            </a:r>
          </a:p>
          <a:p>
            <a:pPr lvl="2"/>
            <a:r>
              <a:rPr lang="sl-SI" altLang="sl-SI"/>
              <a:t>Tretja raven</a:t>
            </a:r>
          </a:p>
          <a:p>
            <a:pPr lvl="3"/>
            <a:r>
              <a:rPr lang="sl-SI" altLang="sl-SI"/>
              <a:t>Četrta raven</a:t>
            </a:r>
          </a:p>
          <a:p>
            <a:pPr lvl="4"/>
            <a:r>
              <a:rPr lang="sl-SI" altLang="sl-SI"/>
              <a:t>Peta raven</a:t>
            </a:r>
            <a:endParaRPr lang="en-US" altLang="sl-SI"/>
          </a:p>
        </p:txBody>
      </p:sp>
      <p:sp>
        <p:nvSpPr>
          <p:cNvPr id="25" name="Ograda datuma 24">
            <a:extLst>
              <a:ext uri="{FF2B5EF4-FFF2-40B4-BE49-F238E27FC236}">
                <a16:creationId xmlns:a16="http://schemas.microsoft.com/office/drawing/2014/main" id="{9B8A5FB7-49B1-4A63-9D20-64C0768435EA}"/>
              </a:ext>
            </a:extLst>
          </p:cNvPr>
          <p:cNvSpPr>
            <a:spLocks noGrp="1"/>
          </p:cNvSpPr>
          <p:nvPr>
            <p:ph type="dt" sz="half" idx="2"/>
          </p:nvPr>
        </p:nvSpPr>
        <p:spPr>
          <a:xfrm>
            <a:off x="3776663" y="6111875"/>
            <a:ext cx="2286000" cy="365125"/>
          </a:xfrm>
          <a:prstGeom prst="rect">
            <a:avLst/>
          </a:prstGeom>
        </p:spPr>
        <p:txBody>
          <a:bodyPr vert="horz" anchor="b"/>
          <a:lstStyle>
            <a:lvl1pPr algn="r" eaLnBrk="1" fontAlgn="auto" latinLnBrk="0" hangingPunct="1">
              <a:spcBef>
                <a:spcPts val="0"/>
              </a:spcBef>
              <a:spcAft>
                <a:spcPts val="0"/>
              </a:spcAft>
              <a:defRPr kumimoji="0" sz="1000" smtClean="0">
                <a:solidFill>
                  <a:schemeClr val="bg2">
                    <a:shade val="50000"/>
                  </a:schemeClr>
                </a:solidFill>
                <a:latin typeface="+mn-lt"/>
                <a:cs typeface="+mn-cs"/>
              </a:defRPr>
            </a:lvl1pPr>
            <a:extLst/>
          </a:lstStyle>
          <a:p>
            <a:pPr>
              <a:defRPr/>
            </a:pPr>
            <a:fld id="{BCDD2DAC-5AC8-415B-BBBF-9E134069352E}" type="datetimeFigureOut">
              <a:rPr lang="sl-SI"/>
              <a:pPr>
                <a:defRPr/>
              </a:pPr>
              <a:t>3. 06. 2019</a:t>
            </a:fld>
            <a:endParaRPr lang="sl-SI"/>
          </a:p>
        </p:txBody>
      </p:sp>
      <p:sp>
        <p:nvSpPr>
          <p:cNvPr id="18" name="Ograda noge 17">
            <a:extLst>
              <a:ext uri="{FF2B5EF4-FFF2-40B4-BE49-F238E27FC236}">
                <a16:creationId xmlns:a16="http://schemas.microsoft.com/office/drawing/2014/main" id="{7E6B1B0A-70AD-4CDF-ADF3-FF9990B3846B}"/>
              </a:ext>
            </a:extLst>
          </p:cNvPr>
          <p:cNvSpPr>
            <a:spLocks noGrp="1"/>
          </p:cNvSpPr>
          <p:nvPr>
            <p:ph type="ftr" sz="quarter" idx="3"/>
          </p:nvPr>
        </p:nvSpPr>
        <p:spPr>
          <a:xfrm>
            <a:off x="6062663" y="6111875"/>
            <a:ext cx="2286000" cy="365125"/>
          </a:xfrm>
          <a:prstGeom prst="rect">
            <a:avLst/>
          </a:prstGeom>
        </p:spPr>
        <p:txBody>
          <a:bodyPr vert="horz" anchor="b"/>
          <a:lstStyle>
            <a:lvl1pPr algn="l" eaLnBrk="1" fontAlgn="auto" latinLnBrk="0" hangingPunct="1">
              <a:spcBef>
                <a:spcPts val="0"/>
              </a:spcBef>
              <a:spcAft>
                <a:spcPts val="0"/>
              </a:spcAft>
              <a:defRPr kumimoji="0" sz="1000">
                <a:solidFill>
                  <a:schemeClr val="bg2">
                    <a:shade val="50000"/>
                  </a:schemeClr>
                </a:solidFill>
                <a:latin typeface="+mn-lt"/>
                <a:cs typeface="+mn-cs"/>
              </a:defRPr>
            </a:lvl1pPr>
            <a:extLst/>
          </a:lstStyle>
          <a:p>
            <a:pPr>
              <a:defRPr/>
            </a:pPr>
            <a:endParaRPr lang="sl-SI"/>
          </a:p>
        </p:txBody>
      </p:sp>
      <p:sp>
        <p:nvSpPr>
          <p:cNvPr id="5" name="Ograda številke diapozitiva 4">
            <a:extLst>
              <a:ext uri="{FF2B5EF4-FFF2-40B4-BE49-F238E27FC236}">
                <a16:creationId xmlns:a16="http://schemas.microsoft.com/office/drawing/2014/main" id="{C91351C8-8ED8-4119-A396-2DA27333DB30}"/>
              </a:ext>
            </a:extLst>
          </p:cNvPr>
          <p:cNvSpPr>
            <a:spLocks noGrp="1"/>
          </p:cNvSpPr>
          <p:nvPr>
            <p:ph type="sldNum" sz="quarter" idx="4"/>
          </p:nvPr>
        </p:nvSpPr>
        <p:spPr>
          <a:xfrm>
            <a:off x="8348663" y="6111875"/>
            <a:ext cx="457200" cy="365125"/>
          </a:xfrm>
          <a:prstGeom prst="rect">
            <a:avLst/>
          </a:prstGeom>
        </p:spPr>
        <p:txBody>
          <a:bodyPr vert="horz" wrap="square" lIns="91440" tIns="45720" rIns="91440" bIns="45720" numCol="1" anchor="b" anchorCtr="0" compatLnSpc="1">
            <a:prstTxWarp prst="textNoShape">
              <a:avLst/>
            </a:prstTxWarp>
          </a:bodyPr>
          <a:lstStyle>
            <a:lvl1pPr algn="r">
              <a:defRPr sz="1000">
                <a:solidFill>
                  <a:srgbClr val="A7A399"/>
                </a:solidFill>
              </a:defRPr>
            </a:lvl1pPr>
          </a:lstStyle>
          <a:p>
            <a:fld id="{6379ED56-90B7-4158-8CF8-147B91742AAA}" type="slidenum">
              <a:rPr lang="sl-SI" altLang="sl-SI"/>
              <a:pPr/>
              <a:t>‹#›</a:t>
            </a:fld>
            <a:endParaRPr lang="sl-SI" altLang="sl-SI"/>
          </a:p>
        </p:txBody>
      </p:sp>
    </p:spTree>
  </p:cSld>
  <p:clrMap bg1="lt1" tx1="dk1" bg2="lt2" tx2="dk2" accent1="accent1" accent2="accent2" accent3="accent3" accent4="accent4" accent5="accent5" accent6="accent6" hlink="hlink" folHlink="folHlink"/>
  <p:sldLayoutIdLst>
    <p:sldLayoutId id="2147483731" r:id="rId1"/>
    <p:sldLayoutId id="2147483724" r:id="rId2"/>
    <p:sldLayoutId id="2147483732" r:id="rId3"/>
    <p:sldLayoutId id="2147483725" r:id="rId4"/>
    <p:sldLayoutId id="2147483726" r:id="rId5"/>
    <p:sldLayoutId id="2147483727" r:id="rId6"/>
    <p:sldLayoutId id="2147483733" r:id="rId7"/>
    <p:sldLayoutId id="2147483728" r:id="rId8"/>
    <p:sldLayoutId id="2147483734" r:id="rId9"/>
    <p:sldLayoutId id="2147483729" r:id="rId10"/>
    <p:sldLayoutId id="2147483730" r:id="rId11"/>
  </p:sldLayoutIdLst>
  <p:txStyles>
    <p:titleStyle>
      <a:lvl1pPr algn="l" rtl="0" fontAlgn="base">
        <a:spcBef>
          <a:spcPct val="0"/>
        </a:spcBef>
        <a:spcAft>
          <a:spcPct val="0"/>
        </a:spcAft>
        <a:defRPr sz="3600" b="1" kern="1200">
          <a:solidFill>
            <a:srgbClr val="FF8D3E"/>
          </a:solidFill>
          <a:effectLst>
            <a:outerShdw blurRad="53975" dist="22860" dir="5400000" algn="tl" rotWithShape="0">
              <a:srgbClr val="000000">
                <a:alpha val="55000"/>
              </a:srgbClr>
            </a:outerShdw>
          </a:effectLst>
          <a:latin typeface="+mj-lt"/>
          <a:ea typeface="+mj-ea"/>
          <a:cs typeface="+mj-cs"/>
        </a:defRPr>
      </a:lvl1pPr>
      <a:lvl2pPr algn="l" rtl="0" fontAlgn="base">
        <a:spcBef>
          <a:spcPct val="0"/>
        </a:spcBef>
        <a:spcAft>
          <a:spcPct val="0"/>
        </a:spcAft>
        <a:defRPr sz="3600" b="1">
          <a:solidFill>
            <a:srgbClr val="FF8D3E"/>
          </a:solidFill>
          <a:latin typeface="Verdana" panose="020B0604030504040204" pitchFamily="34" charset="0"/>
        </a:defRPr>
      </a:lvl2pPr>
      <a:lvl3pPr algn="l" rtl="0" fontAlgn="base">
        <a:spcBef>
          <a:spcPct val="0"/>
        </a:spcBef>
        <a:spcAft>
          <a:spcPct val="0"/>
        </a:spcAft>
        <a:defRPr sz="3600" b="1">
          <a:solidFill>
            <a:srgbClr val="FF8D3E"/>
          </a:solidFill>
          <a:latin typeface="Verdana" panose="020B0604030504040204" pitchFamily="34" charset="0"/>
        </a:defRPr>
      </a:lvl3pPr>
      <a:lvl4pPr algn="l" rtl="0" fontAlgn="base">
        <a:spcBef>
          <a:spcPct val="0"/>
        </a:spcBef>
        <a:spcAft>
          <a:spcPct val="0"/>
        </a:spcAft>
        <a:defRPr sz="3600" b="1">
          <a:solidFill>
            <a:srgbClr val="FF8D3E"/>
          </a:solidFill>
          <a:latin typeface="Verdana" panose="020B0604030504040204" pitchFamily="34" charset="0"/>
        </a:defRPr>
      </a:lvl4pPr>
      <a:lvl5pPr algn="l" rtl="0" fontAlgn="base">
        <a:spcBef>
          <a:spcPct val="0"/>
        </a:spcBef>
        <a:spcAft>
          <a:spcPct val="0"/>
        </a:spcAft>
        <a:defRPr sz="3600" b="1">
          <a:solidFill>
            <a:srgbClr val="FF8D3E"/>
          </a:solidFill>
          <a:latin typeface="Verdana" panose="020B0604030504040204" pitchFamily="34" charset="0"/>
        </a:defRPr>
      </a:lvl5pPr>
      <a:lvl6pPr marL="457200" algn="l" rtl="0" fontAlgn="base">
        <a:spcBef>
          <a:spcPct val="0"/>
        </a:spcBef>
        <a:spcAft>
          <a:spcPct val="0"/>
        </a:spcAft>
        <a:defRPr sz="3600" b="1">
          <a:solidFill>
            <a:srgbClr val="FF8D3E"/>
          </a:solidFill>
          <a:latin typeface="Verdana" panose="020B0604030504040204" pitchFamily="34" charset="0"/>
        </a:defRPr>
      </a:lvl6pPr>
      <a:lvl7pPr marL="914400" algn="l" rtl="0" fontAlgn="base">
        <a:spcBef>
          <a:spcPct val="0"/>
        </a:spcBef>
        <a:spcAft>
          <a:spcPct val="0"/>
        </a:spcAft>
        <a:defRPr sz="3600" b="1">
          <a:solidFill>
            <a:srgbClr val="FF8D3E"/>
          </a:solidFill>
          <a:latin typeface="Verdana" panose="020B0604030504040204" pitchFamily="34" charset="0"/>
        </a:defRPr>
      </a:lvl7pPr>
      <a:lvl8pPr marL="1371600" algn="l" rtl="0" fontAlgn="base">
        <a:spcBef>
          <a:spcPct val="0"/>
        </a:spcBef>
        <a:spcAft>
          <a:spcPct val="0"/>
        </a:spcAft>
        <a:defRPr sz="3600" b="1">
          <a:solidFill>
            <a:srgbClr val="FF8D3E"/>
          </a:solidFill>
          <a:latin typeface="Verdana" panose="020B0604030504040204" pitchFamily="34" charset="0"/>
        </a:defRPr>
      </a:lvl8pPr>
      <a:lvl9pPr marL="1828800" algn="l" rtl="0" fontAlgn="base">
        <a:spcBef>
          <a:spcPct val="0"/>
        </a:spcBef>
        <a:spcAft>
          <a:spcPct val="0"/>
        </a:spcAft>
        <a:defRPr sz="3600" b="1">
          <a:solidFill>
            <a:srgbClr val="FF8D3E"/>
          </a:solidFill>
          <a:latin typeface="Verdana" panose="020B0604030504040204" pitchFamily="34" charset="0"/>
        </a:defRPr>
      </a:lvl9pPr>
      <a:extLst/>
    </p:titleStyle>
    <p:bodyStyle>
      <a:lvl1pPr marL="265113" indent="-265113" algn="l" rtl="0" fontAlgn="base">
        <a:spcBef>
          <a:spcPts val="250"/>
        </a:spcBef>
        <a:spcAft>
          <a:spcPct val="0"/>
        </a:spcAft>
        <a:buClr>
          <a:schemeClr val="accent1"/>
        </a:buClr>
        <a:buSzPct val="80000"/>
        <a:buFont typeface="Wingdings 2" panose="05020102010507070707" pitchFamily="18" charset="2"/>
        <a:buChar char=""/>
        <a:defRPr sz="2800" kern="1200">
          <a:solidFill>
            <a:schemeClr val="tx1"/>
          </a:solidFill>
          <a:latin typeface="+mn-lt"/>
          <a:ea typeface="+mn-ea"/>
          <a:cs typeface="+mn-cs"/>
        </a:defRPr>
      </a:lvl1pPr>
      <a:lvl2pPr marL="547688" indent="-200025" algn="l" rtl="0" fontAlgn="base">
        <a:spcBef>
          <a:spcPts val="250"/>
        </a:spcBef>
        <a:spcAft>
          <a:spcPct val="0"/>
        </a:spcAft>
        <a:buClr>
          <a:schemeClr val="accent1"/>
        </a:buClr>
        <a:buSzPct val="100000"/>
        <a:buFont typeface="Verdana" panose="020B0604030504040204" pitchFamily="34" charset="0"/>
        <a:buChar char="◦"/>
        <a:defRPr sz="2400" kern="1200">
          <a:solidFill>
            <a:schemeClr val="tx1"/>
          </a:solidFill>
          <a:latin typeface="+mn-lt"/>
          <a:ea typeface="+mn-ea"/>
          <a:cs typeface="+mn-cs"/>
        </a:defRPr>
      </a:lvl2pPr>
      <a:lvl3pPr marL="785813" indent="-182563" algn="l" rtl="0" fontAlgn="base">
        <a:spcBef>
          <a:spcPts val="250"/>
        </a:spcBef>
        <a:spcAft>
          <a:spcPct val="0"/>
        </a:spcAft>
        <a:buClr>
          <a:srgbClr val="ED3742"/>
        </a:buClr>
        <a:buSzPct val="100000"/>
        <a:buFont typeface="Wingdings 2" panose="05020102010507070707" pitchFamily="18" charset="2"/>
        <a:buChar char=""/>
        <a:defRPr sz="2200" kern="1200">
          <a:solidFill>
            <a:schemeClr val="tx1"/>
          </a:solidFill>
          <a:latin typeface="+mn-lt"/>
          <a:ea typeface="+mn-ea"/>
          <a:cs typeface="+mn-cs"/>
        </a:defRPr>
      </a:lvl3pPr>
      <a:lvl4pPr marL="1023938" indent="-182563" algn="l" rtl="0" fontAlgn="base">
        <a:spcBef>
          <a:spcPts val="225"/>
        </a:spcBef>
        <a:spcAft>
          <a:spcPct val="0"/>
        </a:spcAft>
        <a:buClr>
          <a:srgbClr val="ED3742"/>
        </a:buClr>
        <a:buSzPct val="112000"/>
        <a:buFont typeface="Verdana" panose="020B0604030504040204" pitchFamily="34" charset="0"/>
        <a:buChar char="◦"/>
        <a:defRPr sz="1900" kern="1200">
          <a:solidFill>
            <a:schemeClr val="tx1"/>
          </a:solidFill>
          <a:latin typeface="+mn-lt"/>
          <a:ea typeface="+mn-ea"/>
          <a:cs typeface="+mn-cs"/>
        </a:defRPr>
      </a:lvl4pPr>
      <a:lvl5pPr marL="1279525" indent="-182563" algn="l" rtl="0" fontAlgn="base">
        <a:spcBef>
          <a:spcPts val="250"/>
        </a:spcBef>
        <a:spcAft>
          <a:spcPct val="0"/>
        </a:spcAft>
        <a:buClr>
          <a:srgbClr val="4A85BF"/>
        </a:buClr>
        <a:buSzPct val="100000"/>
        <a:buFont typeface="Wingdings 2" panose="05020102010507070707" pitchFamily="18" charset="2"/>
        <a:buChar char=""/>
        <a:defRPr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l.wikipedia.org/wiki/Var%C5%A1avski_pakt" TargetMode="External"/><Relationship Id="rId2" Type="http://schemas.openxmlformats.org/officeDocument/2006/relationships/hyperlink" Target="http://www.dijaski.net/zgodovina/referati.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5573551-1078-473B-A011-C85FC0A69489}"/>
              </a:ext>
            </a:extLst>
          </p:cNvPr>
          <p:cNvSpPr>
            <a:spLocks noGrp="1"/>
          </p:cNvSpPr>
          <p:nvPr>
            <p:ph type="ctrTitle"/>
          </p:nvPr>
        </p:nvSpPr>
        <p:spPr>
          <a:xfrm>
            <a:off x="722313" y="1820863"/>
            <a:ext cx="7772400" cy="1828800"/>
          </a:xfrm>
        </p:spPr>
        <p:txBody>
          <a:bodyPr/>
          <a:lstStyle/>
          <a:p>
            <a:pPr fontAlgn="auto">
              <a:spcAft>
                <a:spcPts val="0"/>
              </a:spcAft>
              <a:defRPr/>
            </a:pPr>
            <a:r>
              <a:rPr lang="sl-SI" dirty="0"/>
              <a:t>VARŠAVKI PAKT</a:t>
            </a:r>
          </a:p>
        </p:txBody>
      </p:sp>
      <p:sp>
        <p:nvSpPr>
          <p:cNvPr id="3" name="Podnaslov 2">
            <a:extLst>
              <a:ext uri="{FF2B5EF4-FFF2-40B4-BE49-F238E27FC236}">
                <a16:creationId xmlns:a16="http://schemas.microsoft.com/office/drawing/2014/main" id="{3F9FE4FA-6230-44CB-A4C4-C01BBCD55C6B}"/>
              </a:ext>
            </a:extLst>
          </p:cNvPr>
          <p:cNvSpPr>
            <a:spLocks noGrp="1"/>
          </p:cNvSpPr>
          <p:nvPr>
            <p:ph type="subTitle" idx="1"/>
          </p:nvPr>
        </p:nvSpPr>
        <p:spPr>
          <a:xfrm>
            <a:off x="722313" y="3684588"/>
            <a:ext cx="7772400" cy="914400"/>
          </a:xfrm>
        </p:spPr>
        <p:txBody>
          <a:bodyPr>
            <a:normAutofit/>
          </a:bodyPr>
          <a:lstStyle/>
          <a:p>
            <a:pPr fontAlgn="auto">
              <a:spcAft>
                <a:spcPts val="0"/>
              </a:spcAft>
              <a:buFont typeface="Wingdings 2"/>
              <a:buNone/>
              <a:defRPr/>
            </a:pPr>
            <a:endParaRPr lang="sl-SI"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3D36871-21A7-4B6D-A679-C110F6A5B3F3}"/>
              </a:ext>
            </a:extLst>
          </p:cNvPr>
          <p:cNvSpPr>
            <a:spLocks noGrp="1"/>
          </p:cNvSpPr>
          <p:nvPr>
            <p:ph type="title"/>
          </p:nvPr>
        </p:nvSpPr>
        <p:spPr>
          <a:xfrm>
            <a:off x="503238" y="4983163"/>
            <a:ext cx="8183562" cy="1052512"/>
          </a:xfrm>
        </p:spPr>
        <p:txBody>
          <a:bodyPr/>
          <a:lstStyle/>
          <a:p>
            <a:pPr fontAlgn="auto">
              <a:spcAft>
                <a:spcPts val="0"/>
              </a:spcAft>
              <a:defRPr/>
            </a:pPr>
            <a:r>
              <a:rPr lang="sl-SI" dirty="0">
                <a:solidFill>
                  <a:schemeClr val="accent1">
                    <a:tint val="88000"/>
                    <a:satMod val="150000"/>
                  </a:schemeClr>
                </a:solidFill>
              </a:rPr>
              <a:t>KAJ JE VARŠAVKI PAKT</a:t>
            </a:r>
          </a:p>
        </p:txBody>
      </p:sp>
      <p:sp>
        <p:nvSpPr>
          <p:cNvPr id="3" name="Ograda vsebine 2">
            <a:extLst>
              <a:ext uri="{FF2B5EF4-FFF2-40B4-BE49-F238E27FC236}">
                <a16:creationId xmlns:a16="http://schemas.microsoft.com/office/drawing/2014/main" id="{82079B16-CA48-422A-BA84-78B09A178A4C}"/>
              </a:ext>
            </a:extLst>
          </p:cNvPr>
          <p:cNvSpPr>
            <a:spLocks noGrp="1"/>
          </p:cNvSpPr>
          <p:nvPr>
            <p:ph idx="1"/>
          </p:nvPr>
        </p:nvSpPr>
        <p:spPr>
          <a:xfrm>
            <a:off x="503238" y="530225"/>
            <a:ext cx="8183562" cy="4187825"/>
          </a:xfrm>
        </p:spPr>
        <p:txBody>
          <a:bodyPr>
            <a:normAutofit lnSpcReduction="10000"/>
          </a:bodyPr>
          <a:lstStyle/>
          <a:p>
            <a:pPr marL="265176" indent="-265176" fontAlgn="auto">
              <a:spcAft>
                <a:spcPts val="0"/>
              </a:spcAft>
              <a:buFont typeface="Wingdings 2"/>
              <a:buNone/>
              <a:defRPr/>
            </a:pPr>
            <a:r>
              <a:rPr lang="sl-SI" dirty="0"/>
              <a:t>Varšavski pakt (ali Varšavski sporazum o prijateljstvu, sodelovanju in vzajemni pomoči) je bila vojaška zveza držav vzhodnega bloka, ki so se organizirale kot odgovor na zahodno ustanovitev Nata. Varšavski pakt je sestavil Nikita Hruščov leta 1955 in je bil podpisan v Varšavi 14. maja 1955. Propadel je 31. marca 1991 in bil uradno razpuščen v Pragi 1. julija 1991.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4CE7B76-7339-42D8-940E-49361D140AF0}"/>
              </a:ext>
            </a:extLst>
          </p:cNvPr>
          <p:cNvSpPr>
            <a:spLocks noGrp="1"/>
          </p:cNvSpPr>
          <p:nvPr>
            <p:ph type="title"/>
          </p:nvPr>
        </p:nvSpPr>
        <p:spPr>
          <a:xfrm>
            <a:off x="503238" y="4983163"/>
            <a:ext cx="8183562" cy="1052512"/>
          </a:xfrm>
        </p:spPr>
        <p:txBody>
          <a:bodyPr/>
          <a:lstStyle/>
          <a:p>
            <a:pPr fontAlgn="auto">
              <a:spcAft>
                <a:spcPts val="0"/>
              </a:spcAft>
              <a:defRPr/>
            </a:pPr>
            <a:r>
              <a:rPr lang="sl-SI" dirty="0">
                <a:solidFill>
                  <a:schemeClr val="accent1">
                    <a:tint val="88000"/>
                    <a:satMod val="150000"/>
                  </a:schemeClr>
                </a:solidFill>
              </a:rPr>
              <a:t>ČLANICE</a:t>
            </a:r>
          </a:p>
        </p:txBody>
      </p:sp>
      <p:sp>
        <p:nvSpPr>
          <p:cNvPr id="3" name="Ograda vsebine 2">
            <a:extLst>
              <a:ext uri="{FF2B5EF4-FFF2-40B4-BE49-F238E27FC236}">
                <a16:creationId xmlns:a16="http://schemas.microsoft.com/office/drawing/2014/main" id="{92795BFA-5508-463A-B1C3-DAA229D7E6D6}"/>
              </a:ext>
            </a:extLst>
          </p:cNvPr>
          <p:cNvSpPr>
            <a:spLocks noGrp="1"/>
          </p:cNvSpPr>
          <p:nvPr>
            <p:ph idx="1"/>
          </p:nvPr>
        </p:nvSpPr>
        <p:spPr>
          <a:xfrm>
            <a:off x="503238" y="530225"/>
            <a:ext cx="8183562" cy="4187825"/>
          </a:xfrm>
        </p:spPr>
        <p:txBody>
          <a:bodyPr>
            <a:normAutofit fontScale="92500" lnSpcReduction="20000"/>
          </a:bodyPr>
          <a:lstStyle/>
          <a:p>
            <a:pPr marL="265176" indent="-265176" fontAlgn="auto">
              <a:spcAft>
                <a:spcPts val="0"/>
              </a:spcAft>
              <a:buFont typeface="Wingdings 2"/>
              <a:buNone/>
              <a:defRPr/>
            </a:pPr>
            <a:r>
              <a:rPr lang="sl-SI" dirty="0"/>
              <a:t>Članice so bile:</a:t>
            </a:r>
          </a:p>
          <a:p>
            <a:pPr marL="265176" indent="-265176" fontAlgn="auto">
              <a:spcAft>
                <a:spcPts val="0"/>
              </a:spcAft>
              <a:buFont typeface="Wingdings 2"/>
              <a:buChar char=""/>
              <a:defRPr/>
            </a:pPr>
            <a:r>
              <a:rPr lang="sl-SI" dirty="0"/>
              <a:t>ZSSR</a:t>
            </a:r>
          </a:p>
          <a:p>
            <a:pPr marL="265176" indent="-265176" fontAlgn="auto">
              <a:spcAft>
                <a:spcPts val="0"/>
              </a:spcAft>
              <a:buFont typeface="Wingdings 2"/>
              <a:buChar char=""/>
              <a:defRPr/>
            </a:pPr>
            <a:r>
              <a:rPr lang="sl-SI" dirty="0"/>
              <a:t>Albanija (ki je pozneje odstopila)</a:t>
            </a:r>
          </a:p>
          <a:p>
            <a:pPr marL="265176" indent="-265176" fontAlgn="auto">
              <a:spcAft>
                <a:spcPts val="0"/>
              </a:spcAft>
              <a:buFont typeface="Wingdings 2"/>
              <a:buChar char=""/>
              <a:defRPr/>
            </a:pPr>
            <a:r>
              <a:rPr lang="sl-SI" dirty="0"/>
              <a:t>Bolgarija</a:t>
            </a:r>
          </a:p>
          <a:p>
            <a:pPr marL="265176" indent="-265176" fontAlgn="auto">
              <a:spcAft>
                <a:spcPts val="0"/>
              </a:spcAft>
              <a:buFont typeface="Wingdings 2"/>
              <a:buChar char=""/>
              <a:defRPr/>
            </a:pPr>
            <a:r>
              <a:rPr lang="sl-SI" dirty="0"/>
              <a:t>Romunija</a:t>
            </a:r>
          </a:p>
          <a:p>
            <a:pPr marL="265176" indent="-265176" fontAlgn="auto">
              <a:spcAft>
                <a:spcPts val="0"/>
              </a:spcAft>
              <a:buFont typeface="Wingdings 2"/>
              <a:buChar char=""/>
              <a:defRPr/>
            </a:pPr>
            <a:r>
              <a:rPr lang="sl-SI" dirty="0"/>
              <a:t>NDR (Nemška Demokratična Republika)</a:t>
            </a:r>
          </a:p>
          <a:p>
            <a:pPr marL="265176" indent="-265176" fontAlgn="auto">
              <a:spcAft>
                <a:spcPts val="0"/>
              </a:spcAft>
              <a:buFont typeface="Wingdings 2"/>
              <a:buChar char=""/>
              <a:defRPr/>
            </a:pPr>
            <a:r>
              <a:rPr lang="sl-SI" dirty="0"/>
              <a:t>Madžarska</a:t>
            </a:r>
          </a:p>
          <a:p>
            <a:pPr marL="265176" indent="-265176" fontAlgn="auto">
              <a:spcAft>
                <a:spcPts val="0"/>
              </a:spcAft>
              <a:buFont typeface="Wingdings 2"/>
              <a:buChar char=""/>
              <a:defRPr/>
            </a:pPr>
            <a:r>
              <a:rPr lang="sl-SI" dirty="0"/>
              <a:t>Poljska</a:t>
            </a:r>
          </a:p>
          <a:p>
            <a:pPr marL="265176" indent="-265176" fontAlgn="auto">
              <a:spcAft>
                <a:spcPts val="0"/>
              </a:spcAft>
              <a:buFont typeface="Wingdings 2"/>
              <a:buChar char=""/>
              <a:defRPr/>
            </a:pPr>
            <a:r>
              <a:rPr lang="sl-SI" dirty="0"/>
              <a:t>Češkoslovaška</a:t>
            </a:r>
          </a:p>
          <a:p>
            <a:pPr marL="265176" indent="-265176" fontAlgn="auto">
              <a:spcAft>
                <a:spcPts val="0"/>
              </a:spcAft>
              <a:buFont typeface="Wingdings 2"/>
              <a:buNone/>
              <a:defRPr/>
            </a:pPr>
            <a:r>
              <a:rPr lang="sl-SI" dirty="0"/>
              <a:t>Podpisnice so bile vse komunistične države V EU razen SFRJ.</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7A1428E-95AE-4951-90C0-8669219737FF}"/>
              </a:ext>
            </a:extLst>
          </p:cNvPr>
          <p:cNvSpPr>
            <a:spLocks noGrp="1"/>
          </p:cNvSpPr>
          <p:nvPr>
            <p:ph type="title"/>
          </p:nvPr>
        </p:nvSpPr>
        <p:spPr>
          <a:xfrm>
            <a:off x="503238" y="4983163"/>
            <a:ext cx="8183562" cy="1052512"/>
          </a:xfrm>
        </p:spPr>
        <p:txBody>
          <a:bodyPr>
            <a:normAutofit fontScale="90000"/>
          </a:bodyPr>
          <a:lstStyle/>
          <a:p>
            <a:pPr fontAlgn="auto">
              <a:spcAft>
                <a:spcPts val="0"/>
              </a:spcAft>
              <a:defRPr/>
            </a:pPr>
            <a:r>
              <a:rPr lang="sl-SI" dirty="0">
                <a:solidFill>
                  <a:schemeClr val="accent1">
                    <a:tint val="88000"/>
                    <a:satMod val="150000"/>
                  </a:schemeClr>
                </a:solidFill>
              </a:rPr>
              <a:t>OBSEŽNOST VARŠAVKEGA PAKTA</a:t>
            </a:r>
          </a:p>
        </p:txBody>
      </p:sp>
      <p:sp>
        <p:nvSpPr>
          <p:cNvPr id="9219" name="Ograda vsebine 2">
            <a:extLst>
              <a:ext uri="{FF2B5EF4-FFF2-40B4-BE49-F238E27FC236}">
                <a16:creationId xmlns:a16="http://schemas.microsoft.com/office/drawing/2014/main" id="{B34865DA-89FA-4878-828D-8A1424DC372A}"/>
              </a:ext>
            </a:extLst>
          </p:cNvPr>
          <p:cNvSpPr>
            <a:spLocks noGrp="1"/>
          </p:cNvSpPr>
          <p:nvPr>
            <p:ph idx="1"/>
          </p:nvPr>
        </p:nvSpPr>
        <p:spPr>
          <a:xfrm>
            <a:off x="503238" y="530225"/>
            <a:ext cx="8183562" cy="4187825"/>
          </a:xfrm>
        </p:spPr>
        <p:txBody>
          <a:bodyPr/>
          <a:lstStyle/>
          <a:p>
            <a:endParaRPr lang="sl-SI" altLang="sl-SI"/>
          </a:p>
        </p:txBody>
      </p:sp>
      <p:pic>
        <p:nvPicPr>
          <p:cNvPr id="1026" name="Picture 2" descr="C:\Users\Jaka\Pictures\400px-Map_of_Warsaw_Pact_countries.png">
            <a:extLst>
              <a:ext uri="{FF2B5EF4-FFF2-40B4-BE49-F238E27FC236}">
                <a16:creationId xmlns:a16="http://schemas.microsoft.com/office/drawing/2014/main" id="{3C852367-4FCF-428E-9FB7-CDC55E902826}"/>
              </a:ext>
            </a:extLst>
          </p:cNvPr>
          <p:cNvPicPr>
            <a:picLocks noChangeAspect="1" noChangeArrowheads="1"/>
          </p:cNvPicPr>
          <p:nvPr/>
        </p:nvPicPr>
        <p:blipFill>
          <a:blip r:embed="rId2"/>
          <a:srcRect/>
          <a:stretch>
            <a:fillRect/>
          </a:stretch>
        </p:blipFill>
        <p:spPr bwMode="auto">
          <a:xfrm>
            <a:off x="468313" y="1484313"/>
            <a:ext cx="8242300" cy="28035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6D6C6D0-5AF8-40AC-8096-AAE927200A64}"/>
              </a:ext>
            </a:extLst>
          </p:cNvPr>
          <p:cNvSpPr>
            <a:spLocks noGrp="1"/>
          </p:cNvSpPr>
          <p:nvPr>
            <p:ph type="title"/>
          </p:nvPr>
        </p:nvSpPr>
        <p:spPr>
          <a:xfrm>
            <a:off x="503238" y="4983163"/>
            <a:ext cx="8183562" cy="1052512"/>
          </a:xfrm>
        </p:spPr>
        <p:txBody>
          <a:bodyPr/>
          <a:lstStyle/>
          <a:p>
            <a:pPr fontAlgn="auto">
              <a:spcAft>
                <a:spcPts val="0"/>
              </a:spcAft>
              <a:defRPr/>
            </a:pPr>
            <a:r>
              <a:rPr lang="sl-SI" dirty="0">
                <a:solidFill>
                  <a:schemeClr val="accent1">
                    <a:tint val="88000"/>
                    <a:satMod val="150000"/>
                  </a:schemeClr>
                </a:solidFill>
              </a:rPr>
              <a:t>VODILNE OSEBNOSTI</a:t>
            </a:r>
          </a:p>
        </p:txBody>
      </p:sp>
      <p:sp>
        <p:nvSpPr>
          <p:cNvPr id="10243" name="Ograda vsebine 2">
            <a:extLst>
              <a:ext uri="{FF2B5EF4-FFF2-40B4-BE49-F238E27FC236}">
                <a16:creationId xmlns:a16="http://schemas.microsoft.com/office/drawing/2014/main" id="{26A9981B-DE7B-40E7-9E27-CCBFD4011D53}"/>
              </a:ext>
            </a:extLst>
          </p:cNvPr>
          <p:cNvSpPr>
            <a:spLocks noGrp="1"/>
          </p:cNvSpPr>
          <p:nvPr>
            <p:ph idx="1"/>
          </p:nvPr>
        </p:nvSpPr>
        <p:spPr>
          <a:xfrm>
            <a:off x="503238" y="530225"/>
            <a:ext cx="8183562" cy="4187825"/>
          </a:xfrm>
        </p:spPr>
        <p:txBody>
          <a:bodyPr/>
          <a:lstStyle/>
          <a:p>
            <a:pPr>
              <a:buFont typeface="Wingdings 2" panose="05020102010507070707" pitchFamily="18" charset="2"/>
              <a:buNone/>
            </a:pPr>
            <a:r>
              <a:rPr lang="sl-SI" altLang="sl-SI">
                <a:latin typeface="Arial" panose="020B0604020202020204" pitchFamily="34" charset="0"/>
              </a:rPr>
              <a:t>Vodilne osebnosti Varšavskega pakta so bile:</a:t>
            </a:r>
          </a:p>
          <a:p>
            <a:r>
              <a:rPr lang="en-US" altLang="sl-SI">
                <a:latin typeface="Arial" panose="020B0604020202020204" pitchFamily="34" charset="0"/>
              </a:rPr>
              <a:t>vzhodnonemški minister za obrambo Hein</a:t>
            </a:r>
            <a:r>
              <a:rPr lang="sl-SI" altLang="sl-SI">
                <a:latin typeface="Arial" panose="020B0604020202020204" pitchFamily="34" charset="0"/>
              </a:rPr>
              <a:t>z</a:t>
            </a:r>
            <a:r>
              <a:rPr lang="en-US" altLang="sl-SI">
                <a:latin typeface="Arial" panose="020B0604020202020204" pitchFamily="34" charset="0"/>
              </a:rPr>
              <a:t> Hoffmann</a:t>
            </a:r>
            <a:endParaRPr lang="sl-SI" altLang="sl-SI">
              <a:latin typeface="Arial" panose="020B0604020202020204" pitchFamily="34" charset="0"/>
            </a:endParaRPr>
          </a:p>
          <a:p>
            <a:r>
              <a:rPr lang="en-US" altLang="sl-SI">
                <a:latin typeface="Arial" panose="020B0604020202020204" pitchFamily="34" charset="0"/>
              </a:rPr>
              <a:t>premier Poljske Wojciech Jaruzelski</a:t>
            </a:r>
            <a:endParaRPr lang="sl-SI" altLang="sl-SI">
              <a:latin typeface="Arial" panose="020B0604020202020204" pitchFamily="34" charset="0"/>
            </a:endParaRPr>
          </a:p>
          <a:p>
            <a:r>
              <a:rPr lang="en-US" altLang="sl-SI">
                <a:latin typeface="Arial" panose="020B0604020202020204" pitchFamily="34" charset="0"/>
              </a:rPr>
              <a:t>vrhovni poveljnik pakta Viktor Kulikov </a:t>
            </a:r>
            <a:endParaRPr lang="sl-SI" altLang="sl-SI">
              <a:latin typeface="Arial" panose="020B0604020202020204" pitchFamily="34" charset="0"/>
            </a:endParaRPr>
          </a:p>
          <a:p>
            <a:r>
              <a:rPr lang="en-US" altLang="sl-SI">
                <a:latin typeface="Arial" panose="020B0604020202020204" pitchFamily="34" charset="0"/>
              </a:rPr>
              <a:t>češkoslovaški obrambni minister Martin Dzúr</a:t>
            </a:r>
            <a:endParaRPr lang="sl-SI" altLang="sl-SI">
              <a:latin typeface="Arial" panose="020B0604020202020204" pitchFamily="34" charset="0"/>
            </a:endParaRPr>
          </a:p>
          <a:p>
            <a:endParaRPr lang="en-US" altLang="sl-SI">
              <a:latin typeface="Arial" panose="020B0604020202020204" pitchFamily="34" charset="0"/>
            </a:endParaRPr>
          </a:p>
          <a:p>
            <a:pPr>
              <a:buFont typeface="Wingdings 2" panose="05020102010507070707" pitchFamily="18" charset="2"/>
              <a:buNone/>
            </a:pPr>
            <a:endParaRPr lang="sl-SI" altLang="sl-SI"/>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579D0E3-417C-49B4-A0AF-48E8C5CB0A6E}"/>
              </a:ext>
            </a:extLst>
          </p:cNvPr>
          <p:cNvSpPr>
            <a:spLocks noGrp="1"/>
          </p:cNvSpPr>
          <p:nvPr>
            <p:ph type="title"/>
          </p:nvPr>
        </p:nvSpPr>
        <p:spPr>
          <a:xfrm>
            <a:off x="503238" y="4983163"/>
            <a:ext cx="8183562" cy="1052512"/>
          </a:xfrm>
        </p:spPr>
        <p:txBody>
          <a:bodyPr/>
          <a:lstStyle/>
          <a:p>
            <a:pPr fontAlgn="auto">
              <a:spcAft>
                <a:spcPts val="0"/>
              </a:spcAft>
              <a:defRPr/>
            </a:pPr>
            <a:r>
              <a:rPr lang="sl-SI" dirty="0">
                <a:solidFill>
                  <a:schemeClr val="accent1">
                    <a:tint val="88000"/>
                    <a:satMod val="150000"/>
                  </a:schemeClr>
                </a:solidFill>
              </a:rPr>
              <a:t>VIRI</a:t>
            </a:r>
          </a:p>
        </p:txBody>
      </p:sp>
      <p:sp>
        <p:nvSpPr>
          <p:cNvPr id="11267" name="Ograda vsebine 2">
            <a:extLst>
              <a:ext uri="{FF2B5EF4-FFF2-40B4-BE49-F238E27FC236}">
                <a16:creationId xmlns:a16="http://schemas.microsoft.com/office/drawing/2014/main" id="{10CE6DAD-A11F-43B4-9E6E-8F45CD4636EC}"/>
              </a:ext>
            </a:extLst>
          </p:cNvPr>
          <p:cNvSpPr>
            <a:spLocks noGrp="1"/>
          </p:cNvSpPr>
          <p:nvPr>
            <p:ph idx="1"/>
          </p:nvPr>
        </p:nvSpPr>
        <p:spPr>
          <a:xfrm>
            <a:off x="503238" y="530225"/>
            <a:ext cx="8183562" cy="4187825"/>
          </a:xfrm>
        </p:spPr>
        <p:txBody>
          <a:bodyPr/>
          <a:lstStyle/>
          <a:p>
            <a:pPr>
              <a:buFont typeface="Wingdings 2" panose="05020102010507070707" pitchFamily="18" charset="2"/>
              <a:buNone/>
            </a:pPr>
            <a:r>
              <a:rPr lang="sl-SI" altLang="sl-SI">
                <a:hlinkClick r:id="rId2"/>
              </a:rPr>
              <a:t>http://www.dijaski.net/zgodovina/referati.html#DL11453</a:t>
            </a:r>
            <a:endParaRPr lang="sl-SI" altLang="sl-SI"/>
          </a:p>
          <a:p>
            <a:pPr>
              <a:buFont typeface="Wingdings 2" panose="05020102010507070707" pitchFamily="18" charset="2"/>
              <a:buNone/>
            </a:pPr>
            <a:r>
              <a:rPr lang="sl-SI" altLang="sl-SI">
                <a:hlinkClick r:id="rId3"/>
              </a:rPr>
              <a:t>http://sl.wikipedia.org/wiki/Var%C5%A1avski_pakt</a:t>
            </a:r>
            <a:endParaRPr lang="sl-SI" altLang="sl-SI"/>
          </a:p>
          <a:p>
            <a:pPr>
              <a:buFont typeface="Wingdings 2" panose="05020102010507070707" pitchFamily="18" charset="2"/>
              <a:buNone/>
            </a:pPr>
            <a:endParaRPr lang="sl-SI" altLang="sl-SI"/>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ogled">
  <a:themeElements>
    <a:clrScheme name="Pogled">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Pogled">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Pogled">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0</TotalTime>
  <Words>176</Words>
  <Application>Microsoft Office PowerPoint</Application>
  <PresentationFormat>On-screen Show (4:3)</PresentationFormat>
  <Paragraphs>24</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Verdana</vt:lpstr>
      <vt:lpstr>Wingdings 2</vt:lpstr>
      <vt:lpstr>Pogled</vt:lpstr>
      <vt:lpstr>VARŠAVKI PAKT</vt:lpstr>
      <vt:lpstr>KAJ JE VARŠAVKI PAKT</vt:lpstr>
      <vt:lpstr>ČLANICE</vt:lpstr>
      <vt:lpstr>OBSEŽNOST VARŠAVKEGA PAKTA</vt:lpstr>
      <vt:lpstr>VODILNE OSEBNOSTI</vt:lpstr>
      <vt:lpstr>VIRI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2019-06-03T09:16:53Z</dcterms:created>
  <dcterms:modified xsi:type="dcterms:W3CDTF">2019-06-03T09:16:53Z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