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2" r:id="rId1"/>
  </p:sldMasterIdLst>
  <p:sldIdLst>
    <p:sldId id="256" r:id="rId2"/>
    <p:sldId id="257" r:id="rId3"/>
    <p:sldId id="270" r:id="rId4"/>
    <p:sldId id="258" r:id="rId5"/>
    <p:sldId id="259" r:id="rId6"/>
    <p:sldId id="260" r:id="rId7"/>
    <p:sldId id="261" r:id="rId8"/>
    <p:sldId id="262" r:id="rId9"/>
    <p:sldId id="263" r:id="rId10"/>
    <p:sldId id="264" r:id="rId11"/>
    <p:sldId id="265" r:id="rId12"/>
    <p:sldId id="266" r:id="rId13"/>
    <p:sldId id="267" r:id="rId14"/>
    <p:sldId id="268" r:id="rId15"/>
    <p:sldId id="269" r:id="rId16"/>
    <p:sldId id="278" r:id="rId17"/>
    <p:sldId id="271" r:id="rId18"/>
    <p:sldId id="272" r:id="rId19"/>
    <p:sldId id="273" r:id="rId20"/>
    <p:sldId id="274" r:id="rId21"/>
    <p:sldId id="275" r:id="rId22"/>
    <p:sldId id="283" r:id="rId23"/>
    <p:sldId id="276" r:id="rId24"/>
    <p:sldId id="277" r:id="rId25"/>
    <p:sldId id="279" r:id="rId26"/>
    <p:sldId id="284" r:id="rId27"/>
    <p:sldId id="280" r:id="rId28"/>
    <p:sldId id="281" r:id="rId29"/>
    <p:sldId id="282" r:id="rId30"/>
  </p:sldIdLst>
  <p:sldSz cx="9144000" cy="6858000" type="screen4x3"/>
  <p:notesSz cx="6858000" cy="9144000"/>
  <p:defaultTextStyle>
    <a:defPPr>
      <a:defRPr lang="sl-SI"/>
    </a:defPPr>
    <a:lvl1pPr algn="l" rtl="0" fontAlgn="base">
      <a:spcBef>
        <a:spcPct val="0"/>
      </a:spcBef>
      <a:spcAft>
        <a:spcPct val="0"/>
      </a:spcAft>
      <a:defRPr kern="1200">
        <a:solidFill>
          <a:schemeClr val="tx1"/>
        </a:solidFill>
        <a:latin typeface="Garamond" panose="02020404030301010803" pitchFamily="18"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Garamond" panose="02020404030301010803" pitchFamily="18"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Garamond" panose="02020404030301010803" pitchFamily="18"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Garamond" panose="02020404030301010803" pitchFamily="18"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Garamond" panose="02020404030301010803"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Garamond" panose="02020404030301010803"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Garamond" panose="02020404030301010803"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Garamond" panose="02020404030301010803"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Garamond" panose="02020404030301010803"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4943" autoAdjust="0"/>
    <p:restoredTop sz="94660"/>
  </p:normalViewPr>
  <p:slideViewPr>
    <p:cSldViewPr>
      <p:cViewPr varScale="1">
        <p:scale>
          <a:sx n="149" d="100"/>
          <a:sy n="149" d="100"/>
        </p:scale>
        <p:origin x="120" y="22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descr="flourish2.png">
            <a:extLst>
              <a:ext uri="{FF2B5EF4-FFF2-40B4-BE49-F238E27FC236}">
                <a16:creationId xmlns:a16="http://schemas.microsoft.com/office/drawing/2014/main" id="{9F6AAEA2-9C87-4650-A026-B6B416A143BB}"/>
              </a:ext>
            </a:extLst>
          </p:cNvPr>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2" name="Title 1"/>
          <p:cNvSpPr>
            <a:spLocks noGrp="1"/>
          </p:cNvSpPr>
          <p:nvPr>
            <p:ph type="ctrTitle"/>
          </p:nvPr>
        </p:nvSpPr>
        <p:spPr>
          <a:xfrm>
            <a:off x="1371600" y="1859280"/>
            <a:ext cx="6400800" cy="1295400"/>
          </a:xfrm>
        </p:spPr>
        <p:txBody>
          <a:bodyPr/>
          <a:lstStyle/>
          <a:p>
            <a:r>
              <a:rPr lang="en-US"/>
              <a:t>Click to edit Master title style</a:t>
            </a:r>
            <a:endParaRPr lang="en-US" dirty="0"/>
          </a:p>
        </p:txBody>
      </p:sp>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Date Placeholder 3">
            <a:extLst>
              <a:ext uri="{FF2B5EF4-FFF2-40B4-BE49-F238E27FC236}">
                <a16:creationId xmlns:a16="http://schemas.microsoft.com/office/drawing/2014/main" id="{0F01F3E8-A9F8-41A2-9850-E8CA3771BEA0}"/>
              </a:ext>
            </a:extLst>
          </p:cNvPr>
          <p:cNvSpPr>
            <a:spLocks noGrp="1"/>
          </p:cNvSpPr>
          <p:nvPr>
            <p:ph type="dt" sz="half" idx="10"/>
          </p:nvPr>
        </p:nvSpPr>
        <p:spPr/>
        <p:txBody>
          <a:bodyPr/>
          <a:lstStyle>
            <a:lvl1pPr>
              <a:defRPr/>
            </a:lvl1pPr>
          </a:lstStyle>
          <a:p>
            <a:pPr>
              <a:defRPr/>
            </a:pPr>
            <a:fld id="{CA0AE7CC-095C-4718-8555-1B89E76C92ED}" type="datetimeFigureOut">
              <a:rPr lang="sl-SI"/>
              <a:pPr>
                <a:defRPr/>
              </a:pPr>
              <a:t>3. 06. 2019</a:t>
            </a:fld>
            <a:endParaRPr lang="sl-SI"/>
          </a:p>
        </p:txBody>
      </p:sp>
      <p:sp>
        <p:nvSpPr>
          <p:cNvPr id="6" name="Footer Placeholder 4">
            <a:extLst>
              <a:ext uri="{FF2B5EF4-FFF2-40B4-BE49-F238E27FC236}">
                <a16:creationId xmlns:a16="http://schemas.microsoft.com/office/drawing/2014/main" id="{43E52AED-9198-4C83-94B2-A79FA01CE139}"/>
              </a:ext>
            </a:extLst>
          </p:cNvPr>
          <p:cNvSpPr>
            <a:spLocks noGrp="1"/>
          </p:cNvSpPr>
          <p:nvPr>
            <p:ph type="ftr" sz="quarter" idx="11"/>
          </p:nvPr>
        </p:nvSpPr>
        <p:spPr/>
        <p:txBody>
          <a:bodyPr/>
          <a:lstStyle>
            <a:lvl1pPr>
              <a:defRPr/>
            </a:lvl1pPr>
          </a:lstStyle>
          <a:p>
            <a:pPr>
              <a:defRPr/>
            </a:pPr>
            <a:endParaRPr lang="sl-SI"/>
          </a:p>
        </p:txBody>
      </p:sp>
      <p:sp>
        <p:nvSpPr>
          <p:cNvPr id="7" name="Slide Number Placeholder 5">
            <a:extLst>
              <a:ext uri="{FF2B5EF4-FFF2-40B4-BE49-F238E27FC236}">
                <a16:creationId xmlns:a16="http://schemas.microsoft.com/office/drawing/2014/main" id="{F59384B5-DF44-4D40-BE48-79E8C6782FE9}"/>
              </a:ext>
            </a:extLst>
          </p:cNvPr>
          <p:cNvSpPr>
            <a:spLocks noGrp="1"/>
          </p:cNvSpPr>
          <p:nvPr>
            <p:ph type="sldNum" sz="quarter" idx="12"/>
          </p:nvPr>
        </p:nvSpPr>
        <p:spPr/>
        <p:txBody>
          <a:bodyPr/>
          <a:lstStyle>
            <a:lvl1pPr>
              <a:defRPr/>
            </a:lvl1pPr>
          </a:lstStyle>
          <a:p>
            <a:fld id="{8A6FA305-C15F-4B1A-B835-B66FE0EDF3E6}" type="slidenum">
              <a:rPr lang="sl-SI" altLang="sl-SI"/>
              <a:pPr/>
              <a:t>‹#›</a:t>
            </a:fld>
            <a:endParaRPr lang="sl-SI" altLang="sl-SI"/>
          </a:p>
        </p:txBody>
      </p:sp>
    </p:spTree>
    <p:extLst>
      <p:ext uri="{BB962C8B-B14F-4D97-AF65-F5344CB8AC3E}">
        <p14:creationId xmlns:p14="http://schemas.microsoft.com/office/powerpoint/2010/main" val="11377133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7BBE11-A1BB-4CB2-96F3-296638B66EAC}"/>
              </a:ext>
            </a:extLst>
          </p:cNvPr>
          <p:cNvSpPr>
            <a:spLocks noGrp="1"/>
          </p:cNvSpPr>
          <p:nvPr>
            <p:ph type="dt" sz="half" idx="10"/>
          </p:nvPr>
        </p:nvSpPr>
        <p:spPr>
          <a:ln/>
        </p:spPr>
        <p:txBody>
          <a:bodyPr/>
          <a:lstStyle>
            <a:lvl1pPr>
              <a:defRPr/>
            </a:lvl1pPr>
          </a:lstStyle>
          <a:p>
            <a:pPr>
              <a:defRPr/>
            </a:pPr>
            <a:fld id="{B48AEF31-D167-4B89-8F7C-43E7B7B1C1EB}" type="datetimeFigureOut">
              <a:rPr lang="sl-SI"/>
              <a:pPr>
                <a:defRPr/>
              </a:pPr>
              <a:t>3. 06. 2019</a:t>
            </a:fld>
            <a:endParaRPr lang="sl-SI"/>
          </a:p>
        </p:txBody>
      </p:sp>
      <p:sp>
        <p:nvSpPr>
          <p:cNvPr id="5" name="Footer Placeholder 4">
            <a:extLst>
              <a:ext uri="{FF2B5EF4-FFF2-40B4-BE49-F238E27FC236}">
                <a16:creationId xmlns:a16="http://schemas.microsoft.com/office/drawing/2014/main" id="{96C74DD9-5C63-4782-ABA3-151D9BF26CE0}"/>
              </a:ext>
            </a:extLst>
          </p:cNvPr>
          <p:cNvSpPr>
            <a:spLocks noGrp="1"/>
          </p:cNvSpPr>
          <p:nvPr>
            <p:ph type="ftr" sz="quarter" idx="11"/>
          </p:nvPr>
        </p:nvSpPr>
        <p:spPr/>
        <p:txBody>
          <a:bodyPr/>
          <a:lstStyle>
            <a:lvl1pPr>
              <a:defRPr/>
            </a:lvl1pPr>
          </a:lstStyle>
          <a:p>
            <a:pPr>
              <a:defRPr/>
            </a:pPr>
            <a:endParaRPr lang="sl-SI"/>
          </a:p>
        </p:txBody>
      </p:sp>
      <p:sp>
        <p:nvSpPr>
          <p:cNvPr id="6" name="Slide Number Placeholder 5">
            <a:extLst>
              <a:ext uri="{FF2B5EF4-FFF2-40B4-BE49-F238E27FC236}">
                <a16:creationId xmlns:a16="http://schemas.microsoft.com/office/drawing/2014/main" id="{07BE8CBA-70E4-425D-AE88-794A044886C4}"/>
              </a:ext>
            </a:extLst>
          </p:cNvPr>
          <p:cNvSpPr>
            <a:spLocks noGrp="1"/>
          </p:cNvSpPr>
          <p:nvPr>
            <p:ph type="sldNum" sz="quarter" idx="12"/>
          </p:nvPr>
        </p:nvSpPr>
        <p:spPr/>
        <p:txBody>
          <a:bodyPr/>
          <a:lstStyle>
            <a:lvl1pPr>
              <a:defRPr/>
            </a:lvl1pPr>
          </a:lstStyle>
          <a:p>
            <a:fld id="{801D7ADE-2380-4A91-B522-0AD6CAE05348}" type="slidenum">
              <a:rPr lang="sl-SI" altLang="sl-SI"/>
              <a:pPr/>
              <a:t>‹#›</a:t>
            </a:fld>
            <a:endParaRPr lang="sl-SI" altLang="sl-SI"/>
          </a:p>
        </p:txBody>
      </p:sp>
    </p:spTree>
    <p:extLst>
      <p:ext uri="{BB962C8B-B14F-4D97-AF65-F5344CB8AC3E}">
        <p14:creationId xmlns:p14="http://schemas.microsoft.com/office/powerpoint/2010/main" val="41937070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FCD9E23D-6068-4BA3-B6FA-FA8250A6A55C}"/>
              </a:ext>
            </a:extLst>
          </p:cNvPr>
          <p:cNvSpPr>
            <a:spLocks noGrp="1"/>
          </p:cNvSpPr>
          <p:nvPr>
            <p:ph type="dt" sz="half" idx="10"/>
          </p:nvPr>
        </p:nvSpPr>
        <p:spPr>
          <a:ln/>
        </p:spPr>
        <p:txBody>
          <a:bodyPr/>
          <a:lstStyle>
            <a:lvl1pPr>
              <a:defRPr/>
            </a:lvl1pPr>
          </a:lstStyle>
          <a:p>
            <a:pPr>
              <a:defRPr/>
            </a:pPr>
            <a:fld id="{C9319232-88B8-46DA-A243-109DE8BAD67B}" type="datetimeFigureOut">
              <a:rPr lang="sl-SI"/>
              <a:pPr>
                <a:defRPr/>
              </a:pPr>
              <a:t>3. 06. 2019</a:t>
            </a:fld>
            <a:endParaRPr lang="sl-SI"/>
          </a:p>
        </p:txBody>
      </p:sp>
      <p:sp>
        <p:nvSpPr>
          <p:cNvPr id="5" name="Footer Placeholder 4">
            <a:extLst>
              <a:ext uri="{FF2B5EF4-FFF2-40B4-BE49-F238E27FC236}">
                <a16:creationId xmlns:a16="http://schemas.microsoft.com/office/drawing/2014/main" id="{E15A009A-3061-41F5-B57B-FB05772B5E11}"/>
              </a:ext>
            </a:extLst>
          </p:cNvPr>
          <p:cNvSpPr>
            <a:spLocks noGrp="1"/>
          </p:cNvSpPr>
          <p:nvPr>
            <p:ph type="ftr" sz="quarter" idx="11"/>
          </p:nvPr>
        </p:nvSpPr>
        <p:spPr/>
        <p:txBody>
          <a:bodyPr/>
          <a:lstStyle>
            <a:lvl1pPr>
              <a:defRPr/>
            </a:lvl1pPr>
          </a:lstStyle>
          <a:p>
            <a:pPr>
              <a:defRPr/>
            </a:pPr>
            <a:endParaRPr lang="sl-SI"/>
          </a:p>
        </p:txBody>
      </p:sp>
      <p:sp>
        <p:nvSpPr>
          <p:cNvPr id="6" name="Slide Number Placeholder 5">
            <a:extLst>
              <a:ext uri="{FF2B5EF4-FFF2-40B4-BE49-F238E27FC236}">
                <a16:creationId xmlns:a16="http://schemas.microsoft.com/office/drawing/2014/main" id="{EB848B38-0996-4165-B03E-341694756609}"/>
              </a:ext>
            </a:extLst>
          </p:cNvPr>
          <p:cNvSpPr>
            <a:spLocks noGrp="1"/>
          </p:cNvSpPr>
          <p:nvPr>
            <p:ph type="sldNum" sz="quarter" idx="12"/>
          </p:nvPr>
        </p:nvSpPr>
        <p:spPr/>
        <p:txBody>
          <a:bodyPr/>
          <a:lstStyle>
            <a:lvl1pPr>
              <a:defRPr/>
            </a:lvl1pPr>
          </a:lstStyle>
          <a:p>
            <a:fld id="{865D9985-9E8D-4DE8-93CF-E933855667F6}" type="slidenum">
              <a:rPr lang="sl-SI" altLang="sl-SI"/>
              <a:pPr/>
              <a:t>‹#›</a:t>
            </a:fld>
            <a:endParaRPr lang="sl-SI" altLang="sl-SI"/>
          </a:p>
        </p:txBody>
      </p:sp>
    </p:spTree>
    <p:extLst>
      <p:ext uri="{BB962C8B-B14F-4D97-AF65-F5344CB8AC3E}">
        <p14:creationId xmlns:p14="http://schemas.microsoft.com/office/powerpoint/2010/main" val="427410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3" descr="flourish2.png">
            <a:extLst>
              <a:ext uri="{FF2B5EF4-FFF2-40B4-BE49-F238E27FC236}">
                <a16:creationId xmlns:a16="http://schemas.microsoft.com/office/drawing/2014/main" id="{5300C42E-CD76-4E89-962B-98CDE9E24D35}"/>
              </a:ext>
            </a:extLst>
          </p:cNvPr>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2B5BDBF1-A091-4039-8A90-C7664BE0F1BA}"/>
              </a:ext>
            </a:extLst>
          </p:cNvPr>
          <p:cNvSpPr>
            <a:spLocks noGrp="1"/>
          </p:cNvSpPr>
          <p:nvPr>
            <p:ph type="dt" sz="half" idx="10"/>
          </p:nvPr>
        </p:nvSpPr>
        <p:spPr/>
        <p:txBody>
          <a:bodyPr/>
          <a:lstStyle>
            <a:lvl1pPr>
              <a:defRPr/>
            </a:lvl1pPr>
          </a:lstStyle>
          <a:p>
            <a:pPr>
              <a:defRPr/>
            </a:pPr>
            <a:fld id="{63782025-E469-4587-BA4B-875DBA95109B}" type="datetimeFigureOut">
              <a:rPr lang="sl-SI"/>
              <a:pPr>
                <a:defRPr/>
              </a:pPr>
              <a:t>3. 06. 2019</a:t>
            </a:fld>
            <a:endParaRPr lang="sl-SI"/>
          </a:p>
        </p:txBody>
      </p:sp>
      <p:sp>
        <p:nvSpPr>
          <p:cNvPr id="6" name="Footer Placeholder 4">
            <a:extLst>
              <a:ext uri="{FF2B5EF4-FFF2-40B4-BE49-F238E27FC236}">
                <a16:creationId xmlns:a16="http://schemas.microsoft.com/office/drawing/2014/main" id="{6EBFB616-AB94-486C-BCF2-8B54E4EA64B4}"/>
              </a:ext>
            </a:extLst>
          </p:cNvPr>
          <p:cNvSpPr>
            <a:spLocks noGrp="1"/>
          </p:cNvSpPr>
          <p:nvPr>
            <p:ph type="ftr" sz="quarter" idx="11"/>
          </p:nvPr>
        </p:nvSpPr>
        <p:spPr/>
        <p:txBody>
          <a:bodyPr/>
          <a:lstStyle>
            <a:lvl1pPr>
              <a:defRPr/>
            </a:lvl1pPr>
          </a:lstStyle>
          <a:p>
            <a:pPr>
              <a:defRPr/>
            </a:pPr>
            <a:endParaRPr lang="sl-SI"/>
          </a:p>
        </p:txBody>
      </p:sp>
      <p:sp>
        <p:nvSpPr>
          <p:cNvPr id="7" name="Slide Number Placeholder 5">
            <a:extLst>
              <a:ext uri="{FF2B5EF4-FFF2-40B4-BE49-F238E27FC236}">
                <a16:creationId xmlns:a16="http://schemas.microsoft.com/office/drawing/2014/main" id="{49163C4B-C123-42CC-8991-35014363BAE3}"/>
              </a:ext>
            </a:extLst>
          </p:cNvPr>
          <p:cNvSpPr>
            <a:spLocks noGrp="1"/>
          </p:cNvSpPr>
          <p:nvPr>
            <p:ph type="sldNum" sz="quarter" idx="12"/>
          </p:nvPr>
        </p:nvSpPr>
        <p:spPr/>
        <p:txBody>
          <a:bodyPr/>
          <a:lstStyle>
            <a:lvl1pPr>
              <a:defRPr/>
            </a:lvl1pPr>
          </a:lstStyle>
          <a:p>
            <a:fld id="{340F8291-3704-441D-A58A-15E3D7D4DEBD}" type="slidenum">
              <a:rPr lang="sl-SI" altLang="sl-SI"/>
              <a:pPr/>
              <a:t>‹#›</a:t>
            </a:fld>
            <a:endParaRPr lang="sl-SI" altLang="sl-SI"/>
          </a:p>
        </p:txBody>
      </p:sp>
    </p:spTree>
    <p:extLst>
      <p:ext uri="{BB962C8B-B14F-4D97-AF65-F5344CB8AC3E}">
        <p14:creationId xmlns:p14="http://schemas.microsoft.com/office/powerpoint/2010/main" val="269576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3" descr="flourish2.png">
            <a:extLst>
              <a:ext uri="{FF2B5EF4-FFF2-40B4-BE49-F238E27FC236}">
                <a16:creationId xmlns:a16="http://schemas.microsoft.com/office/drawing/2014/main" id="{AADD3E9B-9784-43F9-8813-FD5A7ECB97D9}"/>
              </a:ext>
            </a:extLst>
          </p:cNvPr>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pic>
        <p:nvPicPr>
          <p:cNvPr id="5" name="Picture 4" descr="flourish2.png">
            <a:extLst>
              <a:ext uri="{FF2B5EF4-FFF2-40B4-BE49-F238E27FC236}">
                <a16:creationId xmlns:a16="http://schemas.microsoft.com/office/drawing/2014/main" id="{2033935D-A37C-4AD8-9101-87647B97E315}"/>
              </a:ext>
            </a:extLst>
          </p:cNvPr>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lstStyle>
            <a:lvl1pPr algn="ctr">
              <a:defRPr sz="3600" b="0" i="0" cap="all" baseline="0"/>
            </a:lvl1pPr>
          </a:lstStyle>
          <a:p>
            <a:r>
              <a:rPr lang="en-US"/>
              <a:t>Click to edit Master title style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Date Placeholder 3">
            <a:extLst>
              <a:ext uri="{FF2B5EF4-FFF2-40B4-BE49-F238E27FC236}">
                <a16:creationId xmlns:a16="http://schemas.microsoft.com/office/drawing/2014/main" id="{2379F620-984E-435A-9FCA-C1FEAB518B5D}"/>
              </a:ext>
            </a:extLst>
          </p:cNvPr>
          <p:cNvSpPr>
            <a:spLocks noGrp="1"/>
          </p:cNvSpPr>
          <p:nvPr>
            <p:ph type="dt" sz="half" idx="10"/>
          </p:nvPr>
        </p:nvSpPr>
        <p:spPr/>
        <p:txBody>
          <a:bodyPr/>
          <a:lstStyle>
            <a:lvl1pPr>
              <a:defRPr/>
            </a:lvl1pPr>
          </a:lstStyle>
          <a:p>
            <a:pPr>
              <a:defRPr/>
            </a:pPr>
            <a:fld id="{32BED72E-116A-4070-9F88-98D5935E1EAB}" type="datetimeFigureOut">
              <a:rPr lang="sl-SI"/>
              <a:pPr>
                <a:defRPr/>
              </a:pPr>
              <a:t>3. 06. 2019</a:t>
            </a:fld>
            <a:endParaRPr lang="sl-SI"/>
          </a:p>
        </p:txBody>
      </p:sp>
      <p:sp>
        <p:nvSpPr>
          <p:cNvPr id="7" name="Footer Placeholder 4">
            <a:extLst>
              <a:ext uri="{FF2B5EF4-FFF2-40B4-BE49-F238E27FC236}">
                <a16:creationId xmlns:a16="http://schemas.microsoft.com/office/drawing/2014/main" id="{86370C6B-6EC7-4ED6-8466-40F78CCD0A3C}"/>
              </a:ext>
            </a:extLst>
          </p:cNvPr>
          <p:cNvSpPr>
            <a:spLocks noGrp="1"/>
          </p:cNvSpPr>
          <p:nvPr>
            <p:ph type="ftr" sz="quarter" idx="11"/>
          </p:nvPr>
        </p:nvSpPr>
        <p:spPr/>
        <p:txBody>
          <a:bodyPr/>
          <a:lstStyle>
            <a:lvl1pPr>
              <a:defRPr/>
            </a:lvl1pPr>
          </a:lstStyle>
          <a:p>
            <a:pPr>
              <a:defRPr/>
            </a:pPr>
            <a:endParaRPr lang="sl-SI"/>
          </a:p>
        </p:txBody>
      </p:sp>
      <p:sp>
        <p:nvSpPr>
          <p:cNvPr id="8" name="Slide Number Placeholder 5">
            <a:extLst>
              <a:ext uri="{FF2B5EF4-FFF2-40B4-BE49-F238E27FC236}">
                <a16:creationId xmlns:a16="http://schemas.microsoft.com/office/drawing/2014/main" id="{DBBF9EB2-9EF2-4C8F-B5C1-622E97246B6D}"/>
              </a:ext>
            </a:extLst>
          </p:cNvPr>
          <p:cNvSpPr>
            <a:spLocks noGrp="1"/>
          </p:cNvSpPr>
          <p:nvPr>
            <p:ph type="sldNum" sz="quarter" idx="12"/>
          </p:nvPr>
        </p:nvSpPr>
        <p:spPr/>
        <p:txBody>
          <a:bodyPr/>
          <a:lstStyle>
            <a:lvl1pPr>
              <a:defRPr/>
            </a:lvl1pPr>
          </a:lstStyle>
          <a:p>
            <a:fld id="{65D9FCE0-8C3C-4036-9350-C966C2693D8D}" type="slidenum">
              <a:rPr lang="sl-SI" altLang="sl-SI"/>
              <a:pPr/>
              <a:t>‹#›</a:t>
            </a:fld>
            <a:endParaRPr lang="sl-SI" altLang="sl-SI"/>
          </a:p>
        </p:txBody>
      </p:sp>
    </p:spTree>
    <p:extLst>
      <p:ext uri="{BB962C8B-B14F-4D97-AF65-F5344CB8AC3E}">
        <p14:creationId xmlns:p14="http://schemas.microsoft.com/office/powerpoint/2010/main" val="3339538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4" descr="flourish2.png">
            <a:extLst>
              <a:ext uri="{FF2B5EF4-FFF2-40B4-BE49-F238E27FC236}">
                <a16:creationId xmlns:a16="http://schemas.microsoft.com/office/drawing/2014/main" id="{A6F76490-5BC4-46B9-B8BF-7B2D2EC93FA4}"/>
              </a:ext>
            </a:extLst>
          </p:cNvPr>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
        <p:nvSpPr>
          <p:cNvPr id="10" name="Content Placeholder 9"/>
          <p:cNvSpPr>
            <a:spLocks noGrp="1"/>
          </p:cNvSpPr>
          <p:nvPr>
            <p:ph sz="quarter" idx="13"/>
          </p:nvPr>
        </p:nvSpPr>
        <p:spPr>
          <a:xfrm>
            <a:off x="1371600" y="2438400"/>
            <a:ext cx="3124200" cy="3124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p>
        </p:txBody>
      </p:sp>
      <p:sp>
        <p:nvSpPr>
          <p:cNvPr id="12" name="Content Placeholder 11"/>
          <p:cNvSpPr>
            <a:spLocks noGrp="1"/>
          </p:cNvSpPr>
          <p:nvPr>
            <p:ph sz="quarter" idx="14"/>
          </p:nvPr>
        </p:nvSpPr>
        <p:spPr>
          <a:xfrm>
            <a:off x="4648200" y="2438400"/>
            <a:ext cx="3124200" cy="3124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4">
            <a:extLst>
              <a:ext uri="{FF2B5EF4-FFF2-40B4-BE49-F238E27FC236}">
                <a16:creationId xmlns:a16="http://schemas.microsoft.com/office/drawing/2014/main" id="{F6E45744-3894-4F1E-9577-6E56DC9933E3}"/>
              </a:ext>
            </a:extLst>
          </p:cNvPr>
          <p:cNvSpPr>
            <a:spLocks noGrp="1"/>
          </p:cNvSpPr>
          <p:nvPr>
            <p:ph type="dt" sz="half" idx="15"/>
          </p:nvPr>
        </p:nvSpPr>
        <p:spPr/>
        <p:txBody>
          <a:bodyPr/>
          <a:lstStyle>
            <a:lvl1pPr>
              <a:defRPr/>
            </a:lvl1pPr>
          </a:lstStyle>
          <a:p>
            <a:pPr>
              <a:defRPr/>
            </a:pPr>
            <a:fld id="{CC79F127-D0BD-4685-81D2-C83FF5C897BC}" type="datetimeFigureOut">
              <a:rPr lang="sl-SI"/>
              <a:pPr>
                <a:defRPr/>
              </a:pPr>
              <a:t>3. 06. 2019</a:t>
            </a:fld>
            <a:endParaRPr lang="sl-SI"/>
          </a:p>
        </p:txBody>
      </p:sp>
      <p:sp>
        <p:nvSpPr>
          <p:cNvPr id="7" name="Footer Placeholder 5">
            <a:extLst>
              <a:ext uri="{FF2B5EF4-FFF2-40B4-BE49-F238E27FC236}">
                <a16:creationId xmlns:a16="http://schemas.microsoft.com/office/drawing/2014/main" id="{5EC5D489-5B26-452A-A00F-4605EC3D3CC4}"/>
              </a:ext>
            </a:extLst>
          </p:cNvPr>
          <p:cNvSpPr>
            <a:spLocks noGrp="1"/>
          </p:cNvSpPr>
          <p:nvPr>
            <p:ph type="ftr" sz="quarter" idx="16"/>
          </p:nvPr>
        </p:nvSpPr>
        <p:spPr/>
        <p:txBody>
          <a:bodyPr/>
          <a:lstStyle>
            <a:lvl1pPr>
              <a:defRPr/>
            </a:lvl1pPr>
          </a:lstStyle>
          <a:p>
            <a:pPr>
              <a:defRPr/>
            </a:pPr>
            <a:endParaRPr lang="sl-SI"/>
          </a:p>
        </p:txBody>
      </p:sp>
      <p:sp>
        <p:nvSpPr>
          <p:cNvPr id="8" name="Slide Number Placeholder 6">
            <a:extLst>
              <a:ext uri="{FF2B5EF4-FFF2-40B4-BE49-F238E27FC236}">
                <a16:creationId xmlns:a16="http://schemas.microsoft.com/office/drawing/2014/main" id="{7F4D8652-4F6C-4FDC-AFDD-362897ED0EB0}"/>
              </a:ext>
            </a:extLst>
          </p:cNvPr>
          <p:cNvSpPr>
            <a:spLocks noGrp="1"/>
          </p:cNvSpPr>
          <p:nvPr>
            <p:ph type="sldNum" sz="quarter" idx="17"/>
          </p:nvPr>
        </p:nvSpPr>
        <p:spPr/>
        <p:txBody>
          <a:bodyPr/>
          <a:lstStyle>
            <a:lvl1pPr>
              <a:defRPr/>
            </a:lvl1pPr>
          </a:lstStyle>
          <a:p>
            <a:fld id="{4B76F08B-6D71-48DD-B604-0D94987BADDF}" type="slidenum">
              <a:rPr lang="sl-SI" altLang="sl-SI"/>
              <a:pPr/>
              <a:t>‹#›</a:t>
            </a:fld>
            <a:endParaRPr lang="sl-SI" altLang="sl-SI"/>
          </a:p>
        </p:txBody>
      </p:sp>
    </p:spTree>
    <p:extLst>
      <p:ext uri="{BB962C8B-B14F-4D97-AF65-F5344CB8AC3E}">
        <p14:creationId xmlns:p14="http://schemas.microsoft.com/office/powerpoint/2010/main" val="295010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8" descr="flourish2.png">
            <a:extLst>
              <a:ext uri="{FF2B5EF4-FFF2-40B4-BE49-F238E27FC236}">
                <a16:creationId xmlns:a16="http://schemas.microsoft.com/office/drawing/2014/main" id="{67E617D5-27D1-4990-90E6-9B6BCEF5C01F}"/>
              </a:ext>
            </a:extLst>
          </p:cNvPr>
          <p:cNvPicPr>
            <a:picLocks noChangeAspect="1"/>
          </p:cNvPicPr>
          <p:nvPr/>
        </p:nvPicPr>
        <p:blipFill>
          <a:blip r:embed="rId2">
            <a:clrChange>
              <a:clrFrom>
                <a:srgbClr val="000000"/>
              </a:clrFrom>
              <a:clrTo>
                <a:srgbClr val="000000">
                  <a:alpha val="0"/>
                </a:srgbClr>
              </a:clrTo>
            </a:clrChange>
            <a:lum bright="-14000"/>
            <a:extLst>
              <a:ext uri="{28A0092B-C50C-407E-A947-70E740481C1C}">
                <a14:useLocalDpi xmlns:a14="http://schemas.microsoft.com/office/drawing/2010/main" val="0"/>
              </a:ext>
            </a:extLst>
          </a:blip>
          <a:srcRect/>
          <a:stretch>
            <a:fillRect/>
          </a:stretch>
        </p:blipFill>
        <p:spPr bwMode="auto">
          <a:xfrm>
            <a:off x="0" y="1619250"/>
            <a:ext cx="9144000"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ent Placeholder 10"/>
          <p:cNvSpPr>
            <a:spLocks noGrp="1"/>
          </p:cNvSpPr>
          <p:nvPr>
            <p:ph sz="quarter" idx="13"/>
          </p:nvPr>
        </p:nvSpPr>
        <p:spPr>
          <a:xfrm>
            <a:off x="1371600" y="2819400"/>
            <a:ext cx="3124200" cy="274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Date Placeholder 6">
            <a:extLst>
              <a:ext uri="{FF2B5EF4-FFF2-40B4-BE49-F238E27FC236}">
                <a16:creationId xmlns:a16="http://schemas.microsoft.com/office/drawing/2014/main" id="{F6E5B468-2686-4794-AED6-C04DFF928B03}"/>
              </a:ext>
            </a:extLst>
          </p:cNvPr>
          <p:cNvSpPr>
            <a:spLocks noGrp="1"/>
          </p:cNvSpPr>
          <p:nvPr>
            <p:ph type="dt" sz="half" idx="15"/>
          </p:nvPr>
        </p:nvSpPr>
        <p:spPr/>
        <p:txBody>
          <a:bodyPr/>
          <a:lstStyle>
            <a:lvl1pPr>
              <a:defRPr/>
            </a:lvl1pPr>
          </a:lstStyle>
          <a:p>
            <a:pPr>
              <a:defRPr/>
            </a:pPr>
            <a:fld id="{C1F9769C-674F-4800-850E-EE982BEBAF5B}" type="datetimeFigureOut">
              <a:rPr lang="sl-SI"/>
              <a:pPr>
                <a:defRPr/>
              </a:pPr>
              <a:t>3. 06. 2019</a:t>
            </a:fld>
            <a:endParaRPr lang="sl-SI"/>
          </a:p>
        </p:txBody>
      </p:sp>
      <p:sp>
        <p:nvSpPr>
          <p:cNvPr id="9" name="Footer Placeholder 7">
            <a:extLst>
              <a:ext uri="{FF2B5EF4-FFF2-40B4-BE49-F238E27FC236}">
                <a16:creationId xmlns:a16="http://schemas.microsoft.com/office/drawing/2014/main" id="{87607176-59F7-415B-92D9-FF00FBF0DA00}"/>
              </a:ext>
            </a:extLst>
          </p:cNvPr>
          <p:cNvSpPr>
            <a:spLocks noGrp="1"/>
          </p:cNvSpPr>
          <p:nvPr>
            <p:ph type="ftr" sz="quarter" idx="16"/>
          </p:nvPr>
        </p:nvSpPr>
        <p:spPr/>
        <p:txBody>
          <a:bodyPr/>
          <a:lstStyle>
            <a:lvl1pPr>
              <a:defRPr/>
            </a:lvl1pPr>
          </a:lstStyle>
          <a:p>
            <a:pPr>
              <a:defRPr/>
            </a:pPr>
            <a:endParaRPr lang="sl-SI"/>
          </a:p>
        </p:txBody>
      </p:sp>
      <p:sp>
        <p:nvSpPr>
          <p:cNvPr id="10" name="Slide Number Placeholder 8">
            <a:extLst>
              <a:ext uri="{FF2B5EF4-FFF2-40B4-BE49-F238E27FC236}">
                <a16:creationId xmlns:a16="http://schemas.microsoft.com/office/drawing/2014/main" id="{6DCBCB4F-8116-47DA-9FFE-3D965F8DBC0F}"/>
              </a:ext>
            </a:extLst>
          </p:cNvPr>
          <p:cNvSpPr>
            <a:spLocks noGrp="1"/>
          </p:cNvSpPr>
          <p:nvPr>
            <p:ph type="sldNum" sz="quarter" idx="17"/>
          </p:nvPr>
        </p:nvSpPr>
        <p:spPr/>
        <p:txBody>
          <a:bodyPr/>
          <a:lstStyle>
            <a:lvl1pPr>
              <a:defRPr/>
            </a:lvl1pPr>
          </a:lstStyle>
          <a:p>
            <a:fld id="{E105FA3D-3B89-44AD-A92E-FC155FC1E9C6}" type="slidenum">
              <a:rPr lang="sl-SI" altLang="sl-SI"/>
              <a:pPr/>
              <a:t>‹#›</a:t>
            </a:fld>
            <a:endParaRPr lang="sl-SI" altLang="sl-SI"/>
          </a:p>
        </p:txBody>
      </p:sp>
    </p:spTree>
    <p:extLst>
      <p:ext uri="{BB962C8B-B14F-4D97-AF65-F5344CB8AC3E}">
        <p14:creationId xmlns:p14="http://schemas.microsoft.com/office/powerpoint/2010/main" val="26452822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2" descr="flourish2.png">
            <a:extLst>
              <a:ext uri="{FF2B5EF4-FFF2-40B4-BE49-F238E27FC236}">
                <a16:creationId xmlns:a16="http://schemas.microsoft.com/office/drawing/2014/main" id="{528BDEDA-D67B-4ECC-9516-300879673664}"/>
              </a:ext>
            </a:extLst>
          </p:cNvPr>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4" name="Date Placeholder 2">
            <a:extLst>
              <a:ext uri="{FF2B5EF4-FFF2-40B4-BE49-F238E27FC236}">
                <a16:creationId xmlns:a16="http://schemas.microsoft.com/office/drawing/2014/main" id="{6768418E-AD87-4437-B4D8-7831206EBE62}"/>
              </a:ext>
            </a:extLst>
          </p:cNvPr>
          <p:cNvSpPr>
            <a:spLocks noGrp="1"/>
          </p:cNvSpPr>
          <p:nvPr>
            <p:ph type="dt" sz="half" idx="10"/>
          </p:nvPr>
        </p:nvSpPr>
        <p:spPr/>
        <p:txBody>
          <a:bodyPr/>
          <a:lstStyle>
            <a:lvl1pPr>
              <a:defRPr/>
            </a:lvl1pPr>
          </a:lstStyle>
          <a:p>
            <a:pPr>
              <a:defRPr/>
            </a:pPr>
            <a:fld id="{5DBC72B9-3F76-46C0-9285-7A7BBB56EABE}" type="datetimeFigureOut">
              <a:rPr lang="sl-SI"/>
              <a:pPr>
                <a:defRPr/>
              </a:pPr>
              <a:t>3. 06. 2019</a:t>
            </a:fld>
            <a:endParaRPr lang="sl-SI"/>
          </a:p>
        </p:txBody>
      </p:sp>
      <p:sp>
        <p:nvSpPr>
          <p:cNvPr id="5" name="Footer Placeholder 3">
            <a:extLst>
              <a:ext uri="{FF2B5EF4-FFF2-40B4-BE49-F238E27FC236}">
                <a16:creationId xmlns:a16="http://schemas.microsoft.com/office/drawing/2014/main" id="{42BAA3C8-EDCD-4F28-9657-A48E772FD30D}"/>
              </a:ext>
            </a:extLst>
          </p:cNvPr>
          <p:cNvSpPr>
            <a:spLocks noGrp="1"/>
          </p:cNvSpPr>
          <p:nvPr>
            <p:ph type="ftr" sz="quarter" idx="11"/>
          </p:nvPr>
        </p:nvSpPr>
        <p:spPr/>
        <p:txBody>
          <a:bodyPr/>
          <a:lstStyle>
            <a:lvl1pPr>
              <a:defRPr/>
            </a:lvl1pPr>
          </a:lstStyle>
          <a:p>
            <a:pPr>
              <a:defRPr/>
            </a:pPr>
            <a:endParaRPr lang="sl-SI"/>
          </a:p>
        </p:txBody>
      </p:sp>
      <p:sp>
        <p:nvSpPr>
          <p:cNvPr id="6" name="Slide Number Placeholder 4">
            <a:extLst>
              <a:ext uri="{FF2B5EF4-FFF2-40B4-BE49-F238E27FC236}">
                <a16:creationId xmlns:a16="http://schemas.microsoft.com/office/drawing/2014/main" id="{ADEC7B47-F732-478F-AEDC-433AE18B046A}"/>
              </a:ext>
            </a:extLst>
          </p:cNvPr>
          <p:cNvSpPr>
            <a:spLocks noGrp="1"/>
          </p:cNvSpPr>
          <p:nvPr>
            <p:ph type="sldNum" sz="quarter" idx="12"/>
          </p:nvPr>
        </p:nvSpPr>
        <p:spPr/>
        <p:txBody>
          <a:bodyPr/>
          <a:lstStyle>
            <a:lvl1pPr>
              <a:defRPr/>
            </a:lvl1pPr>
          </a:lstStyle>
          <a:p>
            <a:fld id="{A0D6799A-61CC-4402-9025-CE6930290BAB}" type="slidenum">
              <a:rPr lang="sl-SI" altLang="sl-SI"/>
              <a:pPr/>
              <a:t>‹#›</a:t>
            </a:fld>
            <a:endParaRPr lang="sl-SI" altLang="sl-SI"/>
          </a:p>
        </p:txBody>
      </p:sp>
    </p:spTree>
    <p:extLst>
      <p:ext uri="{BB962C8B-B14F-4D97-AF65-F5344CB8AC3E}">
        <p14:creationId xmlns:p14="http://schemas.microsoft.com/office/powerpoint/2010/main" val="2877476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4E1F9223-E38E-400A-B3C7-BC3BEBF1FD3E}"/>
              </a:ext>
            </a:extLst>
          </p:cNvPr>
          <p:cNvSpPr>
            <a:spLocks noGrp="1"/>
          </p:cNvSpPr>
          <p:nvPr>
            <p:ph type="dt" sz="half" idx="10"/>
          </p:nvPr>
        </p:nvSpPr>
        <p:spPr>
          <a:ln/>
        </p:spPr>
        <p:txBody>
          <a:bodyPr/>
          <a:lstStyle>
            <a:lvl1pPr>
              <a:defRPr/>
            </a:lvl1pPr>
          </a:lstStyle>
          <a:p>
            <a:pPr>
              <a:defRPr/>
            </a:pPr>
            <a:fld id="{0C6211D9-E4DF-438E-9859-39FC9ABDA341}" type="datetimeFigureOut">
              <a:rPr lang="sl-SI"/>
              <a:pPr>
                <a:defRPr/>
              </a:pPr>
              <a:t>3. 06. 2019</a:t>
            </a:fld>
            <a:endParaRPr lang="sl-SI"/>
          </a:p>
        </p:txBody>
      </p:sp>
      <p:sp>
        <p:nvSpPr>
          <p:cNvPr id="3" name="Footer Placeholder 4">
            <a:extLst>
              <a:ext uri="{FF2B5EF4-FFF2-40B4-BE49-F238E27FC236}">
                <a16:creationId xmlns:a16="http://schemas.microsoft.com/office/drawing/2014/main" id="{93D4A8F8-9588-4CF4-AD72-FBA5A93905EC}"/>
              </a:ext>
            </a:extLst>
          </p:cNvPr>
          <p:cNvSpPr>
            <a:spLocks noGrp="1"/>
          </p:cNvSpPr>
          <p:nvPr>
            <p:ph type="ftr" sz="quarter" idx="11"/>
          </p:nvPr>
        </p:nvSpPr>
        <p:spPr/>
        <p:txBody>
          <a:bodyPr/>
          <a:lstStyle>
            <a:lvl1pPr>
              <a:defRPr/>
            </a:lvl1pPr>
          </a:lstStyle>
          <a:p>
            <a:pPr>
              <a:defRPr/>
            </a:pPr>
            <a:endParaRPr lang="sl-SI"/>
          </a:p>
        </p:txBody>
      </p:sp>
      <p:sp>
        <p:nvSpPr>
          <p:cNvPr id="4" name="Slide Number Placeholder 5">
            <a:extLst>
              <a:ext uri="{FF2B5EF4-FFF2-40B4-BE49-F238E27FC236}">
                <a16:creationId xmlns:a16="http://schemas.microsoft.com/office/drawing/2014/main" id="{151C30FC-992C-47C0-ADFD-05FE62EB1A90}"/>
              </a:ext>
            </a:extLst>
          </p:cNvPr>
          <p:cNvSpPr>
            <a:spLocks noGrp="1"/>
          </p:cNvSpPr>
          <p:nvPr>
            <p:ph type="sldNum" sz="quarter" idx="12"/>
          </p:nvPr>
        </p:nvSpPr>
        <p:spPr/>
        <p:txBody>
          <a:bodyPr/>
          <a:lstStyle>
            <a:lvl1pPr>
              <a:defRPr/>
            </a:lvl1pPr>
          </a:lstStyle>
          <a:p>
            <a:fld id="{80B4E0FA-5598-411C-ADB9-0E0F0F5B14BB}" type="slidenum">
              <a:rPr lang="sl-SI" altLang="sl-SI"/>
              <a:pPr/>
              <a:t>‹#›</a:t>
            </a:fld>
            <a:endParaRPr lang="sl-SI" altLang="sl-SI"/>
          </a:p>
        </p:txBody>
      </p:sp>
    </p:spTree>
    <p:extLst>
      <p:ext uri="{BB962C8B-B14F-4D97-AF65-F5344CB8AC3E}">
        <p14:creationId xmlns:p14="http://schemas.microsoft.com/office/powerpoint/2010/main" val="4247120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oAutofit/>
          </a:bodyPr>
          <a:lstStyle>
            <a:lvl1pPr algn="ctr">
              <a:defRPr sz="1700" b="1" cap="all" spc="0" baseline="0"/>
            </a:lvl1pPr>
          </a:lstStyle>
          <a:p>
            <a:r>
              <a:rPr lang="en-US"/>
              <a:t>Click to edit Master title style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Content Placeholder 8"/>
          <p:cNvSpPr>
            <a:spLocks noGrp="1"/>
          </p:cNvSpPr>
          <p:nvPr>
            <p:ph sz="quarter" idx="13"/>
          </p:nvPr>
        </p:nvSpPr>
        <p:spPr>
          <a:xfrm>
            <a:off x="1371600" y="1676400"/>
            <a:ext cx="3276600" cy="350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EC7B37D9-481F-49BE-83A3-BDE283B1E319}"/>
              </a:ext>
            </a:extLst>
          </p:cNvPr>
          <p:cNvSpPr>
            <a:spLocks noGrp="1"/>
          </p:cNvSpPr>
          <p:nvPr>
            <p:ph type="dt" sz="half" idx="14"/>
          </p:nvPr>
        </p:nvSpPr>
        <p:spPr>
          <a:ln/>
        </p:spPr>
        <p:txBody>
          <a:bodyPr/>
          <a:lstStyle>
            <a:lvl1pPr>
              <a:defRPr/>
            </a:lvl1pPr>
          </a:lstStyle>
          <a:p>
            <a:pPr>
              <a:defRPr/>
            </a:pPr>
            <a:fld id="{8435E7E7-57DC-4406-865D-60B9F5922772}" type="datetimeFigureOut">
              <a:rPr lang="sl-SI"/>
              <a:pPr>
                <a:defRPr/>
              </a:pPr>
              <a:t>3. 06. 2019</a:t>
            </a:fld>
            <a:endParaRPr lang="sl-SI"/>
          </a:p>
        </p:txBody>
      </p:sp>
      <p:sp>
        <p:nvSpPr>
          <p:cNvPr id="6" name="Footer Placeholder 4">
            <a:extLst>
              <a:ext uri="{FF2B5EF4-FFF2-40B4-BE49-F238E27FC236}">
                <a16:creationId xmlns:a16="http://schemas.microsoft.com/office/drawing/2014/main" id="{669937F6-06B9-468F-91AA-D7E1C16E02FA}"/>
              </a:ext>
            </a:extLst>
          </p:cNvPr>
          <p:cNvSpPr>
            <a:spLocks noGrp="1"/>
          </p:cNvSpPr>
          <p:nvPr>
            <p:ph type="ftr" sz="quarter" idx="15"/>
          </p:nvPr>
        </p:nvSpPr>
        <p:spPr/>
        <p:txBody>
          <a:bodyPr/>
          <a:lstStyle>
            <a:lvl1pPr>
              <a:defRPr/>
            </a:lvl1pPr>
          </a:lstStyle>
          <a:p>
            <a:pPr>
              <a:defRPr/>
            </a:pPr>
            <a:endParaRPr lang="sl-SI"/>
          </a:p>
        </p:txBody>
      </p:sp>
      <p:sp>
        <p:nvSpPr>
          <p:cNvPr id="7" name="Slide Number Placeholder 5">
            <a:extLst>
              <a:ext uri="{FF2B5EF4-FFF2-40B4-BE49-F238E27FC236}">
                <a16:creationId xmlns:a16="http://schemas.microsoft.com/office/drawing/2014/main" id="{BF38035C-B96B-412C-9ABD-E8F2BD073364}"/>
              </a:ext>
            </a:extLst>
          </p:cNvPr>
          <p:cNvSpPr>
            <a:spLocks noGrp="1"/>
          </p:cNvSpPr>
          <p:nvPr>
            <p:ph type="sldNum" sz="quarter" idx="16"/>
          </p:nvPr>
        </p:nvSpPr>
        <p:spPr/>
        <p:txBody>
          <a:bodyPr/>
          <a:lstStyle>
            <a:lvl1pPr>
              <a:defRPr/>
            </a:lvl1pPr>
          </a:lstStyle>
          <a:p>
            <a:fld id="{0FDF099C-9562-4182-8BCF-E3CB9CD1C078}" type="slidenum">
              <a:rPr lang="sl-SI" altLang="sl-SI"/>
              <a:pPr/>
              <a:t>‹#›</a:t>
            </a:fld>
            <a:endParaRPr lang="sl-SI" altLang="sl-SI"/>
          </a:p>
        </p:txBody>
      </p:sp>
    </p:spTree>
    <p:extLst>
      <p:ext uri="{BB962C8B-B14F-4D97-AF65-F5344CB8AC3E}">
        <p14:creationId xmlns:p14="http://schemas.microsoft.com/office/powerpoint/2010/main" val="26817328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Plaque 4">
            <a:extLst>
              <a:ext uri="{FF2B5EF4-FFF2-40B4-BE49-F238E27FC236}">
                <a16:creationId xmlns:a16="http://schemas.microsoft.com/office/drawing/2014/main" id="{C4D4F1C4-3098-4C60-949E-95D3D58D3B6C}"/>
              </a:ext>
            </a:extLst>
          </p:cNvPr>
          <p:cNvSpPr/>
          <p:nvPr/>
        </p:nvSpPr>
        <p:spPr>
          <a:xfrm>
            <a:off x="1463675" y="1847850"/>
            <a:ext cx="3089275" cy="3089275"/>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4953000" y="1676400"/>
            <a:ext cx="2819400" cy="599440"/>
          </a:xfrm>
        </p:spPr>
        <p:txBody>
          <a:bodyPr>
            <a:noAutofit/>
          </a:bodyPr>
          <a:lstStyle>
            <a:lvl1pPr algn="ctr">
              <a:defRPr sz="1700" b="1" cap="all" spc="0" baseline="0"/>
            </a:lvl1pPr>
          </a:lstStyle>
          <a:p>
            <a:r>
              <a:rPr lang="en-US"/>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rtlCol="0">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a:extLst>
              <a:ext uri="{FF2B5EF4-FFF2-40B4-BE49-F238E27FC236}">
                <a16:creationId xmlns:a16="http://schemas.microsoft.com/office/drawing/2014/main" id="{567C2BF1-FEC7-4977-A3E2-3929CCE6C1D1}"/>
              </a:ext>
            </a:extLst>
          </p:cNvPr>
          <p:cNvSpPr>
            <a:spLocks noGrp="1"/>
          </p:cNvSpPr>
          <p:nvPr>
            <p:ph type="dt" sz="half" idx="10"/>
          </p:nvPr>
        </p:nvSpPr>
        <p:spPr/>
        <p:txBody>
          <a:bodyPr/>
          <a:lstStyle>
            <a:lvl1pPr>
              <a:defRPr/>
            </a:lvl1pPr>
          </a:lstStyle>
          <a:p>
            <a:pPr>
              <a:defRPr/>
            </a:pPr>
            <a:fld id="{A8DEB04A-C0D3-448C-9341-ECAE277CC885}" type="datetimeFigureOut">
              <a:rPr lang="sl-SI"/>
              <a:pPr>
                <a:defRPr/>
              </a:pPr>
              <a:t>3. 06. 2019</a:t>
            </a:fld>
            <a:endParaRPr lang="sl-SI"/>
          </a:p>
        </p:txBody>
      </p:sp>
      <p:sp>
        <p:nvSpPr>
          <p:cNvPr id="7" name="Footer Placeholder 5">
            <a:extLst>
              <a:ext uri="{FF2B5EF4-FFF2-40B4-BE49-F238E27FC236}">
                <a16:creationId xmlns:a16="http://schemas.microsoft.com/office/drawing/2014/main" id="{BDE12B8A-51B9-48A0-9DFF-B8EEE5412022}"/>
              </a:ext>
            </a:extLst>
          </p:cNvPr>
          <p:cNvSpPr>
            <a:spLocks noGrp="1"/>
          </p:cNvSpPr>
          <p:nvPr>
            <p:ph type="ftr" sz="quarter" idx="11"/>
          </p:nvPr>
        </p:nvSpPr>
        <p:spPr/>
        <p:txBody>
          <a:bodyPr/>
          <a:lstStyle>
            <a:lvl1pPr>
              <a:defRPr/>
            </a:lvl1pPr>
          </a:lstStyle>
          <a:p>
            <a:pPr>
              <a:defRPr/>
            </a:pPr>
            <a:endParaRPr lang="sl-SI"/>
          </a:p>
        </p:txBody>
      </p:sp>
      <p:sp>
        <p:nvSpPr>
          <p:cNvPr id="8" name="Slide Number Placeholder 6">
            <a:extLst>
              <a:ext uri="{FF2B5EF4-FFF2-40B4-BE49-F238E27FC236}">
                <a16:creationId xmlns:a16="http://schemas.microsoft.com/office/drawing/2014/main" id="{A438D8E3-DDF3-4B03-9120-B7F0EF608BE2}"/>
              </a:ext>
            </a:extLst>
          </p:cNvPr>
          <p:cNvSpPr>
            <a:spLocks noGrp="1"/>
          </p:cNvSpPr>
          <p:nvPr>
            <p:ph type="sldNum" sz="quarter" idx="12"/>
          </p:nvPr>
        </p:nvSpPr>
        <p:spPr/>
        <p:txBody>
          <a:bodyPr/>
          <a:lstStyle>
            <a:lvl1pPr>
              <a:defRPr/>
            </a:lvl1pPr>
          </a:lstStyle>
          <a:p>
            <a:fld id="{06E7D388-1997-4308-94F2-2572E9984C4C}" type="slidenum">
              <a:rPr lang="sl-SI" altLang="sl-SI"/>
              <a:pPr/>
              <a:t>‹#›</a:t>
            </a:fld>
            <a:endParaRPr lang="sl-SI" altLang="sl-SI"/>
          </a:p>
        </p:txBody>
      </p:sp>
    </p:spTree>
    <p:extLst>
      <p:ext uri="{BB962C8B-B14F-4D97-AF65-F5344CB8AC3E}">
        <p14:creationId xmlns:p14="http://schemas.microsoft.com/office/powerpoint/2010/main" val="3760922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descr="window3.png">
            <a:extLst>
              <a:ext uri="{FF2B5EF4-FFF2-40B4-BE49-F238E27FC236}">
                <a16:creationId xmlns:a16="http://schemas.microsoft.com/office/drawing/2014/main" id="{05886BAB-874A-4562-92CA-F14165AEAB74}"/>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a:extLst>
              <a:ext uri="{FF2B5EF4-FFF2-40B4-BE49-F238E27FC236}">
                <a16:creationId xmlns:a16="http://schemas.microsoft.com/office/drawing/2014/main" id="{B77572DE-98D4-4897-B491-F15FDD33B56A}"/>
              </a:ext>
            </a:extLst>
          </p:cNvPr>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1028" name="Text Placeholder 2">
            <a:extLst>
              <a:ext uri="{FF2B5EF4-FFF2-40B4-BE49-F238E27FC236}">
                <a16:creationId xmlns:a16="http://schemas.microsoft.com/office/drawing/2014/main" id="{510DA349-1B50-4A7A-9984-4502A4581F0B}"/>
              </a:ext>
            </a:extLst>
          </p:cNvPr>
          <p:cNvSpPr>
            <a:spLocks noGrp="1"/>
          </p:cNvSpPr>
          <p:nvPr>
            <p:ph type="body" idx="1"/>
          </p:nvPr>
        </p:nvSpPr>
        <p:spPr bwMode="auto">
          <a:xfrm>
            <a:off x="1371600" y="2057400"/>
            <a:ext cx="64008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sl-SI"/>
              <a:t>Click to edit Master text styles</a:t>
            </a:r>
          </a:p>
          <a:p>
            <a:pPr lvl="1"/>
            <a:r>
              <a:rPr lang="en-US" altLang="sl-SI"/>
              <a:t>Second level</a:t>
            </a:r>
          </a:p>
          <a:p>
            <a:pPr lvl="2"/>
            <a:r>
              <a:rPr lang="en-US" altLang="sl-SI"/>
              <a:t>Third level</a:t>
            </a:r>
          </a:p>
          <a:p>
            <a:pPr lvl="3"/>
            <a:r>
              <a:rPr lang="en-US" altLang="sl-SI"/>
              <a:t>Fourth level</a:t>
            </a:r>
          </a:p>
          <a:p>
            <a:pPr lvl="4"/>
            <a:r>
              <a:rPr lang="en-US" altLang="sl-SI"/>
              <a:t>Fifth level</a:t>
            </a:r>
          </a:p>
        </p:txBody>
      </p:sp>
      <p:sp>
        <p:nvSpPr>
          <p:cNvPr id="4" name="Date Placeholder 3">
            <a:extLst>
              <a:ext uri="{FF2B5EF4-FFF2-40B4-BE49-F238E27FC236}">
                <a16:creationId xmlns:a16="http://schemas.microsoft.com/office/drawing/2014/main" id="{5BE3800E-B855-4EC1-84DF-AE314ED23733}"/>
              </a:ext>
            </a:extLst>
          </p:cNvPr>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fontAlgn="auto">
              <a:spcBef>
                <a:spcPts val="0"/>
              </a:spcBef>
              <a:spcAft>
                <a:spcPts val="0"/>
              </a:spcAft>
              <a:defRPr sz="1100" baseline="0" smtClean="0">
                <a:solidFill>
                  <a:schemeClr val="accent1">
                    <a:lumMod val="60000"/>
                    <a:lumOff val="40000"/>
                  </a:schemeClr>
                </a:solidFill>
                <a:latin typeface="+mn-lt"/>
                <a:cs typeface="+mn-cs"/>
              </a:defRPr>
            </a:lvl1pPr>
          </a:lstStyle>
          <a:p>
            <a:pPr>
              <a:defRPr/>
            </a:pPr>
            <a:fld id="{2B97313E-201F-42EB-996A-A72F9A5C0CCE}" type="datetimeFigureOut">
              <a:rPr lang="sl-SI"/>
              <a:pPr>
                <a:defRPr/>
              </a:pPr>
              <a:t>3. 06. 2019</a:t>
            </a:fld>
            <a:endParaRPr lang="sl-SI"/>
          </a:p>
        </p:txBody>
      </p:sp>
      <p:sp>
        <p:nvSpPr>
          <p:cNvPr id="5" name="Footer Placeholder 4">
            <a:extLst>
              <a:ext uri="{FF2B5EF4-FFF2-40B4-BE49-F238E27FC236}">
                <a16:creationId xmlns:a16="http://schemas.microsoft.com/office/drawing/2014/main" id="{AA646BD3-0DB0-43F5-B9A9-E214A574E913}"/>
              </a:ext>
            </a:extLst>
          </p:cNvPr>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fontAlgn="auto">
              <a:spcBef>
                <a:spcPts val="0"/>
              </a:spcBef>
              <a:spcAft>
                <a:spcPts val="0"/>
              </a:spcAft>
              <a:defRPr sz="1100" baseline="0">
                <a:solidFill>
                  <a:schemeClr val="accent1">
                    <a:lumMod val="60000"/>
                    <a:lumOff val="40000"/>
                  </a:schemeClr>
                </a:solidFill>
                <a:latin typeface="+mn-lt"/>
                <a:cs typeface="+mn-cs"/>
              </a:defRPr>
            </a:lvl1pPr>
          </a:lstStyle>
          <a:p>
            <a:pPr>
              <a:defRPr/>
            </a:pPr>
            <a:endParaRPr lang="sl-SI"/>
          </a:p>
        </p:txBody>
      </p:sp>
      <p:sp>
        <p:nvSpPr>
          <p:cNvPr id="6" name="Slide Number Placeholder 5">
            <a:extLst>
              <a:ext uri="{FF2B5EF4-FFF2-40B4-BE49-F238E27FC236}">
                <a16:creationId xmlns:a16="http://schemas.microsoft.com/office/drawing/2014/main" id="{20932558-9BFC-45FD-92E5-C6043430C559}"/>
              </a:ext>
            </a:extLst>
          </p:cNvPr>
          <p:cNvSpPr>
            <a:spLocks noGrp="1"/>
          </p:cNvSpPr>
          <p:nvPr>
            <p:ph type="sldNum" sz="quarter" idx="4"/>
          </p:nvPr>
        </p:nvSpPr>
        <p:spPr bwMode="white">
          <a:xfrm>
            <a:off x="6675438" y="6364288"/>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b="1">
                <a:solidFill>
                  <a:srgbClr val="C6BC9C"/>
                </a:solidFill>
              </a:defRPr>
            </a:lvl1pPr>
          </a:lstStyle>
          <a:p>
            <a:fld id="{5B919817-B4CD-47A6-AB3E-C96F615264C0}" type="slidenum">
              <a:rPr lang="sl-SI" altLang="sl-SI"/>
              <a:pPr/>
              <a:t>‹#›</a:t>
            </a:fld>
            <a:endParaRPr lang="sl-SI" altLang="sl-SI"/>
          </a:p>
        </p:txBody>
      </p:sp>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691" r:id="rId7"/>
    <p:sldLayoutId id="2147483692" r:id="rId8"/>
    <p:sldLayoutId id="2147483701" r:id="rId9"/>
    <p:sldLayoutId id="2147483693" r:id="rId10"/>
    <p:sldLayoutId id="2147483694" r:id="rId11"/>
  </p:sldLayoutIdLst>
  <p:txStyles>
    <p:titleStyle>
      <a:lvl1pPr algn="ctr" rtl="0" fontAlgn="base">
        <a:spcBef>
          <a:spcPct val="0"/>
        </a:spcBef>
        <a:spcAft>
          <a:spcPct val="0"/>
        </a:spcAft>
        <a:defRPr sz="3600" kern="1200" cap="all" spc="300">
          <a:solidFill>
            <a:schemeClr val="tx1"/>
          </a:solidFill>
          <a:latin typeface="+mj-lt"/>
          <a:ea typeface="+mj-ea"/>
          <a:cs typeface="+mj-cs"/>
        </a:defRPr>
      </a:lvl1pPr>
      <a:lvl2pPr algn="ctr" rtl="0" fontAlgn="base">
        <a:spcBef>
          <a:spcPct val="0"/>
        </a:spcBef>
        <a:spcAft>
          <a:spcPct val="0"/>
        </a:spcAft>
        <a:defRPr sz="3600">
          <a:solidFill>
            <a:schemeClr val="tx1"/>
          </a:solidFill>
          <a:latin typeface="Garamond" panose="02020404030301010803" pitchFamily="18" charset="0"/>
        </a:defRPr>
      </a:lvl2pPr>
      <a:lvl3pPr algn="ctr" rtl="0" fontAlgn="base">
        <a:spcBef>
          <a:spcPct val="0"/>
        </a:spcBef>
        <a:spcAft>
          <a:spcPct val="0"/>
        </a:spcAft>
        <a:defRPr sz="3600">
          <a:solidFill>
            <a:schemeClr val="tx1"/>
          </a:solidFill>
          <a:latin typeface="Garamond" panose="02020404030301010803" pitchFamily="18" charset="0"/>
        </a:defRPr>
      </a:lvl3pPr>
      <a:lvl4pPr algn="ctr" rtl="0" fontAlgn="base">
        <a:spcBef>
          <a:spcPct val="0"/>
        </a:spcBef>
        <a:spcAft>
          <a:spcPct val="0"/>
        </a:spcAft>
        <a:defRPr sz="3600">
          <a:solidFill>
            <a:schemeClr val="tx1"/>
          </a:solidFill>
          <a:latin typeface="Garamond" panose="02020404030301010803" pitchFamily="18" charset="0"/>
        </a:defRPr>
      </a:lvl4pPr>
      <a:lvl5pPr algn="ctr" rtl="0" fontAlgn="base">
        <a:spcBef>
          <a:spcPct val="0"/>
        </a:spcBef>
        <a:spcAft>
          <a:spcPct val="0"/>
        </a:spcAft>
        <a:defRPr sz="3600">
          <a:solidFill>
            <a:schemeClr val="tx1"/>
          </a:solidFill>
          <a:latin typeface="Garamond" panose="02020404030301010803"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indent="-273050" algn="l" rtl="0" fontAlgn="base">
        <a:lnSpc>
          <a:spcPct val="150000"/>
        </a:lnSpc>
        <a:spcBef>
          <a:spcPct val="20000"/>
        </a:spcBef>
        <a:spcAft>
          <a:spcPct val="0"/>
        </a:spcAft>
        <a:buFont typeface="Wingdings" panose="05000000000000000000" pitchFamily="2" charset="2"/>
        <a:buChar char="v"/>
        <a:defRPr kern="1200">
          <a:solidFill>
            <a:schemeClr val="tx1"/>
          </a:solidFill>
          <a:latin typeface="+mn-lt"/>
          <a:ea typeface="+mn-ea"/>
          <a:cs typeface="+mn-cs"/>
        </a:defRPr>
      </a:lvl1pPr>
      <a:lvl2pPr marL="742950" indent="-228600" algn="l" rtl="0" fontAlgn="base">
        <a:spcBef>
          <a:spcPct val="20000"/>
        </a:spcBef>
        <a:spcAft>
          <a:spcPct val="0"/>
        </a:spcAft>
        <a:buFont typeface="Arial" panose="020B0604020202020204" pitchFamily="34" charset="0"/>
        <a:buChar char="•"/>
        <a:defRPr sz="16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1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14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48FD8-76DA-498D-9444-BB6A3D6D2C3A}"/>
              </a:ext>
            </a:extLst>
          </p:cNvPr>
          <p:cNvSpPr>
            <a:spLocks noGrp="1"/>
          </p:cNvSpPr>
          <p:nvPr>
            <p:ph type="ctrTitle"/>
          </p:nvPr>
        </p:nvSpPr>
        <p:spPr>
          <a:xfrm>
            <a:off x="1371600" y="1858963"/>
            <a:ext cx="6400800" cy="1295400"/>
          </a:xfrm>
        </p:spPr>
        <p:txBody>
          <a:bodyPr/>
          <a:lstStyle/>
          <a:p>
            <a:pPr fontAlgn="auto">
              <a:spcAft>
                <a:spcPts val="0"/>
              </a:spcAft>
              <a:defRPr/>
            </a:pPr>
            <a:r>
              <a:rPr lang="sl-SI" b="1" dirty="0">
                <a:solidFill>
                  <a:srgbClr val="00B0F0"/>
                </a:solidFill>
                <a:effectLst>
                  <a:outerShdw blurRad="38100" dist="38100" dir="2700000" algn="tl">
                    <a:srgbClr val="000000">
                      <a:alpha val="43137"/>
                    </a:srgbClr>
                  </a:outerShdw>
                </a:effectLst>
              </a:rPr>
              <a:t>VEROVANJE STARIH GRKOV</a:t>
            </a:r>
          </a:p>
        </p:txBody>
      </p:sp>
      <p:sp>
        <p:nvSpPr>
          <p:cNvPr id="3" name="Subtitle 2">
            <a:extLst>
              <a:ext uri="{FF2B5EF4-FFF2-40B4-BE49-F238E27FC236}">
                <a16:creationId xmlns:a16="http://schemas.microsoft.com/office/drawing/2014/main" id="{21D43B20-EBCD-43C9-B452-541ABB96DD43}"/>
              </a:ext>
            </a:extLst>
          </p:cNvPr>
          <p:cNvSpPr>
            <a:spLocks noGrp="1"/>
          </p:cNvSpPr>
          <p:nvPr>
            <p:ph type="subTitle" idx="1"/>
          </p:nvPr>
        </p:nvSpPr>
        <p:spPr/>
        <p:txBody>
          <a:bodyPr rtlCol="0"/>
          <a:lstStyle/>
          <a:p>
            <a:pPr fontAlgn="auto">
              <a:spcAft>
                <a:spcPts val="0"/>
              </a:spcAft>
              <a:defRPr/>
            </a:pPr>
            <a:endParaRPr lang="sl-SI" dirty="0"/>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76EAB-9374-42E6-B9D3-39F5B068BAA8}"/>
              </a:ext>
            </a:extLst>
          </p:cNvPr>
          <p:cNvSpPr>
            <a:spLocks noGrp="1"/>
          </p:cNvSpPr>
          <p:nvPr>
            <p:ph type="title"/>
          </p:nvPr>
        </p:nvSpPr>
        <p:spPr>
          <a:xfrm>
            <a:off x="3708400" y="1341438"/>
            <a:ext cx="4967288" cy="598487"/>
          </a:xfrm>
        </p:spPr>
        <p:txBody>
          <a:bodyPr/>
          <a:lstStyle/>
          <a:p>
            <a:pPr fontAlgn="auto">
              <a:spcAft>
                <a:spcPts val="0"/>
              </a:spcAft>
              <a:defRPr/>
            </a:pPr>
            <a:r>
              <a:rPr lang="sl-SI" sz="6000" dirty="0">
                <a:solidFill>
                  <a:srgbClr val="FFFF00"/>
                </a:solidFill>
                <a:effectLst>
                  <a:outerShdw blurRad="38100" dist="38100" dir="2700000" algn="tl">
                    <a:srgbClr val="000000">
                      <a:alpha val="43137"/>
                    </a:srgbClr>
                  </a:outerShdw>
                </a:effectLst>
              </a:rPr>
              <a:t>DEMETRA</a:t>
            </a:r>
          </a:p>
        </p:txBody>
      </p:sp>
      <p:pic>
        <p:nvPicPr>
          <p:cNvPr id="5" name="Picture Placeholder 4">
            <a:extLst>
              <a:ext uri="{FF2B5EF4-FFF2-40B4-BE49-F238E27FC236}">
                <a16:creationId xmlns:a16="http://schemas.microsoft.com/office/drawing/2014/main" id="{17B736CF-CFE4-41A6-AD11-1151FC1057CB}"/>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10854" b="10854"/>
          <a:stretch>
            <a:fillRect/>
          </a:stretch>
        </p:blipFill>
        <p:spPr/>
      </p:pic>
      <p:sp>
        <p:nvSpPr>
          <p:cNvPr id="18436" name="Text Placeholder 3">
            <a:extLst>
              <a:ext uri="{FF2B5EF4-FFF2-40B4-BE49-F238E27FC236}">
                <a16:creationId xmlns:a16="http://schemas.microsoft.com/office/drawing/2014/main" id="{08D1AE40-7169-4F33-87D3-513FE2FC8345}"/>
              </a:ext>
            </a:extLst>
          </p:cNvPr>
          <p:cNvSpPr>
            <a:spLocks noGrp="1"/>
          </p:cNvSpPr>
          <p:nvPr>
            <p:ph type="body" sz="half" idx="2"/>
          </p:nvPr>
        </p:nvSpPr>
        <p:spPr>
          <a:xfrm>
            <a:off x="4953000" y="2276475"/>
            <a:ext cx="2819400" cy="2874963"/>
          </a:xfrm>
        </p:spPr>
        <p:txBody>
          <a:bodyPr/>
          <a:lstStyle/>
          <a:p>
            <a:r>
              <a:rPr lang="sl-SI" altLang="sl-SI"/>
              <a:t>Boginja rokodelstva in zemeljskih plodov, boginja žita in rodovitnosti. Bila je tudi zavetnica zakona in otrok. Bila je hči Kronosa in Ree in ena izmed Zevsovih številnih ljubic (z njim je imela hčer Perzefono).</a:t>
            </a:r>
          </a:p>
        </p:txBody>
      </p:sp>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348F8-95BB-4027-9B9E-23DE75451424}"/>
              </a:ext>
            </a:extLst>
          </p:cNvPr>
          <p:cNvSpPr>
            <a:spLocks noGrp="1"/>
          </p:cNvSpPr>
          <p:nvPr>
            <p:ph type="title"/>
          </p:nvPr>
        </p:nvSpPr>
        <p:spPr>
          <a:xfrm>
            <a:off x="4932363" y="1628775"/>
            <a:ext cx="2819400" cy="600075"/>
          </a:xfrm>
        </p:spPr>
        <p:txBody>
          <a:bodyPr/>
          <a:lstStyle/>
          <a:p>
            <a:pPr fontAlgn="auto">
              <a:spcAft>
                <a:spcPts val="0"/>
              </a:spcAft>
              <a:defRPr/>
            </a:pPr>
            <a:r>
              <a:rPr lang="sl-SI" sz="6000" dirty="0">
                <a:solidFill>
                  <a:srgbClr val="00B050"/>
                </a:solidFill>
                <a:effectLst>
                  <a:outerShdw blurRad="38100" dist="38100" dir="2700000" algn="tl">
                    <a:srgbClr val="000000">
                      <a:alpha val="43137"/>
                    </a:srgbClr>
                  </a:outerShdw>
                </a:effectLst>
              </a:rPr>
              <a:t>ARES</a:t>
            </a:r>
          </a:p>
        </p:txBody>
      </p:sp>
      <p:sp>
        <p:nvSpPr>
          <p:cNvPr id="19459" name="Text Placeholder 3">
            <a:extLst>
              <a:ext uri="{FF2B5EF4-FFF2-40B4-BE49-F238E27FC236}">
                <a16:creationId xmlns:a16="http://schemas.microsoft.com/office/drawing/2014/main" id="{71CD8F9F-90D6-46C7-A286-8F6F296627DD}"/>
              </a:ext>
            </a:extLst>
          </p:cNvPr>
          <p:cNvSpPr>
            <a:spLocks noGrp="1"/>
          </p:cNvSpPr>
          <p:nvPr>
            <p:ph type="body" sz="half" idx="2"/>
          </p:nvPr>
        </p:nvSpPr>
        <p:spPr>
          <a:xfrm>
            <a:off x="4953000" y="2276475"/>
            <a:ext cx="2819400" cy="2874963"/>
          </a:xfrm>
        </p:spPr>
        <p:txBody>
          <a:bodyPr/>
          <a:lstStyle/>
          <a:p>
            <a:r>
              <a:rPr lang="sl-SI" altLang="sl-SI"/>
              <a:t>Bog vojne, najbolj znan Afroditin ljubimec. Bil je sin Here in Zevsa. Med prebivalci Olimpa  je bil nepriljubljen, celo njegov oče naj bi ga zaničeval.</a:t>
            </a:r>
          </a:p>
        </p:txBody>
      </p:sp>
      <p:pic>
        <p:nvPicPr>
          <p:cNvPr id="7" name="Picture Placeholder 6">
            <a:extLst>
              <a:ext uri="{FF2B5EF4-FFF2-40B4-BE49-F238E27FC236}">
                <a16:creationId xmlns:a16="http://schemas.microsoft.com/office/drawing/2014/main" id="{FEC56E1C-3427-4108-9F09-C6CA577EFC4A}"/>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8704" b="8704"/>
          <a:stretch>
            <a:fillRect/>
          </a:stretch>
        </p:blipFill>
        <p:spPr/>
      </p:pic>
    </p:spTree>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186C2-FC45-46FB-941D-B2D2451519BB}"/>
              </a:ext>
            </a:extLst>
          </p:cNvPr>
          <p:cNvSpPr>
            <a:spLocks noGrp="1"/>
          </p:cNvSpPr>
          <p:nvPr>
            <p:ph type="title"/>
          </p:nvPr>
        </p:nvSpPr>
        <p:spPr>
          <a:xfrm>
            <a:off x="4716463" y="1628775"/>
            <a:ext cx="3384550" cy="600075"/>
          </a:xfrm>
        </p:spPr>
        <p:txBody>
          <a:bodyPr/>
          <a:lstStyle/>
          <a:p>
            <a:pPr fontAlgn="auto">
              <a:spcAft>
                <a:spcPts val="0"/>
              </a:spcAft>
              <a:defRPr/>
            </a:pPr>
            <a:r>
              <a:rPr lang="sl-SI" sz="6000" dirty="0">
                <a:solidFill>
                  <a:srgbClr val="FFC000"/>
                </a:solidFill>
                <a:effectLst>
                  <a:outerShdw blurRad="38100" dist="38100" dir="2700000" algn="tl">
                    <a:srgbClr val="000000">
                      <a:alpha val="43137"/>
                    </a:srgbClr>
                  </a:outerShdw>
                </a:effectLst>
              </a:rPr>
              <a:t>HELIOS</a:t>
            </a:r>
          </a:p>
        </p:txBody>
      </p:sp>
      <p:pic>
        <p:nvPicPr>
          <p:cNvPr id="5" name="Picture Placeholder 4">
            <a:extLst>
              <a:ext uri="{FF2B5EF4-FFF2-40B4-BE49-F238E27FC236}">
                <a16:creationId xmlns:a16="http://schemas.microsoft.com/office/drawing/2014/main" id="{471C9994-02A1-446F-84C7-C996AFE7A558}"/>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222" r="222"/>
          <a:stretch>
            <a:fillRect/>
          </a:stretch>
        </p:blipFill>
        <p:spPr/>
      </p:pic>
      <p:sp>
        <p:nvSpPr>
          <p:cNvPr id="4" name="Text Placeholder 3">
            <a:extLst>
              <a:ext uri="{FF2B5EF4-FFF2-40B4-BE49-F238E27FC236}">
                <a16:creationId xmlns:a16="http://schemas.microsoft.com/office/drawing/2014/main" id="{32039434-C72B-4C14-8448-E8F337E1B32F}"/>
              </a:ext>
            </a:extLst>
          </p:cNvPr>
          <p:cNvSpPr>
            <a:spLocks noGrp="1"/>
          </p:cNvSpPr>
          <p:nvPr>
            <p:ph type="body" sz="half" idx="2"/>
          </p:nvPr>
        </p:nvSpPr>
        <p:spPr>
          <a:xfrm>
            <a:off x="4953000" y="2276475"/>
            <a:ext cx="2819400" cy="2874963"/>
          </a:xfrm>
        </p:spPr>
        <p:txBody>
          <a:bodyPr rtlCol="0">
            <a:normAutofit lnSpcReduction="10000"/>
          </a:bodyPr>
          <a:lstStyle/>
          <a:p>
            <a:pPr fontAlgn="auto">
              <a:spcAft>
                <a:spcPts val="0"/>
              </a:spcAft>
              <a:defRPr/>
            </a:pPr>
            <a:r>
              <a:rPr lang="sl-SI" dirty="0"/>
              <a:t>Sončni bog, s svojim vozom in konji naj bi vsak dan prevozil svojo pot kot sonce.</a:t>
            </a:r>
          </a:p>
          <a:p>
            <a:pPr fontAlgn="auto">
              <a:spcAft>
                <a:spcPts val="0"/>
              </a:spcAft>
              <a:defRPr/>
            </a:pPr>
            <a:endParaRPr lang="sl-SI" dirty="0"/>
          </a:p>
          <a:p>
            <a:pPr fontAlgn="auto">
              <a:spcAft>
                <a:spcPts val="0"/>
              </a:spcAft>
              <a:defRPr/>
            </a:pPr>
            <a:r>
              <a:rPr lang="sl-SI" dirty="0"/>
              <a:t>Njegova najbolj znana upodobitev je kip Kolos, ki je varoval vhod v pristanišče na Rodosu in bil tako veličasten, da ga je Herodot umestil med sedem svetovnih čudes.</a:t>
            </a:r>
          </a:p>
          <a:p>
            <a:pPr fontAlgn="auto">
              <a:spcAft>
                <a:spcPts val="0"/>
              </a:spcAft>
              <a:defRPr/>
            </a:pPr>
            <a:endParaRPr lang="sl-SI" dirty="0"/>
          </a:p>
        </p:txBody>
      </p:sp>
    </p:spTree>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8B8CA-E494-4EC3-873D-0614B808FCDD}"/>
              </a:ext>
            </a:extLst>
          </p:cNvPr>
          <p:cNvSpPr>
            <a:spLocks noGrp="1"/>
          </p:cNvSpPr>
          <p:nvPr>
            <p:ph type="title"/>
          </p:nvPr>
        </p:nvSpPr>
        <p:spPr>
          <a:xfrm>
            <a:off x="3635375" y="1268413"/>
            <a:ext cx="4465638" cy="600075"/>
          </a:xfrm>
        </p:spPr>
        <p:txBody>
          <a:bodyPr/>
          <a:lstStyle/>
          <a:p>
            <a:pPr fontAlgn="auto">
              <a:spcAft>
                <a:spcPts val="0"/>
              </a:spcAft>
              <a:defRPr/>
            </a:pPr>
            <a:r>
              <a:rPr lang="sl-SI" sz="6000" dirty="0">
                <a:solidFill>
                  <a:srgbClr val="0070C0"/>
                </a:solidFill>
                <a:effectLst>
                  <a:outerShdw blurRad="38100" dist="38100" dir="2700000" algn="tl">
                    <a:srgbClr val="000000">
                      <a:alpha val="43137"/>
                    </a:srgbClr>
                  </a:outerShdw>
                </a:effectLst>
              </a:rPr>
              <a:t>POZEJDON</a:t>
            </a:r>
          </a:p>
        </p:txBody>
      </p:sp>
      <p:pic>
        <p:nvPicPr>
          <p:cNvPr id="5" name="Picture Placeholder 4">
            <a:extLst>
              <a:ext uri="{FF2B5EF4-FFF2-40B4-BE49-F238E27FC236}">
                <a16:creationId xmlns:a16="http://schemas.microsoft.com/office/drawing/2014/main" id="{4CF5A867-BCEA-47A6-89A1-1A84FCE8B226}"/>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a:stretch>
            <a:fillRect/>
          </a:stretch>
        </p:blipFill>
        <p:spPr/>
      </p:pic>
      <p:sp>
        <p:nvSpPr>
          <p:cNvPr id="4" name="Text Placeholder 3">
            <a:extLst>
              <a:ext uri="{FF2B5EF4-FFF2-40B4-BE49-F238E27FC236}">
                <a16:creationId xmlns:a16="http://schemas.microsoft.com/office/drawing/2014/main" id="{CBDB2F1F-3B44-403C-B577-C33A4DC5A869}"/>
              </a:ext>
            </a:extLst>
          </p:cNvPr>
          <p:cNvSpPr>
            <a:spLocks noGrp="1"/>
          </p:cNvSpPr>
          <p:nvPr>
            <p:ph type="body" sz="half" idx="2"/>
          </p:nvPr>
        </p:nvSpPr>
        <p:spPr>
          <a:xfrm>
            <a:off x="4953000" y="2276475"/>
            <a:ext cx="2819400" cy="2874963"/>
          </a:xfrm>
        </p:spPr>
        <p:txBody>
          <a:bodyPr rtlCol="0">
            <a:normAutofit lnSpcReduction="10000"/>
          </a:bodyPr>
          <a:lstStyle/>
          <a:p>
            <a:pPr fontAlgn="auto">
              <a:spcAft>
                <a:spcPts val="0"/>
              </a:spcAft>
              <a:defRPr/>
            </a:pPr>
            <a:r>
              <a:rPr lang="sl-SI" dirty="0"/>
              <a:t>Bog morja, povzročitelj potresov, Zevsov brat.  Bil je ustvarjalec otokov na mirnih morjih. Ko je bil užaljen ali ignoriran je s svojim trizobom povzročil kaotične stvari, npr. potrese, potope, brodolome itd. Mornarji so molili k Pozejdonu za varno plovbo in včasih tudi utapljali konje kot daritev. </a:t>
            </a:r>
          </a:p>
        </p:txBody>
      </p:sp>
    </p:spTree>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93592-74CF-4B61-B701-123B8919FC13}"/>
              </a:ext>
            </a:extLst>
          </p:cNvPr>
          <p:cNvSpPr>
            <a:spLocks noGrp="1"/>
          </p:cNvSpPr>
          <p:nvPr>
            <p:ph type="title"/>
          </p:nvPr>
        </p:nvSpPr>
        <p:spPr>
          <a:xfrm>
            <a:off x="4427538" y="1412875"/>
            <a:ext cx="3744912" cy="600075"/>
          </a:xfrm>
        </p:spPr>
        <p:txBody>
          <a:bodyPr/>
          <a:lstStyle/>
          <a:p>
            <a:pPr fontAlgn="auto">
              <a:spcAft>
                <a:spcPts val="0"/>
              </a:spcAft>
              <a:defRPr/>
            </a:pPr>
            <a:r>
              <a:rPr lang="sl-SI" sz="6000" dirty="0">
                <a:solidFill>
                  <a:srgbClr val="92D050"/>
                </a:solidFill>
                <a:effectLst>
                  <a:outerShdw blurRad="38100" dist="38100" dir="2700000" algn="tl">
                    <a:srgbClr val="000000">
                      <a:alpha val="43137"/>
                    </a:srgbClr>
                  </a:outerShdw>
                </a:effectLst>
              </a:rPr>
              <a:t>DIONIZIJ</a:t>
            </a:r>
          </a:p>
        </p:txBody>
      </p:sp>
      <p:pic>
        <p:nvPicPr>
          <p:cNvPr id="5" name="Picture Placeholder 4">
            <a:extLst>
              <a:ext uri="{FF2B5EF4-FFF2-40B4-BE49-F238E27FC236}">
                <a16:creationId xmlns:a16="http://schemas.microsoft.com/office/drawing/2014/main" id="{B0830129-0FA2-4A86-8C16-95B30FDF4646}"/>
              </a:ext>
            </a:extLst>
          </p:cNvPr>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8730" b="8730"/>
          <a:stretch>
            <a:fillRect/>
          </a:stretch>
        </p:blipFill>
        <p:spPr/>
      </p:pic>
      <p:sp>
        <p:nvSpPr>
          <p:cNvPr id="4" name="Text Placeholder 3">
            <a:extLst>
              <a:ext uri="{FF2B5EF4-FFF2-40B4-BE49-F238E27FC236}">
                <a16:creationId xmlns:a16="http://schemas.microsoft.com/office/drawing/2014/main" id="{EE2C2AE2-965A-41B6-A80C-852BD2383570}"/>
              </a:ext>
            </a:extLst>
          </p:cNvPr>
          <p:cNvSpPr>
            <a:spLocks noGrp="1"/>
          </p:cNvSpPr>
          <p:nvPr>
            <p:ph type="body" sz="half" idx="2"/>
          </p:nvPr>
        </p:nvSpPr>
        <p:spPr>
          <a:xfrm>
            <a:off x="4953000" y="2276475"/>
            <a:ext cx="2819400" cy="2874963"/>
          </a:xfrm>
        </p:spPr>
        <p:txBody>
          <a:bodyPr rtlCol="0">
            <a:normAutofit lnSpcReduction="10000"/>
          </a:bodyPr>
          <a:lstStyle/>
          <a:p>
            <a:pPr fontAlgn="auto">
              <a:spcAft>
                <a:spcPts val="0"/>
              </a:spcAft>
              <a:defRPr/>
            </a:pPr>
            <a:r>
              <a:rPr lang="sl-SI" dirty="0"/>
              <a:t>Bil je bog vina, veselja, moške moči, zabav, eden najbolj priljubljenih bogov. Dioniz navdihuje veseljaško čaščenje, ekstazo in slavljenje ter je zelo pomembna figura starogrške grške mitologije in verovanja. Je eden od dvanajstih Olimpijcev (zamenjal je boginjo Hestijo). Od njega izvira tudi grško gledališče.</a:t>
            </a:r>
          </a:p>
        </p:txBody>
      </p:sp>
    </p:spTree>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67345-B2C5-431B-AD79-8E276F044F35}"/>
              </a:ext>
            </a:extLst>
          </p:cNvPr>
          <p:cNvSpPr>
            <a:spLocks noGrp="1"/>
          </p:cNvSpPr>
          <p:nvPr>
            <p:ph type="title"/>
          </p:nvPr>
        </p:nvSpPr>
        <p:spPr>
          <a:xfrm>
            <a:off x="4953000" y="1676400"/>
            <a:ext cx="2819400" cy="600075"/>
          </a:xfrm>
        </p:spPr>
        <p:txBody>
          <a:bodyPr/>
          <a:lstStyle/>
          <a:p>
            <a:pPr fontAlgn="auto">
              <a:spcAft>
                <a:spcPts val="0"/>
              </a:spcAft>
              <a:defRPr/>
            </a:pPr>
            <a:r>
              <a:rPr lang="sl-SI" sz="6000" dirty="0">
                <a:solidFill>
                  <a:srgbClr val="7030A0"/>
                </a:solidFill>
                <a:effectLst>
                  <a:outerShdw blurRad="38100" dist="38100" dir="2700000" algn="tl">
                    <a:srgbClr val="000000">
                      <a:alpha val="43137"/>
                    </a:srgbClr>
                  </a:outerShdw>
                </a:effectLst>
              </a:rPr>
              <a:t>pan</a:t>
            </a:r>
          </a:p>
        </p:txBody>
      </p:sp>
      <p:pic>
        <p:nvPicPr>
          <p:cNvPr id="5" name="Picture Placeholder 4">
            <a:extLst>
              <a:ext uri="{FF2B5EF4-FFF2-40B4-BE49-F238E27FC236}">
                <a16:creationId xmlns:a16="http://schemas.microsoft.com/office/drawing/2014/main" id="{14EEBA64-31A9-4255-AB03-C6D4648E4A58}"/>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1456" r="1456"/>
          <a:stretch>
            <a:fillRect/>
          </a:stretch>
        </p:blipFill>
        <p:spPr/>
      </p:pic>
      <p:sp>
        <p:nvSpPr>
          <p:cNvPr id="23556" name="Text Placeholder 3">
            <a:extLst>
              <a:ext uri="{FF2B5EF4-FFF2-40B4-BE49-F238E27FC236}">
                <a16:creationId xmlns:a16="http://schemas.microsoft.com/office/drawing/2014/main" id="{02BEE69C-0CEC-46C6-87C4-C84D28B0CA4E}"/>
              </a:ext>
            </a:extLst>
          </p:cNvPr>
          <p:cNvSpPr>
            <a:spLocks noGrp="1"/>
          </p:cNvSpPr>
          <p:nvPr>
            <p:ph type="body" sz="half" idx="2"/>
          </p:nvPr>
        </p:nvSpPr>
        <p:spPr>
          <a:xfrm>
            <a:off x="4953000" y="2276475"/>
            <a:ext cx="2819400" cy="2874963"/>
          </a:xfrm>
        </p:spPr>
        <p:txBody>
          <a:bodyPr/>
          <a:lstStyle/>
          <a:p>
            <a:r>
              <a:rPr lang="sl-SI" altLang="sl-SI"/>
              <a:t>Bil je bog pastirjev, polj in gozdov. Bil je sin boga Hermesa in nimfe Penelope. Pogosto so ga upodabljali s kozjimi nogami, rogovi in repom. Povezovali so ga s pomladjo. Sprehajal se je po gričih Arkadije in lovil nimfe.</a:t>
            </a:r>
          </a:p>
          <a:p>
            <a:endParaRPr lang="sl-SI" altLang="sl-SI"/>
          </a:p>
          <a:p>
            <a:endParaRPr lang="sl-SI" altLang="sl-SI"/>
          </a:p>
        </p:txBody>
      </p:sp>
    </p:spTree>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72968-23AD-40A5-BE58-A0836DC88DFE}"/>
              </a:ext>
            </a:extLst>
          </p:cNvPr>
          <p:cNvSpPr>
            <a:spLocks noGrp="1"/>
          </p:cNvSpPr>
          <p:nvPr>
            <p:ph type="title"/>
          </p:nvPr>
        </p:nvSpPr>
        <p:spPr>
          <a:xfrm>
            <a:off x="4859338" y="2349500"/>
            <a:ext cx="3148012" cy="598488"/>
          </a:xfrm>
        </p:spPr>
        <p:txBody>
          <a:bodyPr/>
          <a:lstStyle/>
          <a:p>
            <a:pPr fontAlgn="auto">
              <a:spcAft>
                <a:spcPts val="0"/>
              </a:spcAft>
              <a:defRPr/>
            </a:pPr>
            <a:r>
              <a:rPr lang="sl-SI" sz="6000" dirty="0">
                <a:solidFill>
                  <a:srgbClr val="002060"/>
                </a:solidFill>
                <a:effectLst>
                  <a:outerShdw blurRad="38100" dist="38100" dir="2700000" algn="tl">
                    <a:srgbClr val="000000">
                      <a:alpha val="43137"/>
                    </a:srgbClr>
                  </a:outerShdw>
                </a:effectLst>
              </a:rPr>
              <a:t>HADES</a:t>
            </a:r>
          </a:p>
        </p:txBody>
      </p:sp>
      <p:pic>
        <p:nvPicPr>
          <p:cNvPr id="5" name="Picture Placeholder 4">
            <a:extLst>
              <a:ext uri="{FF2B5EF4-FFF2-40B4-BE49-F238E27FC236}">
                <a16:creationId xmlns:a16="http://schemas.microsoft.com/office/drawing/2014/main" id="{D53888DB-B800-46E6-8BC8-9CE397AFB530}"/>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12444" b="12444"/>
          <a:stretch>
            <a:fillRect/>
          </a:stretch>
        </p:blipFill>
        <p:spPr/>
      </p:pic>
      <p:sp>
        <p:nvSpPr>
          <p:cNvPr id="24580" name="Text Placeholder 3">
            <a:extLst>
              <a:ext uri="{FF2B5EF4-FFF2-40B4-BE49-F238E27FC236}">
                <a16:creationId xmlns:a16="http://schemas.microsoft.com/office/drawing/2014/main" id="{57CEFECD-D258-46AF-9DA3-9611925200E6}"/>
              </a:ext>
            </a:extLst>
          </p:cNvPr>
          <p:cNvSpPr>
            <a:spLocks noGrp="1"/>
          </p:cNvSpPr>
          <p:nvPr>
            <p:ph type="body" sz="half" idx="2"/>
          </p:nvPr>
        </p:nvSpPr>
        <p:spPr>
          <a:xfrm>
            <a:off x="4932363" y="2997200"/>
            <a:ext cx="2819400" cy="2874963"/>
          </a:xfrm>
        </p:spPr>
        <p:txBody>
          <a:bodyPr/>
          <a:lstStyle/>
          <a:p>
            <a:r>
              <a:rPr lang="sl-SI" altLang="sl-SI"/>
              <a:t>Kralj mrtvih, bog podzemlja. Njegova žena je bila Perzefona. Bil je brat Pozejdona in Zevsa.</a:t>
            </a:r>
          </a:p>
        </p:txBody>
      </p:sp>
    </p:spTree>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65B0B58C-8C95-4940-AB65-782556EDF8E1}"/>
              </a:ext>
            </a:extLst>
          </p:cNvPr>
          <p:cNvGraphicFramePr>
            <a:graphicFrameLocks noGrp="1"/>
          </p:cNvGraphicFramePr>
          <p:nvPr/>
        </p:nvGraphicFramePr>
        <p:xfrm>
          <a:off x="0" y="0"/>
          <a:ext cx="9144000" cy="6858000"/>
        </p:xfrm>
        <a:graphic>
          <a:graphicData uri="http://schemas.openxmlformats.org/drawingml/2006/table">
            <a:tbl>
              <a:tblPr>
                <a:tableStyleId>{D7AC3CCA-C797-4891-BE02-D94E43425B78}</a:tableStyleId>
              </a:tblPr>
              <a:tblGrid>
                <a:gridCol w="4327074">
                  <a:extLst>
                    <a:ext uri="{9D8B030D-6E8A-4147-A177-3AD203B41FA5}">
                      <a16:colId xmlns:a16="http://schemas.microsoft.com/office/drawing/2014/main" val="20000"/>
                    </a:ext>
                  </a:extLst>
                </a:gridCol>
                <a:gridCol w="4816926">
                  <a:extLst>
                    <a:ext uri="{9D8B030D-6E8A-4147-A177-3AD203B41FA5}">
                      <a16:colId xmlns:a16="http://schemas.microsoft.com/office/drawing/2014/main" val="20001"/>
                    </a:ext>
                  </a:extLst>
                </a:gridCol>
              </a:tblGrid>
              <a:tr h="300484">
                <a:tc>
                  <a:txBody>
                    <a:bodyPr/>
                    <a:lstStyle/>
                    <a:p>
                      <a:r>
                        <a:rPr lang="sl-SI" sz="1600" dirty="0"/>
                        <a:t>Tomos</a:t>
                      </a:r>
                    </a:p>
                  </a:txBody>
                  <a:tcPr marL="0" marR="0" marT="0" marB="0"/>
                </a:tc>
                <a:tc>
                  <a:txBody>
                    <a:bodyPr/>
                    <a:lstStyle/>
                    <a:p>
                      <a:r>
                        <a:rPr lang="sl-SI" sz="1600"/>
                        <a:t>Bog pogorja</a:t>
                      </a:r>
                    </a:p>
                  </a:txBody>
                  <a:tcPr marL="0" marR="0" marT="0" marB="0"/>
                </a:tc>
                <a:extLst>
                  <a:ext uri="{0D108BD9-81ED-4DB2-BD59-A6C34878D82A}">
                    <a16:rowId xmlns:a16="http://schemas.microsoft.com/office/drawing/2014/main" val="10000"/>
                  </a:ext>
                </a:extLst>
              </a:tr>
              <a:tr h="300484">
                <a:tc>
                  <a:txBody>
                    <a:bodyPr/>
                    <a:lstStyle/>
                    <a:p>
                      <a:r>
                        <a:rPr lang="sl-SI" sz="1600" dirty="0"/>
                        <a:t>Eol</a:t>
                      </a:r>
                    </a:p>
                  </a:txBody>
                  <a:tcPr marL="0" marR="0" marT="0" marB="0"/>
                </a:tc>
                <a:tc>
                  <a:txBody>
                    <a:bodyPr/>
                    <a:lstStyle/>
                    <a:p>
                      <a:r>
                        <a:rPr lang="sl-SI" sz="1600"/>
                        <a:t>Vladar in stražar vetra</a:t>
                      </a:r>
                    </a:p>
                  </a:txBody>
                  <a:tcPr marL="0" marR="0" marT="0" marB="0"/>
                </a:tc>
                <a:extLst>
                  <a:ext uri="{0D108BD9-81ED-4DB2-BD59-A6C34878D82A}">
                    <a16:rowId xmlns:a16="http://schemas.microsoft.com/office/drawing/2014/main" val="10001"/>
                  </a:ext>
                </a:extLst>
              </a:tr>
              <a:tr h="300484">
                <a:tc>
                  <a:txBody>
                    <a:bodyPr/>
                    <a:lstStyle/>
                    <a:p>
                      <a:r>
                        <a:rPr lang="pl-PL" sz="1600" dirty="0"/>
                        <a:t>Ej</a:t>
                      </a:r>
                    </a:p>
                  </a:txBody>
                  <a:tcPr marL="0" marR="0" marT="0" marB="0"/>
                </a:tc>
                <a:tc>
                  <a:txBody>
                    <a:bodyPr/>
                    <a:lstStyle/>
                    <a:p>
                      <a:r>
                        <a:rPr lang="sl-SI" sz="1600"/>
                        <a:t>Bog jutranje zarje</a:t>
                      </a:r>
                    </a:p>
                  </a:txBody>
                  <a:tcPr marL="0" marR="0" marT="0" marB="0"/>
                </a:tc>
                <a:extLst>
                  <a:ext uri="{0D108BD9-81ED-4DB2-BD59-A6C34878D82A}">
                    <a16:rowId xmlns:a16="http://schemas.microsoft.com/office/drawing/2014/main" val="10002"/>
                  </a:ext>
                </a:extLst>
              </a:tr>
              <a:tr h="300484">
                <a:tc>
                  <a:txBody>
                    <a:bodyPr/>
                    <a:lstStyle/>
                    <a:p>
                      <a:r>
                        <a:rPr lang="sl-SI" sz="1600" dirty="0"/>
                        <a:t>Erinija</a:t>
                      </a:r>
                    </a:p>
                  </a:txBody>
                  <a:tcPr marL="0" marR="0" marT="0" marB="0"/>
                </a:tc>
                <a:tc>
                  <a:txBody>
                    <a:bodyPr/>
                    <a:lstStyle/>
                    <a:p>
                      <a:r>
                        <a:rPr lang="sl-SI" sz="1600"/>
                        <a:t>boginja maščevanja</a:t>
                      </a:r>
                    </a:p>
                  </a:txBody>
                  <a:tcPr marL="0" marR="0" marT="0" marB="0"/>
                </a:tc>
                <a:extLst>
                  <a:ext uri="{0D108BD9-81ED-4DB2-BD59-A6C34878D82A}">
                    <a16:rowId xmlns:a16="http://schemas.microsoft.com/office/drawing/2014/main" val="10003"/>
                  </a:ext>
                </a:extLst>
              </a:tr>
              <a:tr h="300484">
                <a:tc>
                  <a:txBody>
                    <a:bodyPr/>
                    <a:lstStyle/>
                    <a:p>
                      <a:r>
                        <a:rPr lang="sl-SI" sz="1600" dirty="0"/>
                        <a:t>Asklepij ali Asklepios (rimski Eskulap)</a:t>
                      </a:r>
                    </a:p>
                  </a:txBody>
                  <a:tcPr marL="0" marR="0" marT="0" marB="0"/>
                </a:tc>
                <a:tc>
                  <a:txBody>
                    <a:bodyPr/>
                    <a:lstStyle/>
                    <a:p>
                      <a:r>
                        <a:rPr lang="sl-SI" sz="1600" dirty="0"/>
                        <a:t>bog zdravilstva, upodabljali so ga s kačo</a:t>
                      </a:r>
                    </a:p>
                  </a:txBody>
                  <a:tcPr marL="0" marR="0" marT="0" marB="0"/>
                </a:tc>
                <a:extLst>
                  <a:ext uri="{0D108BD9-81ED-4DB2-BD59-A6C34878D82A}">
                    <a16:rowId xmlns:a16="http://schemas.microsoft.com/office/drawing/2014/main" val="10004"/>
                  </a:ext>
                </a:extLst>
              </a:tr>
              <a:tr h="300484">
                <a:tc>
                  <a:txBody>
                    <a:bodyPr/>
                    <a:lstStyle/>
                    <a:p>
                      <a:r>
                        <a:rPr lang="sl-SI" sz="1600" dirty="0"/>
                        <a:t>Gea ali Gaja</a:t>
                      </a:r>
                    </a:p>
                  </a:txBody>
                  <a:tcPr marL="0" marR="0" marT="0" marB="0"/>
                </a:tc>
                <a:tc>
                  <a:txBody>
                    <a:bodyPr/>
                    <a:lstStyle/>
                    <a:p>
                      <a:r>
                        <a:rPr lang="sl-SI" sz="1600" dirty="0"/>
                        <a:t>Boginja zemlje – zemlja</a:t>
                      </a:r>
                    </a:p>
                  </a:txBody>
                  <a:tcPr marL="0" marR="0" marT="0" marB="0"/>
                </a:tc>
                <a:extLst>
                  <a:ext uri="{0D108BD9-81ED-4DB2-BD59-A6C34878D82A}">
                    <a16:rowId xmlns:a16="http://schemas.microsoft.com/office/drawing/2014/main" val="10005"/>
                  </a:ext>
                </a:extLst>
              </a:tr>
              <a:tr h="300484">
                <a:tc>
                  <a:txBody>
                    <a:bodyPr/>
                    <a:lstStyle/>
                    <a:p>
                      <a:r>
                        <a:rPr lang="sl-SI" sz="1600"/>
                        <a:t>Uran ali Nebo</a:t>
                      </a:r>
                    </a:p>
                  </a:txBody>
                  <a:tcPr marL="0" marR="0" marT="0" marB="0"/>
                </a:tc>
                <a:tc>
                  <a:txBody>
                    <a:bodyPr/>
                    <a:lstStyle/>
                    <a:p>
                      <a:r>
                        <a:rPr lang="sl-SI" sz="1600" dirty="0"/>
                        <a:t>Bog neba, Gein mož</a:t>
                      </a:r>
                    </a:p>
                  </a:txBody>
                  <a:tcPr marL="0" marR="0" marT="0" marB="0"/>
                </a:tc>
                <a:extLst>
                  <a:ext uri="{0D108BD9-81ED-4DB2-BD59-A6C34878D82A}">
                    <a16:rowId xmlns:a16="http://schemas.microsoft.com/office/drawing/2014/main" val="10006"/>
                  </a:ext>
                </a:extLst>
              </a:tr>
              <a:tr h="547845">
                <a:tc>
                  <a:txBody>
                    <a:bodyPr/>
                    <a:lstStyle/>
                    <a:p>
                      <a:r>
                        <a:rPr lang="sl-SI" sz="1600"/>
                        <a:t>Kronos ali Čas</a:t>
                      </a:r>
                    </a:p>
                  </a:txBody>
                  <a:tcPr marL="0" marR="0" marT="0" marB="0"/>
                </a:tc>
                <a:tc>
                  <a:txBody>
                    <a:bodyPr/>
                    <a:lstStyle/>
                    <a:p>
                      <a:r>
                        <a:rPr lang="sl-SI" sz="1600" dirty="0"/>
                        <a:t>Uranov najmlajši sin, nekaj časa vladar bogov, bog časa</a:t>
                      </a:r>
                    </a:p>
                  </a:txBody>
                  <a:tcPr marL="0" marR="0" marT="0" marB="0"/>
                </a:tc>
                <a:extLst>
                  <a:ext uri="{0D108BD9-81ED-4DB2-BD59-A6C34878D82A}">
                    <a16:rowId xmlns:a16="http://schemas.microsoft.com/office/drawing/2014/main" val="10007"/>
                  </a:ext>
                </a:extLst>
              </a:tr>
              <a:tr h="300484">
                <a:tc>
                  <a:txBody>
                    <a:bodyPr/>
                    <a:lstStyle/>
                    <a:p>
                      <a:r>
                        <a:rPr lang="sl-SI" sz="1600"/>
                        <a:t>Rea</a:t>
                      </a:r>
                    </a:p>
                  </a:txBody>
                  <a:tcPr marL="0" marR="0" marT="0" marB="0"/>
                </a:tc>
                <a:tc>
                  <a:txBody>
                    <a:bodyPr/>
                    <a:lstStyle/>
                    <a:p>
                      <a:r>
                        <a:rPr lang="sl-SI" sz="1600" dirty="0"/>
                        <a:t>Kronosova žena in Zeusova mati</a:t>
                      </a:r>
                    </a:p>
                  </a:txBody>
                  <a:tcPr marL="0" marR="0" marT="0" marB="0"/>
                </a:tc>
                <a:extLst>
                  <a:ext uri="{0D108BD9-81ED-4DB2-BD59-A6C34878D82A}">
                    <a16:rowId xmlns:a16="http://schemas.microsoft.com/office/drawing/2014/main" val="10008"/>
                  </a:ext>
                </a:extLst>
              </a:tr>
              <a:tr h="901452">
                <a:tc>
                  <a:txBody>
                    <a:bodyPr/>
                    <a:lstStyle/>
                    <a:p>
                      <a:r>
                        <a:rPr lang="sl-SI" sz="1600" dirty="0"/>
                        <a:t>Temida</a:t>
                      </a:r>
                    </a:p>
                  </a:txBody>
                  <a:tcPr marL="0" marR="0" marT="0" marB="0"/>
                </a:tc>
                <a:tc>
                  <a:txBody>
                    <a:bodyPr/>
                    <a:lstStyle/>
                    <a:p>
                      <a:r>
                        <a:rPr lang="sl-SI" sz="1600" dirty="0"/>
                        <a:t>dobrohotna in preroška boginja pravice, reda in nravnosti, v njenem imenu so stari Grki sklicevali razna zborovanja in posvete</a:t>
                      </a:r>
                    </a:p>
                  </a:txBody>
                  <a:tcPr marL="0" marR="0" marT="0" marB="0"/>
                </a:tc>
                <a:extLst>
                  <a:ext uri="{0D108BD9-81ED-4DB2-BD59-A6C34878D82A}">
                    <a16:rowId xmlns:a16="http://schemas.microsoft.com/office/drawing/2014/main" val="10009"/>
                  </a:ext>
                </a:extLst>
              </a:tr>
              <a:tr h="300484">
                <a:tc>
                  <a:txBody>
                    <a:bodyPr/>
                    <a:lstStyle/>
                    <a:p>
                      <a:r>
                        <a:rPr lang="sl-SI" sz="1600"/>
                        <a:t>Himen</a:t>
                      </a:r>
                    </a:p>
                  </a:txBody>
                  <a:tcPr marL="0" marR="0" marT="0" marB="0"/>
                </a:tc>
                <a:tc>
                  <a:txBody>
                    <a:bodyPr/>
                    <a:lstStyle/>
                    <a:p>
                      <a:r>
                        <a:rPr lang="sl-SI" sz="1600" dirty="0"/>
                        <a:t>bog svatbe</a:t>
                      </a:r>
                    </a:p>
                  </a:txBody>
                  <a:tcPr marL="0" marR="0" marT="0" marB="0"/>
                </a:tc>
                <a:extLst>
                  <a:ext uri="{0D108BD9-81ED-4DB2-BD59-A6C34878D82A}">
                    <a16:rowId xmlns:a16="http://schemas.microsoft.com/office/drawing/2014/main" val="10010"/>
                  </a:ext>
                </a:extLst>
              </a:tr>
              <a:tr h="300484">
                <a:tc>
                  <a:txBody>
                    <a:bodyPr/>
                    <a:lstStyle/>
                    <a:p>
                      <a:r>
                        <a:rPr lang="sl-SI" sz="1600"/>
                        <a:t>Boreas</a:t>
                      </a:r>
                    </a:p>
                  </a:txBody>
                  <a:tcPr marL="0" marR="0" marT="0" marB="0"/>
                </a:tc>
                <a:tc>
                  <a:txBody>
                    <a:bodyPr/>
                    <a:lstStyle/>
                    <a:p>
                      <a:r>
                        <a:rPr lang="sl-SI" sz="1600" dirty="0"/>
                        <a:t>bog severnega vetra</a:t>
                      </a:r>
                    </a:p>
                  </a:txBody>
                  <a:tcPr marL="0" marR="0" marT="0" marB="0"/>
                </a:tc>
                <a:extLst>
                  <a:ext uri="{0D108BD9-81ED-4DB2-BD59-A6C34878D82A}">
                    <a16:rowId xmlns:a16="http://schemas.microsoft.com/office/drawing/2014/main" val="10011"/>
                  </a:ext>
                </a:extLst>
              </a:tr>
              <a:tr h="300484">
                <a:tc>
                  <a:txBody>
                    <a:bodyPr/>
                    <a:lstStyle/>
                    <a:p>
                      <a:r>
                        <a:rPr lang="sl-SI" sz="1600"/>
                        <a:t>Nemesis</a:t>
                      </a:r>
                    </a:p>
                  </a:txBody>
                  <a:tcPr marL="0" marR="0" marT="0" marB="0"/>
                </a:tc>
                <a:tc>
                  <a:txBody>
                    <a:bodyPr/>
                    <a:lstStyle/>
                    <a:p>
                      <a:r>
                        <a:rPr lang="sl-SI" sz="1600" dirty="0"/>
                        <a:t>boginja maščevanja</a:t>
                      </a:r>
                    </a:p>
                  </a:txBody>
                  <a:tcPr marL="0" marR="0" marT="0" marB="0"/>
                </a:tc>
                <a:extLst>
                  <a:ext uri="{0D108BD9-81ED-4DB2-BD59-A6C34878D82A}">
                    <a16:rowId xmlns:a16="http://schemas.microsoft.com/office/drawing/2014/main" val="10012"/>
                  </a:ext>
                </a:extLst>
              </a:tr>
              <a:tr h="300484">
                <a:tc>
                  <a:txBody>
                    <a:bodyPr/>
                    <a:lstStyle/>
                    <a:p>
                      <a:r>
                        <a:rPr lang="sl-SI" sz="1600"/>
                        <a:t>Morfej</a:t>
                      </a:r>
                    </a:p>
                  </a:txBody>
                  <a:tcPr marL="0" marR="0" marT="0" marB="0"/>
                </a:tc>
                <a:tc>
                  <a:txBody>
                    <a:bodyPr/>
                    <a:lstStyle/>
                    <a:p>
                      <a:r>
                        <a:rPr lang="sl-SI" sz="1600" dirty="0"/>
                        <a:t>bog sanj</a:t>
                      </a:r>
                    </a:p>
                  </a:txBody>
                  <a:tcPr marL="0" marR="0" marT="0" marB="0"/>
                </a:tc>
                <a:extLst>
                  <a:ext uri="{0D108BD9-81ED-4DB2-BD59-A6C34878D82A}">
                    <a16:rowId xmlns:a16="http://schemas.microsoft.com/office/drawing/2014/main" val="10013"/>
                  </a:ext>
                </a:extLst>
              </a:tr>
              <a:tr h="300484">
                <a:tc>
                  <a:txBody>
                    <a:bodyPr/>
                    <a:lstStyle/>
                    <a:p>
                      <a:r>
                        <a:rPr lang="sl-SI" sz="1600"/>
                        <a:t>Iris ali Mavrica</a:t>
                      </a:r>
                    </a:p>
                  </a:txBody>
                  <a:tcPr marL="0" marR="0" marT="0" marB="0"/>
                </a:tc>
                <a:tc>
                  <a:txBody>
                    <a:bodyPr/>
                    <a:lstStyle/>
                    <a:p>
                      <a:r>
                        <a:rPr lang="sl-SI" sz="1600" dirty="0"/>
                        <a:t>boginja mavrice</a:t>
                      </a:r>
                    </a:p>
                  </a:txBody>
                  <a:tcPr marL="0" marR="0" marT="0" marB="0"/>
                </a:tc>
                <a:extLst>
                  <a:ext uri="{0D108BD9-81ED-4DB2-BD59-A6C34878D82A}">
                    <a16:rowId xmlns:a16="http://schemas.microsoft.com/office/drawing/2014/main" val="10014"/>
                  </a:ext>
                </a:extLst>
              </a:tr>
              <a:tr h="300484">
                <a:tc>
                  <a:txBody>
                    <a:bodyPr/>
                    <a:lstStyle/>
                    <a:p>
                      <a:r>
                        <a:rPr lang="sl-SI" sz="1600"/>
                        <a:t>Hipnos</a:t>
                      </a:r>
                    </a:p>
                  </a:txBody>
                  <a:tcPr marL="0" marR="0" marT="0" marB="0"/>
                </a:tc>
                <a:tc>
                  <a:txBody>
                    <a:bodyPr/>
                    <a:lstStyle/>
                    <a:p>
                      <a:r>
                        <a:rPr lang="sl-SI" sz="1600" dirty="0"/>
                        <a:t>bog spanja</a:t>
                      </a:r>
                    </a:p>
                  </a:txBody>
                  <a:tcPr marL="0" marR="0" marT="0" marB="0"/>
                </a:tc>
                <a:extLst>
                  <a:ext uri="{0D108BD9-81ED-4DB2-BD59-A6C34878D82A}">
                    <a16:rowId xmlns:a16="http://schemas.microsoft.com/office/drawing/2014/main" val="10015"/>
                  </a:ext>
                </a:extLst>
              </a:tr>
              <a:tr h="300484">
                <a:tc>
                  <a:txBody>
                    <a:bodyPr/>
                    <a:lstStyle/>
                    <a:p>
                      <a:r>
                        <a:rPr lang="sl-SI" sz="1600" dirty="0"/>
                        <a:t>Selena</a:t>
                      </a:r>
                    </a:p>
                  </a:txBody>
                  <a:tcPr marL="0" marR="0" marT="0" marB="0"/>
                </a:tc>
                <a:tc>
                  <a:txBody>
                    <a:bodyPr/>
                    <a:lstStyle/>
                    <a:p>
                      <a:r>
                        <a:rPr lang="sl-SI" sz="1600" dirty="0"/>
                        <a:t>Boginja lune</a:t>
                      </a:r>
                    </a:p>
                  </a:txBody>
                  <a:tcPr marL="0" marR="0" marT="0" marB="0"/>
                </a:tc>
                <a:extLst>
                  <a:ext uri="{0D108BD9-81ED-4DB2-BD59-A6C34878D82A}">
                    <a16:rowId xmlns:a16="http://schemas.microsoft.com/office/drawing/2014/main" val="10016"/>
                  </a:ext>
                </a:extLst>
              </a:tr>
              <a:tr h="300484">
                <a:tc>
                  <a:txBody>
                    <a:bodyPr/>
                    <a:lstStyle/>
                    <a:p>
                      <a:r>
                        <a:rPr lang="sl-SI" sz="1600" dirty="0"/>
                        <a:t>Nika</a:t>
                      </a:r>
                    </a:p>
                  </a:txBody>
                  <a:tcPr marL="0" marR="0" marT="0" marB="0"/>
                </a:tc>
                <a:tc>
                  <a:txBody>
                    <a:bodyPr/>
                    <a:lstStyle/>
                    <a:p>
                      <a:r>
                        <a:rPr lang="sl-SI" sz="1600" dirty="0"/>
                        <a:t>Boginja zmage</a:t>
                      </a:r>
                    </a:p>
                  </a:txBody>
                  <a:tcPr marL="0" marR="0" marT="0" marB="0"/>
                </a:tc>
                <a:extLst>
                  <a:ext uri="{0D108BD9-81ED-4DB2-BD59-A6C34878D82A}">
                    <a16:rowId xmlns:a16="http://schemas.microsoft.com/office/drawing/2014/main" val="10017"/>
                  </a:ext>
                </a:extLst>
              </a:tr>
              <a:tr h="300484">
                <a:tc>
                  <a:txBody>
                    <a:bodyPr/>
                    <a:lstStyle/>
                    <a:p>
                      <a:r>
                        <a:rPr lang="sl-SI" sz="1600" dirty="0"/>
                        <a:t>Tetida</a:t>
                      </a:r>
                    </a:p>
                  </a:txBody>
                  <a:tcPr marL="0" marR="0" marT="0" marB="0"/>
                </a:tc>
                <a:tc>
                  <a:txBody>
                    <a:bodyPr/>
                    <a:lstStyle/>
                    <a:p>
                      <a:r>
                        <a:rPr lang="sl-SI" sz="1600" dirty="0"/>
                        <a:t>Morska</a:t>
                      </a:r>
                      <a:r>
                        <a:rPr lang="sl-SI" sz="1600" baseline="0" dirty="0"/>
                        <a:t> boginja</a:t>
                      </a:r>
                      <a:endParaRPr lang="sl-SI" sz="1600" dirty="0"/>
                    </a:p>
                  </a:txBody>
                  <a:tcPr marL="0" marR="0" marT="0" marB="0"/>
                </a:tc>
                <a:extLst>
                  <a:ext uri="{0D108BD9-81ED-4DB2-BD59-A6C34878D82A}">
                    <a16:rowId xmlns:a16="http://schemas.microsoft.com/office/drawing/2014/main" val="10018"/>
                  </a:ext>
                </a:extLst>
              </a:tr>
              <a:tr h="300484">
                <a:tc>
                  <a:txBody>
                    <a:bodyPr/>
                    <a:lstStyle/>
                    <a:p>
                      <a:r>
                        <a:rPr lang="sl-SI" sz="1600" dirty="0"/>
                        <a:t>Hekate</a:t>
                      </a:r>
                    </a:p>
                  </a:txBody>
                  <a:tcPr marL="0" marR="0" marT="0" marB="0"/>
                </a:tc>
                <a:tc>
                  <a:txBody>
                    <a:bodyPr/>
                    <a:lstStyle/>
                    <a:p>
                      <a:r>
                        <a:rPr lang="sl-SI" sz="1600" dirty="0"/>
                        <a:t>Boginja čarovništva</a:t>
                      </a:r>
                    </a:p>
                  </a:txBody>
                  <a:tcPr marL="0" marR="0" marT="0" marB="0"/>
                </a:tc>
                <a:extLst>
                  <a:ext uri="{0D108BD9-81ED-4DB2-BD59-A6C34878D82A}">
                    <a16:rowId xmlns:a16="http://schemas.microsoft.com/office/drawing/2014/main" val="10019"/>
                  </a:ext>
                </a:extLst>
              </a:tr>
            </a:tbl>
          </a:graphicData>
        </a:graphic>
      </p:graphicFrame>
    </p:spTree>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756A2-0898-4B1B-A6D1-5F584ED92FCD}"/>
              </a:ext>
            </a:extLst>
          </p:cNvPr>
          <p:cNvSpPr>
            <a:spLocks noGrp="1"/>
          </p:cNvSpPr>
          <p:nvPr>
            <p:ph type="title"/>
          </p:nvPr>
        </p:nvSpPr>
        <p:spPr/>
        <p:txBody>
          <a:bodyPr/>
          <a:lstStyle/>
          <a:p>
            <a:pPr fontAlgn="auto">
              <a:spcAft>
                <a:spcPts val="0"/>
              </a:spcAft>
              <a:defRPr/>
            </a:pPr>
            <a:r>
              <a:rPr lang="sl-SI" b="1" dirty="0">
                <a:solidFill>
                  <a:srgbClr val="00B0F0"/>
                </a:solidFill>
                <a:effectLst>
                  <a:outerShdw blurRad="38100" dist="38100" dir="2700000" algn="tl">
                    <a:srgbClr val="000000">
                      <a:alpha val="43137"/>
                    </a:srgbClr>
                  </a:outerShdw>
                </a:effectLst>
              </a:rPr>
              <a:t>Verski obredi</a:t>
            </a:r>
          </a:p>
        </p:txBody>
      </p:sp>
      <p:sp>
        <p:nvSpPr>
          <p:cNvPr id="26627" name="Content Placeholder 2">
            <a:extLst>
              <a:ext uri="{FF2B5EF4-FFF2-40B4-BE49-F238E27FC236}">
                <a16:creationId xmlns:a16="http://schemas.microsoft.com/office/drawing/2014/main" id="{86472F2F-CD05-4648-96A8-111FB4318E33}"/>
              </a:ext>
            </a:extLst>
          </p:cNvPr>
          <p:cNvSpPr>
            <a:spLocks noGrp="1"/>
          </p:cNvSpPr>
          <p:nvPr>
            <p:ph idx="1"/>
          </p:nvPr>
        </p:nvSpPr>
        <p:spPr>
          <a:xfrm>
            <a:off x="1371600" y="2438400"/>
            <a:ext cx="6400800" cy="3048000"/>
          </a:xfrm>
        </p:spPr>
        <p:txBody>
          <a:bodyPr/>
          <a:lstStyle/>
          <a:p>
            <a:r>
              <a:rPr lang="sl-SI" altLang="sl-SI"/>
              <a:t>Verski obredi so se običajno odvijali na odprtem, in sicer na kraju, ki je bil svet </a:t>
            </a:r>
            <a:r>
              <a:rPr lang="sl-SI" altLang="sl-SI">
                <a:sym typeface="Wingdings" panose="05000000000000000000" pitchFamily="2" charset="2"/>
              </a:rPr>
              <a:t> </a:t>
            </a:r>
            <a:r>
              <a:rPr lang="sl-SI" altLang="sl-SI" u="sng">
                <a:sym typeface="Wingdings" panose="05000000000000000000" pitchFamily="2" charset="2"/>
              </a:rPr>
              <a:t>temenos. </a:t>
            </a:r>
            <a:r>
              <a:rPr lang="sl-SI" altLang="sl-SI">
                <a:sym typeface="Wingdings" panose="05000000000000000000" pitchFamily="2" charset="2"/>
              </a:rPr>
              <a:t>Takšen temenos je imel oltar, včasih pa tudi tempelj, ki so ga vodili svečeniki in svečenice. </a:t>
            </a:r>
            <a:endParaRPr lang="sl-SI" altLang="sl-SI"/>
          </a:p>
        </p:txBody>
      </p:sp>
      <p:pic>
        <p:nvPicPr>
          <p:cNvPr id="26628" name="Picture 3">
            <a:extLst>
              <a:ext uri="{FF2B5EF4-FFF2-40B4-BE49-F238E27FC236}">
                <a16:creationId xmlns:a16="http://schemas.microsoft.com/office/drawing/2014/main" id="{2FAB736F-461A-4BFA-A219-2A24EB083A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0388" y="3860800"/>
            <a:ext cx="2943225"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a:extLst>
              <a:ext uri="{FF2B5EF4-FFF2-40B4-BE49-F238E27FC236}">
                <a16:creationId xmlns:a16="http://schemas.microsoft.com/office/drawing/2014/main" id="{3517A7D0-E409-4F15-9F0E-A77D7ACEB2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050" y="1146175"/>
            <a:ext cx="5257800" cy="444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4D417-A9A9-4F72-83C3-11BFE5FCAD91}"/>
              </a:ext>
            </a:extLst>
          </p:cNvPr>
          <p:cNvSpPr>
            <a:spLocks noGrp="1"/>
          </p:cNvSpPr>
          <p:nvPr>
            <p:ph type="title"/>
          </p:nvPr>
        </p:nvSpPr>
        <p:spPr/>
        <p:txBody>
          <a:bodyPr/>
          <a:lstStyle/>
          <a:p>
            <a:pPr fontAlgn="auto">
              <a:spcAft>
                <a:spcPts val="0"/>
              </a:spcAft>
              <a:defRPr/>
            </a:pPr>
            <a:r>
              <a:rPr lang="sl-SI" b="1" dirty="0">
                <a:solidFill>
                  <a:srgbClr val="FFFF00"/>
                </a:solidFill>
                <a:effectLst>
                  <a:outerShdw blurRad="38100" dist="38100" dir="2700000" algn="tl">
                    <a:srgbClr val="000000">
                      <a:alpha val="43137"/>
                    </a:srgbClr>
                  </a:outerShdw>
                </a:effectLst>
              </a:rPr>
              <a:t>GRKI IN VEROVANJE</a:t>
            </a:r>
          </a:p>
        </p:txBody>
      </p:sp>
      <p:sp>
        <p:nvSpPr>
          <p:cNvPr id="3" name="Content Placeholder 2">
            <a:extLst>
              <a:ext uri="{FF2B5EF4-FFF2-40B4-BE49-F238E27FC236}">
                <a16:creationId xmlns:a16="http://schemas.microsoft.com/office/drawing/2014/main" id="{BD0B6840-9833-4824-B832-AABAD07FDF5A}"/>
              </a:ext>
            </a:extLst>
          </p:cNvPr>
          <p:cNvSpPr>
            <a:spLocks noGrp="1"/>
          </p:cNvSpPr>
          <p:nvPr>
            <p:ph idx="1"/>
          </p:nvPr>
        </p:nvSpPr>
        <p:spPr>
          <a:xfrm>
            <a:off x="1371600" y="2438400"/>
            <a:ext cx="6400800" cy="3048000"/>
          </a:xfrm>
        </p:spPr>
        <p:txBody>
          <a:bodyPr rtlCol="0">
            <a:normAutofit/>
          </a:bodyPr>
          <a:lstStyle/>
          <a:p>
            <a:pPr indent="-274320" fontAlgn="auto">
              <a:spcAft>
                <a:spcPts val="0"/>
              </a:spcAft>
              <a:defRPr/>
            </a:pPr>
            <a:r>
              <a:rPr lang="sl-SI" dirty="0"/>
              <a:t>Grki so bili </a:t>
            </a:r>
            <a:r>
              <a:rPr lang="sl-SI" u="sng" dirty="0"/>
              <a:t>politeisti</a:t>
            </a:r>
            <a:r>
              <a:rPr lang="sl-SI" dirty="0"/>
              <a:t>, kar pomeni da so verjeli v več bogov. Bogovi so imeli dobre in slabe človeške lastnosti.</a:t>
            </a:r>
          </a:p>
          <a:p>
            <a:pPr indent="-274320" fontAlgn="auto">
              <a:spcAft>
                <a:spcPts val="0"/>
              </a:spcAft>
              <a:defRPr/>
            </a:pPr>
            <a:r>
              <a:rPr lang="sl-SI" dirty="0"/>
              <a:t>Vsi bogovi naj bi živeli na vrhu gore Olimp- najvišje gore v Grčiji.</a:t>
            </a:r>
          </a:p>
          <a:p>
            <a:pPr indent="0" fontAlgn="auto">
              <a:spcAft>
                <a:spcPts val="0"/>
              </a:spcAft>
              <a:buFont typeface="Wingdings" panose="05000000000000000000" pitchFamily="2" charset="2"/>
              <a:buNone/>
              <a:defRPr/>
            </a:pPr>
            <a:endParaRPr lang="sl-SI" dirty="0"/>
          </a:p>
        </p:txBody>
      </p:sp>
      <p:pic>
        <p:nvPicPr>
          <p:cNvPr id="10244" name="Picture 2">
            <a:extLst>
              <a:ext uri="{FF2B5EF4-FFF2-40B4-BE49-F238E27FC236}">
                <a16:creationId xmlns:a16="http://schemas.microsoft.com/office/drawing/2014/main" id="{150C5E45-CCA2-4C5D-B029-1062A9EE0B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5488" y="3860800"/>
            <a:ext cx="2628900" cy="173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DC35B-A5C6-490D-A5F5-53B237F6CFFE}"/>
              </a:ext>
            </a:extLst>
          </p:cNvPr>
          <p:cNvSpPr>
            <a:spLocks noGrp="1"/>
          </p:cNvSpPr>
          <p:nvPr>
            <p:ph type="title"/>
          </p:nvPr>
        </p:nvSpPr>
        <p:spPr/>
        <p:txBody>
          <a:bodyPr/>
          <a:lstStyle/>
          <a:p>
            <a:pPr fontAlgn="auto">
              <a:spcAft>
                <a:spcPts val="0"/>
              </a:spcAft>
              <a:defRPr/>
            </a:pPr>
            <a:r>
              <a:rPr lang="sl-SI" b="1" dirty="0">
                <a:solidFill>
                  <a:srgbClr val="92D050"/>
                </a:solidFill>
                <a:effectLst>
                  <a:outerShdw blurRad="38100" dist="38100" dir="2700000" algn="tl">
                    <a:srgbClr val="000000">
                      <a:alpha val="43137"/>
                    </a:srgbClr>
                  </a:outerShdw>
                </a:effectLst>
              </a:rPr>
              <a:t>VERSKI OBREDI</a:t>
            </a:r>
          </a:p>
        </p:txBody>
      </p:sp>
      <p:sp>
        <p:nvSpPr>
          <p:cNvPr id="28675" name="Content Placeholder 2">
            <a:extLst>
              <a:ext uri="{FF2B5EF4-FFF2-40B4-BE49-F238E27FC236}">
                <a16:creationId xmlns:a16="http://schemas.microsoft.com/office/drawing/2014/main" id="{FB4246A0-B350-4382-8802-A63E0B2A3D6D}"/>
              </a:ext>
            </a:extLst>
          </p:cNvPr>
          <p:cNvSpPr>
            <a:spLocks noGrp="1"/>
          </p:cNvSpPr>
          <p:nvPr>
            <p:ph idx="1"/>
          </p:nvPr>
        </p:nvSpPr>
        <p:spPr>
          <a:xfrm>
            <a:off x="1371600" y="2438400"/>
            <a:ext cx="6400800" cy="3048000"/>
          </a:xfrm>
        </p:spPr>
        <p:txBody>
          <a:bodyPr/>
          <a:lstStyle/>
          <a:p>
            <a:r>
              <a:rPr lang="sl-SI" altLang="sl-SI" b="1" u="sng"/>
              <a:t>Žrtveni obredi;</a:t>
            </a:r>
          </a:p>
          <a:p>
            <a:pPr>
              <a:buFont typeface="Wingdings" panose="05000000000000000000" pitchFamily="2" charset="2"/>
              <a:buChar char="ü"/>
            </a:pPr>
            <a:r>
              <a:rPr lang="sl-SI" altLang="sl-SI"/>
              <a:t>Sprevodi</a:t>
            </a:r>
          </a:p>
          <a:p>
            <a:pPr>
              <a:buFont typeface="Wingdings" panose="05000000000000000000" pitchFamily="2" charset="2"/>
              <a:buChar char="ü"/>
            </a:pPr>
            <a:r>
              <a:rPr lang="sl-SI" altLang="sl-SI"/>
              <a:t>Molitve</a:t>
            </a:r>
          </a:p>
          <a:p>
            <a:pPr>
              <a:buFont typeface="Wingdings" panose="05000000000000000000" pitchFamily="2" charset="2"/>
              <a:buChar char="ü"/>
            </a:pPr>
            <a:r>
              <a:rPr lang="sl-SI" altLang="sl-SI"/>
              <a:t>Žrtveno ubijanje</a:t>
            </a:r>
          </a:p>
          <a:p>
            <a:pPr>
              <a:buFont typeface="Wingdings" panose="05000000000000000000" pitchFamily="2" charset="2"/>
              <a:buChar char="ü"/>
            </a:pPr>
            <a:r>
              <a:rPr lang="sl-SI" altLang="sl-SI"/>
              <a:t>Jetra</a:t>
            </a:r>
          </a:p>
          <a:p>
            <a:pPr>
              <a:buFont typeface="Wingdings" panose="05000000000000000000" pitchFamily="2" charset="2"/>
              <a:buChar char="ü"/>
            </a:pPr>
            <a:r>
              <a:rPr lang="sl-SI" altLang="sl-SI"/>
              <a:t>Pojedina za boga</a:t>
            </a:r>
          </a:p>
        </p:txBody>
      </p:sp>
      <p:pic>
        <p:nvPicPr>
          <p:cNvPr id="28676" name="Picture 2">
            <a:extLst>
              <a:ext uri="{FF2B5EF4-FFF2-40B4-BE49-F238E27FC236}">
                <a16:creationId xmlns:a16="http://schemas.microsoft.com/office/drawing/2014/main" id="{14343D7A-F771-4697-92B4-9DF8A51F4B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7900" y="2492375"/>
            <a:ext cx="2200275" cy="300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C9977-809D-4408-AF31-2BBA3AD1932C}"/>
              </a:ext>
            </a:extLst>
          </p:cNvPr>
          <p:cNvSpPr>
            <a:spLocks noGrp="1"/>
          </p:cNvSpPr>
          <p:nvPr>
            <p:ph type="title"/>
          </p:nvPr>
        </p:nvSpPr>
        <p:spPr>
          <a:xfrm>
            <a:off x="1116013" y="1295400"/>
            <a:ext cx="6656387" cy="685800"/>
          </a:xfrm>
        </p:spPr>
        <p:txBody>
          <a:bodyPr/>
          <a:lstStyle/>
          <a:p>
            <a:pPr fontAlgn="auto">
              <a:spcAft>
                <a:spcPts val="0"/>
              </a:spcAft>
              <a:defRPr/>
            </a:pPr>
            <a:r>
              <a:rPr lang="sl-SI" b="1" dirty="0">
                <a:solidFill>
                  <a:srgbClr val="FF0000"/>
                </a:solidFill>
                <a:effectLst>
                  <a:outerShdw blurRad="38100" dist="38100" dir="2700000" algn="tl">
                    <a:srgbClr val="000000">
                      <a:alpha val="43137"/>
                    </a:srgbClr>
                  </a:outerShdw>
                </a:effectLst>
              </a:rPr>
              <a:t>Oraklji</a:t>
            </a:r>
          </a:p>
        </p:txBody>
      </p:sp>
      <p:sp>
        <p:nvSpPr>
          <p:cNvPr id="29699" name="Content Placeholder 2">
            <a:extLst>
              <a:ext uri="{FF2B5EF4-FFF2-40B4-BE49-F238E27FC236}">
                <a16:creationId xmlns:a16="http://schemas.microsoft.com/office/drawing/2014/main" id="{8D8D0377-A1FC-4F3B-9FD9-E4B31F5C8AB7}"/>
              </a:ext>
            </a:extLst>
          </p:cNvPr>
          <p:cNvSpPr>
            <a:spLocks noGrp="1"/>
          </p:cNvSpPr>
          <p:nvPr>
            <p:ph idx="1"/>
          </p:nvPr>
        </p:nvSpPr>
        <p:spPr>
          <a:xfrm>
            <a:off x="1371600" y="2438400"/>
            <a:ext cx="6400800" cy="3048000"/>
          </a:xfrm>
        </p:spPr>
        <p:txBody>
          <a:bodyPr/>
          <a:lstStyle/>
          <a:p>
            <a:pPr marL="285750" indent="-285750"/>
            <a:r>
              <a:rPr lang="sl-SI" altLang="sl-SI"/>
              <a:t>Na svetih mestih, kot sta bila Delfi in Dodona, so bogovi ljudem govorili z oraklji. Orakelj je bilo lahko že šumenje listja, ropotanje loncev ali pa so ga sporočili mediji v transu.</a:t>
            </a:r>
          </a:p>
          <a:p>
            <a:pPr marL="285750" indent="-285750"/>
            <a:r>
              <a:rPr lang="sl-SI" altLang="sl-SI"/>
              <a:t>Beseda –orakelj- se je nanašala na sporočilo, kot tudi na kraj, kjer se je vernik posvetoval z bogovi.</a:t>
            </a:r>
          </a:p>
        </p:txBody>
      </p:sp>
    </p:spTree>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2ADCB-5E1A-4E66-B1B9-25FDDEF2AA1E}"/>
              </a:ext>
            </a:extLst>
          </p:cNvPr>
          <p:cNvSpPr>
            <a:spLocks noGrp="1"/>
          </p:cNvSpPr>
          <p:nvPr>
            <p:ph type="title"/>
          </p:nvPr>
        </p:nvSpPr>
        <p:spPr/>
        <p:txBody>
          <a:bodyPr/>
          <a:lstStyle/>
          <a:p>
            <a:pPr fontAlgn="auto">
              <a:spcAft>
                <a:spcPts val="0"/>
              </a:spcAft>
              <a:defRPr/>
            </a:pPr>
            <a:r>
              <a:rPr lang="sl-SI" b="1" dirty="0">
                <a:solidFill>
                  <a:srgbClr val="00B0F0"/>
                </a:solidFill>
                <a:effectLst>
                  <a:outerShdw blurRad="38100" dist="38100" dir="2700000" algn="tl">
                    <a:srgbClr val="000000">
                      <a:alpha val="43137"/>
                    </a:srgbClr>
                  </a:outerShdw>
                </a:effectLst>
              </a:rPr>
              <a:t>delfi</a:t>
            </a:r>
          </a:p>
        </p:txBody>
      </p:sp>
      <p:pic>
        <p:nvPicPr>
          <p:cNvPr id="30723" name="Picture 2">
            <a:extLst>
              <a:ext uri="{FF2B5EF4-FFF2-40B4-BE49-F238E27FC236}">
                <a16:creationId xmlns:a16="http://schemas.microsoft.com/office/drawing/2014/main" id="{19F0DDC8-37D8-4B43-9F99-E5F6AEB28F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875" y="2349500"/>
            <a:ext cx="4090988" cy="306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224DF-12D4-497A-B528-326A0DA545FF}"/>
              </a:ext>
            </a:extLst>
          </p:cNvPr>
          <p:cNvSpPr>
            <a:spLocks noGrp="1"/>
          </p:cNvSpPr>
          <p:nvPr>
            <p:ph type="title"/>
          </p:nvPr>
        </p:nvSpPr>
        <p:spPr/>
        <p:txBody>
          <a:bodyPr/>
          <a:lstStyle/>
          <a:p>
            <a:pPr fontAlgn="auto">
              <a:spcAft>
                <a:spcPts val="0"/>
              </a:spcAft>
              <a:defRPr/>
            </a:pPr>
            <a:r>
              <a:rPr lang="sl-SI" b="1" dirty="0">
                <a:solidFill>
                  <a:srgbClr val="FFFF00"/>
                </a:solidFill>
                <a:effectLst>
                  <a:outerShdw blurRad="38100" dist="38100" dir="2700000" algn="tl">
                    <a:srgbClr val="000000">
                      <a:alpha val="43137"/>
                    </a:srgbClr>
                  </a:outerShdw>
                </a:effectLst>
              </a:rPr>
              <a:t>prerokovanje</a:t>
            </a:r>
          </a:p>
        </p:txBody>
      </p:sp>
      <p:sp>
        <p:nvSpPr>
          <p:cNvPr id="3" name="Content Placeholder 2">
            <a:extLst>
              <a:ext uri="{FF2B5EF4-FFF2-40B4-BE49-F238E27FC236}">
                <a16:creationId xmlns:a16="http://schemas.microsoft.com/office/drawing/2014/main" id="{23A0F3EE-5A73-46C1-BAD0-521811B697BB}"/>
              </a:ext>
            </a:extLst>
          </p:cNvPr>
          <p:cNvSpPr>
            <a:spLocks noGrp="1"/>
          </p:cNvSpPr>
          <p:nvPr>
            <p:ph idx="1"/>
          </p:nvPr>
        </p:nvSpPr>
        <p:spPr>
          <a:xfrm>
            <a:off x="1371600" y="2438400"/>
            <a:ext cx="6400800" cy="3048000"/>
          </a:xfrm>
        </p:spPr>
        <p:txBody>
          <a:bodyPr rtlCol="0">
            <a:normAutofit fontScale="92500" lnSpcReduction="10000"/>
          </a:bodyPr>
          <a:lstStyle/>
          <a:p>
            <a:pPr indent="-274320" fontAlgn="auto">
              <a:spcAft>
                <a:spcPts val="0"/>
              </a:spcAft>
              <a:defRPr/>
            </a:pPr>
            <a:r>
              <a:rPr lang="sl-SI" dirty="0"/>
              <a:t>Ptica iz; VZHODA- sreča</a:t>
            </a:r>
          </a:p>
          <a:p>
            <a:pPr indent="0" fontAlgn="auto">
              <a:spcAft>
                <a:spcPts val="0"/>
              </a:spcAft>
              <a:buFont typeface="Wingdings" panose="05000000000000000000" pitchFamily="2" charset="2"/>
              <a:buNone/>
              <a:defRPr/>
            </a:pPr>
            <a:r>
              <a:rPr lang="sl-SI" dirty="0"/>
              <a:t>                   ZAHODA- nesreča                                         </a:t>
            </a:r>
          </a:p>
          <a:p>
            <a:pPr marL="285750" indent="-285750" fontAlgn="auto">
              <a:spcAft>
                <a:spcPts val="0"/>
              </a:spcAft>
              <a:defRPr/>
            </a:pPr>
            <a:r>
              <a:rPr lang="sl-SI" u="sng" dirty="0"/>
              <a:t>Drugi načini prerokovanja;</a:t>
            </a:r>
          </a:p>
          <a:p>
            <a:pPr marL="285750" indent="-285750" fontAlgn="auto">
              <a:spcAft>
                <a:spcPts val="0"/>
              </a:spcAft>
              <a:buFont typeface="Wingdings" panose="05000000000000000000" pitchFamily="2" charset="2"/>
              <a:buChar char="ü"/>
              <a:defRPr/>
            </a:pPr>
            <a:r>
              <a:rPr lang="sl-SI" u="sng" dirty="0"/>
              <a:t>Plameni</a:t>
            </a:r>
          </a:p>
          <a:p>
            <a:pPr marL="285750" indent="-285750" fontAlgn="auto">
              <a:spcAft>
                <a:spcPts val="0"/>
              </a:spcAft>
              <a:buFont typeface="Wingdings" panose="05000000000000000000" pitchFamily="2" charset="2"/>
              <a:buChar char="ü"/>
              <a:defRPr/>
            </a:pPr>
            <a:r>
              <a:rPr lang="sl-SI" u="sng" dirty="0"/>
              <a:t>Ribe</a:t>
            </a:r>
          </a:p>
          <a:p>
            <a:pPr marL="285750" indent="-285750" fontAlgn="auto">
              <a:spcAft>
                <a:spcPts val="0"/>
              </a:spcAft>
              <a:buFont typeface="Wingdings" panose="05000000000000000000" pitchFamily="2" charset="2"/>
              <a:buChar char="ü"/>
              <a:defRPr/>
            </a:pPr>
            <a:r>
              <a:rPr lang="sl-SI" u="sng" dirty="0"/>
              <a:t>Kocke</a:t>
            </a:r>
          </a:p>
          <a:p>
            <a:pPr indent="0" fontAlgn="auto">
              <a:spcAft>
                <a:spcPts val="0"/>
              </a:spcAft>
              <a:buFont typeface="Wingdings" panose="05000000000000000000" pitchFamily="2" charset="2"/>
              <a:buNone/>
              <a:defRPr/>
            </a:pPr>
            <a:r>
              <a:rPr lang="sl-SI" dirty="0"/>
              <a:t>               </a:t>
            </a:r>
          </a:p>
        </p:txBody>
      </p:sp>
      <p:pic>
        <p:nvPicPr>
          <p:cNvPr id="31748" name="Picture 2">
            <a:extLst>
              <a:ext uri="{FF2B5EF4-FFF2-40B4-BE49-F238E27FC236}">
                <a16:creationId xmlns:a16="http://schemas.microsoft.com/office/drawing/2014/main" id="{699B1B5C-0C94-4443-A546-1E6331CF47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9338" y="2565400"/>
            <a:ext cx="2576512"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6C8D0-B9F3-46AB-9EFA-B9E1B5C64245}"/>
              </a:ext>
            </a:extLst>
          </p:cNvPr>
          <p:cNvSpPr>
            <a:spLocks noGrp="1"/>
          </p:cNvSpPr>
          <p:nvPr>
            <p:ph type="title"/>
          </p:nvPr>
        </p:nvSpPr>
        <p:spPr>
          <a:xfrm>
            <a:off x="1116013" y="1412875"/>
            <a:ext cx="6985000" cy="685800"/>
          </a:xfrm>
        </p:spPr>
        <p:txBody>
          <a:bodyPr>
            <a:normAutofit fontScale="90000"/>
          </a:bodyPr>
          <a:lstStyle/>
          <a:p>
            <a:pPr fontAlgn="auto">
              <a:spcAft>
                <a:spcPts val="0"/>
              </a:spcAft>
              <a:defRPr/>
            </a:pPr>
            <a:r>
              <a:rPr lang="sl-SI" b="1" dirty="0">
                <a:solidFill>
                  <a:srgbClr val="7030A0"/>
                </a:solidFill>
                <a:effectLst>
                  <a:outerShdw blurRad="38100" dist="38100" dir="2700000" algn="tl">
                    <a:srgbClr val="000000">
                      <a:alpha val="43137"/>
                    </a:srgbClr>
                  </a:outerShdw>
                </a:effectLst>
              </a:rPr>
              <a:t>Smrt in posmrtno življenje</a:t>
            </a:r>
          </a:p>
        </p:txBody>
      </p:sp>
      <p:pic>
        <p:nvPicPr>
          <p:cNvPr id="32771" name="Content Placeholder 3">
            <a:extLst>
              <a:ext uri="{FF2B5EF4-FFF2-40B4-BE49-F238E27FC236}">
                <a16:creationId xmlns:a16="http://schemas.microsoft.com/office/drawing/2014/main" id="{F8D8EFDC-C035-473F-8B22-B47B37490351}"/>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835150" y="2438400"/>
            <a:ext cx="5113338" cy="3187700"/>
          </a:xfrm>
        </p:spPr>
      </p:pic>
    </p:spTree>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35A72-59EA-43F7-9D38-0FBCD72ED43D}"/>
              </a:ext>
            </a:extLst>
          </p:cNvPr>
          <p:cNvSpPr>
            <a:spLocks noGrp="1"/>
          </p:cNvSpPr>
          <p:nvPr>
            <p:ph type="title"/>
          </p:nvPr>
        </p:nvSpPr>
        <p:spPr>
          <a:xfrm>
            <a:off x="1331913" y="1412875"/>
            <a:ext cx="6400800" cy="685800"/>
          </a:xfrm>
        </p:spPr>
        <p:txBody>
          <a:bodyPr>
            <a:normAutofit fontScale="90000"/>
          </a:bodyPr>
          <a:lstStyle/>
          <a:p>
            <a:pPr fontAlgn="auto">
              <a:spcAft>
                <a:spcPts val="0"/>
              </a:spcAft>
              <a:defRPr/>
            </a:pPr>
            <a:r>
              <a:rPr lang="sl-SI" b="1" dirty="0">
                <a:solidFill>
                  <a:srgbClr val="7030A0"/>
                </a:solidFill>
                <a:effectLst>
                  <a:outerShdw blurRad="38100" dist="38100" dir="2700000" algn="tl">
                    <a:srgbClr val="000000">
                      <a:alpha val="43137"/>
                    </a:srgbClr>
                  </a:outerShdw>
                </a:effectLst>
              </a:rPr>
              <a:t>SMRT IN POSMRTNO ŽIVLJENJE</a:t>
            </a:r>
          </a:p>
        </p:txBody>
      </p:sp>
      <p:sp>
        <p:nvSpPr>
          <p:cNvPr id="33795" name="Content Placeholder 2">
            <a:extLst>
              <a:ext uri="{FF2B5EF4-FFF2-40B4-BE49-F238E27FC236}">
                <a16:creationId xmlns:a16="http://schemas.microsoft.com/office/drawing/2014/main" id="{DECC1953-2ACE-4558-8BF3-83B7F95BDE13}"/>
              </a:ext>
            </a:extLst>
          </p:cNvPr>
          <p:cNvSpPr>
            <a:spLocks noGrp="1"/>
          </p:cNvSpPr>
          <p:nvPr>
            <p:ph idx="1"/>
          </p:nvPr>
        </p:nvSpPr>
        <p:spPr>
          <a:xfrm>
            <a:off x="1371600" y="2438400"/>
            <a:ext cx="6400800" cy="3048000"/>
          </a:xfrm>
        </p:spPr>
        <p:txBody>
          <a:bodyPr/>
          <a:lstStyle/>
          <a:p>
            <a:r>
              <a:rPr lang="sl-SI" altLang="sl-SI" b="1" u="sng"/>
              <a:t>Pogrebni obredi;</a:t>
            </a:r>
          </a:p>
          <a:p>
            <a:pPr>
              <a:buFont typeface="Wingdings" panose="05000000000000000000" pitchFamily="2" charset="2"/>
              <a:buChar char="ü"/>
            </a:pPr>
            <a:r>
              <a:rPr lang="sl-SI" altLang="sl-SI"/>
              <a:t>Objokavanje</a:t>
            </a:r>
          </a:p>
          <a:p>
            <a:pPr>
              <a:buFont typeface="Wingdings" panose="05000000000000000000" pitchFamily="2" charset="2"/>
              <a:buChar char="ü"/>
            </a:pPr>
            <a:r>
              <a:rPr lang="sl-SI" altLang="sl-SI"/>
              <a:t>Pogrebni sprevod</a:t>
            </a:r>
          </a:p>
          <a:p>
            <a:pPr>
              <a:buFont typeface="Wingdings" panose="05000000000000000000" pitchFamily="2" charset="2"/>
              <a:buChar char="ü"/>
            </a:pPr>
            <a:r>
              <a:rPr lang="sl-SI" altLang="sl-SI"/>
              <a:t>Pokop</a:t>
            </a:r>
          </a:p>
          <a:p>
            <a:pPr>
              <a:buFont typeface="Wingdings" panose="05000000000000000000" pitchFamily="2" charset="2"/>
              <a:buChar char="ü"/>
            </a:pPr>
            <a:r>
              <a:rPr lang="sl-SI" altLang="sl-SI"/>
              <a:t>Spomenik</a:t>
            </a:r>
          </a:p>
          <a:p>
            <a:pPr>
              <a:buFont typeface="Wingdings" panose="05000000000000000000" pitchFamily="2" charset="2"/>
              <a:buChar char="ü"/>
            </a:pPr>
            <a:r>
              <a:rPr lang="sl-SI" altLang="sl-SI"/>
              <a:t>Očiščenje</a:t>
            </a:r>
          </a:p>
        </p:txBody>
      </p:sp>
      <p:pic>
        <p:nvPicPr>
          <p:cNvPr id="33796" name="Picture 2">
            <a:extLst>
              <a:ext uri="{FF2B5EF4-FFF2-40B4-BE49-F238E27FC236}">
                <a16:creationId xmlns:a16="http://schemas.microsoft.com/office/drawing/2014/main" id="{C6BC3FBF-28F9-4B0B-ACFD-350B02DD4B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4300" y="2636838"/>
            <a:ext cx="3981450" cy="2592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B530EC7-3927-4A04-AE29-E4539A7B2F62}"/>
              </a:ext>
            </a:extLst>
          </p:cNvPr>
          <p:cNvSpPr>
            <a:spLocks noGrp="1"/>
          </p:cNvSpPr>
          <p:nvPr>
            <p:ph type="title"/>
          </p:nvPr>
        </p:nvSpPr>
        <p:spPr/>
        <p:txBody>
          <a:bodyPr/>
          <a:lstStyle/>
          <a:p>
            <a:pPr fontAlgn="auto">
              <a:spcAft>
                <a:spcPts val="0"/>
              </a:spcAft>
              <a:defRPr/>
            </a:pPr>
            <a:r>
              <a:rPr lang="sl-SI" b="1" dirty="0">
                <a:solidFill>
                  <a:srgbClr val="00B050"/>
                </a:solidFill>
                <a:effectLst>
                  <a:outerShdw blurRad="38100" dist="38100" dir="2700000" algn="tl">
                    <a:srgbClr val="000000">
                      <a:alpha val="43137"/>
                    </a:srgbClr>
                  </a:outerShdw>
                </a:effectLst>
              </a:rPr>
              <a:t>KRATKA PONOVITEV</a:t>
            </a:r>
          </a:p>
        </p:txBody>
      </p:sp>
      <p:sp>
        <p:nvSpPr>
          <p:cNvPr id="34819" name="Content Placeholder 3">
            <a:extLst>
              <a:ext uri="{FF2B5EF4-FFF2-40B4-BE49-F238E27FC236}">
                <a16:creationId xmlns:a16="http://schemas.microsoft.com/office/drawing/2014/main" id="{9D4B1399-DE61-42D7-8319-97C07C71AE17}"/>
              </a:ext>
            </a:extLst>
          </p:cNvPr>
          <p:cNvSpPr>
            <a:spLocks noGrp="1"/>
          </p:cNvSpPr>
          <p:nvPr>
            <p:ph idx="1"/>
          </p:nvPr>
        </p:nvSpPr>
        <p:spPr>
          <a:xfrm>
            <a:off x="1371600" y="2438400"/>
            <a:ext cx="6400800" cy="3048000"/>
          </a:xfrm>
        </p:spPr>
        <p:txBody>
          <a:bodyPr/>
          <a:lstStyle/>
          <a:p>
            <a:r>
              <a:rPr lang="sl-SI" altLang="sl-SI"/>
              <a:t>Kaj so bili Grki? Kje so živeli njihovi bogovi?</a:t>
            </a:r>
          </a:p>
          <a:p>
            <a:r>
              <a:rPr lang="sl-SI" altLang="sl-SI"/>
              <a:t>Naštej nekaj omenjenih bogov. Opiši Zeusa.</a:t>
            </a:r>
          </a:p>
          <a:p>
            <a:r>
              <a:rPr lang="sl-SI" altLang="sl-SI"/>
              <a:t>Kako se je imenoval njihov tempelj?  Opiši žrtveno ubijanje.</a:t>
            </a:r>
          </a:p>
          <a:p>
            <a:r>
              <a:rPr lang="sl-SI" altLang="sl-SI"/>
              <a:t>Kaj so oraklji? Katera sta najznamenitejša oraklja? </a:t>
            </a:r>
          </a:p>
          <a:p>
            <a:r>
              <a:rPr lang="sl-SI" altLang="sl-SI"/>
              <a:t>Naštej vsaj 3 načine prerokovanja v Stari Grčiji. </a:t>
            </a:r>
          </a:p>
          <a:p>
            <a:r>
              <a:rPr lang="sl-SI" altLang="sl-SI"/>
              <a:t>Opiši  pogrebni obred očiščenje. </a:t>
            </a:r>
          </a:p>
          <a:p>
            <a:endParaRPr lang="sl-SI" altLang="sl-SI"/>
          </a:p>
          <a:p>
            <a:endParaRPr lang="sl-SI" altLang="sl-SI"/>
          </a:p>
          <a:p>
            <a:endParaRPr lang="sl-SI" altLang="sl-SI"/>
          </a:p>
          <a:p>
            <a:endParaRPr lang="sl-SI" altLang="sl-SI"/>
          </a:p>
          <a:p>
            <a:endParaRPr lang="sl-SI" altLang="sl-SI"/>
          </a:p>
          <a:p>
            <a:endParaRPr lang="sl-SI" altLang="sl-SI"/>
          </a:p>
        </p:txBody>
      </p:sp>
    </p:spTree>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39A49-1102-4F1E-B1F1-E48D28241129}"/>
              </a:ext>
            </a:extLst>
          </p:cNvPr>
          <p:cNvSpPr>
            <a:spLocks noGrp="1"/>
          </p:cNvSpPr>
          <p:nvPr>
            <p:ph type="title"/>
          </p:nvPr>
        </p:nvSpPr>
        <p:spPr/>
        <p:txBody>
          <a:bodyPr/>
          <a:lstStyle/>
          <a:p>
            <a:pPr fontAlgn="auto">
              <a:spcAft>
                <a:spcPts val="0"/>
              </a:spcAft>
              <a:defRPr/>
            </a:pPr>
            <a:r>
              <a:rPr lang="sl-SI" b="1" dirty="0">
                <a:solidFill>
                  <a:srgbClr val="00B0F0"/>
                </a:solidFill>
                <a:effectLst>
                  <a:outerShdw blurRad="38100" dist="38100" dir="2700000" algn="tl">
                    <a:srgbClr val="000000">
                      <a:alpha val="43137"/>
                    </a:srgbClr>
                  </a:outerShdw>
                </a:effectLst>
              </a:rPr>
              <a:t>VIRI</a:t>
            </a:r>
          </a:p>
        </p:txBody>
      </p:sp>
      <p:sp>
        <p:nvSpPr>
          <p:cNvPr id="35843" name="Content Placeholder 2">
            <a:extLst>
              <a:ext uri="{FF2B5EF4-FFF2-40B4-BE49-F238E27FC236}">
                <a16:creationId xmlns:a16="http://schemas.microsoft.com/office/drawing/2014/main" id="{C1807502-9ABA-4C1C-9109-4E96AE7C0A53}"/>
              </a:ext>
            </a:extLst>
          </p:cNvPr>
          <p:cNvSpPr>
            <a:spLocks noGrp="1"/>
          </p:cNvSpPr>
          <p:nvPr>
            <p:ph idx="1"/>
          </p:nvPr>
        </p:nvSpPr>
        <p:spPr>
          <a:xfrm>
            <a:off x="1371600" y="2438400"/>
            <a:ext cx="6400800" cy="3048000"/>
          </a:xfrm>
        </p:spPr>
        <p:txBody>
          <a:bodyPr/>
          <a:lstStyle/>
          <a:p>
            <a:r>
              <a:rPr lang="sl-SI" altLang="sl-SI" b="1" i="1"/>
              <a:t>Viri slik;</a:t>
            </a:r>
          </a:p>
          <a:p>
            <a:r>
              <a:rPr lang="sl-SI" altLang="sl-SI"/>
              <a:t>Google slike</a:t>
            </a:r>
          </a:p>
          <a:p>
            <a:r>
              <a:rPr lang="sl-SI" altLang="sl-SI"/>
              <a:t>Zgodovinarka.si</a:t>
            </a:r>
          </a:p>
        </p:txBody>
      </p:sp>
      <p:pic>
        <p:nvPicPr>
          <p:cNvPr id="35844" name="Picture 2">
            <a:extLst>
              <a:ext uri="{FF2B5EF4-FFF2-40B4-BE49-F238E27FC236}">
                <a16:creationId xmlns:a16="http://schemas.microsoft.com/office/drawing/2014/main" id="{01C606DC-0470-4C40-8466-509F53C1AA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275" y="3644900"/>
            <a:ext cx="3794125" cy="1512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70C0F-DACF-493E-9A27-B8A465280429}"/>
              </a:ext>
            </a:extLst>
          </p:cNvPr>
          <p:cNvSpPr>
            <a:spLocks noGrp="1"/>
          </p:cNvSpPr>
          <p:nvPr>
            <p:ph type="title"/>
          </p:nvPr>
        </p:nvSpPr>
        <p:spPr/>
        <p:txBody>
          <a:bodyPr/>
          <a:lstStyle/>
          <a:p>
            <a:pPr fontAlgn="auto">
              <a:spcAft>
                <a:spcPts val="0"/>
              </a:spcAft>
              <a:defRPr/>
            </a:pPr>
            <a:r>
              <a:rPr lang="sl-SI" b="1" dirty="0">
                <a:solidFill>
                  <a:srgbClr val="00B0F0"/>
                </a:solidFill>
                <a:effectLst>
                  <a:outerShdw blurRad="38100" dist="38100" dir="2700000" algn="tl">
                    <a:srgbClr val="000000">
                      <a:alpha val="43137"/>
                    </a:srgbClr>
                  </a:outerShdw>
                </a:effectLst>
              </a:rPr>
              <a:t>viri</a:t>
            </a:r>
          </a:p>
        </p:txBody>
      </p:sp>
      <p:sp>
        <p:nvSpPr>
          <p:cNvPr id="36867" name="Content Placeholder 2">
            <a:extLst>
              <a:ext uri="{FF2B5EF4-FFF2-40B4-BE49-F238E27FC236}">
                <a16:creationId xmlns:a16="http://schemas.microsoft.com/office/drawing/2014/main" id="{E28964FD-E289-4D14-BE0D-37604C4F3D0B}"/>
              </a:ext>
            </a:extLst>
          </p:cNvPr>
          <p:cNvSpPr>
            <a:spLocks noGrp="1"/>
          </p:cNvSpPr>
          <p:nvPr>
            <p:ph idx="1"/>
          </p:nvPr>
        </p:nvSpPr>
        <p:spPr>
          <a:xfrm>
            <a:off x="1371600" y="2438400"/>
            <a:ext cx="6400800" cy="3048000"/>
          </a:xfrm>
        </p:spPr>
        <p:txBody>
          <a:bodyPr/>
          <a:lstStyle/>
          <a:p>
            <a:r>
              <a:rPr lang="sl-SI" altLang="sl-SI" b="1" i="1"/>
              <a:t>Viri besedila;</a:t>
            </a:r>
          </a:p>
          <a:p>
            <a:r>
              <a:rPr lang="sl-SI" altLang="sl-SI"/>
              <a:t>Zgodovinarka.si</a:t>
            </a:r>
          </a:p>
          <a:p>
            <a:r>
              <a:rPr lang="sl-SI" altLang="sl-SI"/>
              <a:t>Wikipedia</a:t>
            </a:r>
          </a:p>
          <a:p>
            <a:r>
              <a:rPr lang="sl-SI" altLang="sl-SI"/>
              <a:t>Knjiga e.raziskovalec- Stara Grčija</a:t>
            </a:r>
          </a:p>
          <a:p>
            <a:r>
              <a:rPr lang="sl-SI" altLang="sl-SI"/>
              <a:t>Knjiga Zakaj neki so Grki gradili svetišča?</a:t>
            </a:r>
          </a:p>
          <a:p>
            <a:endParaRPr lang="sl-SI" altLang="sl-SI"/>
          </a:p>
        </p:txBody>
      </p:sp>
      <p:pic>
        <p:nvPicPr>
          <p:cNvPr id="36868" name="Picture 2">
            <a:extLst>
              <a:ext uri="{FF2B5EF4-FFF2-40B4-BE49-F238E27FC236}">
                <a16:creationId xmlns:a16="http://schemas.microsoft.com/office/drawing/2014/main" id="{2BF8D03C-F464-44C6-98FF-93E56746B3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500" y="2295525"/>
            <a:ext cx="2374900" cy="158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869" name="Picture 3">
            <a:extLst>
              <a:ext uri="{FF2B5EF4-FFF2-40B4-BE49-F238E27FC236}">
                <a16:creationId xmlns:a16="http://schemas.microsoft.com/office/drawing/2014/main" id="{9E5A646A-9028-4F7B-B2BC-08BC325A11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588" y="2295525"/>
            <a:ext cx="1477962" cy="191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870" name="Picture 4">
            <a:extLst>
              <a:ext uri="{FF2B5EF4-FFF2-40B4-BE49-F238E27FC236}">
                <a16:creationId xmlns:a16="http://schemas.microsoft.com/office/drawing/2014/main" id="{3BA47704-8636-4B7B-8548-64CE345C11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70525" y="3716338"/>
            <a:ext cx="1431925" cy="188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wn Ribbon 3">
            <a:extLst>
              <a:ext uri="{FF2B5EF4-FFF2-40B4-BE49-F238E27FC236}">
                <a16:creationId xmlns:a16="http://schemas.microsoft.com/office/drawing/2014/main" id="{DA48CF2D-49C3-4986-9718-63AA112BAA76}"/>
              </a:ext>
            </a:extLst>
          </p:cNvPr>
          <p:cNvSpPr/>
          <p:nvPr/>
        </p:nvSpPr>
        <p:spPr>
          <a:xfrm>
            <a:off x="1116013" y="1557338"/>
            <a:ext cx="6985000" cy="3600450"/>
          </a:xfrm>
          <a:prstGeom prst="ribbon">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sl-SI" sz="6000" b="1" i="1" dirty="0">
                <a:solidFill>
                  <a:srgbClr val="00B0F0"/>
                </a:solidFill>
                <a:effectLst>
                  <a:outerShdw blurRad="38100" dist="38100" dir="2700000" algn="tl">
                    <a:srgbClr val="000000">
                      <a:alpha val="43137"/>
                    </a:srgbClr>
                  </a:outerShdw>
                </a:effectLst>
                <a:latin typeface="Edwardian Script ITC" pitchFamily="66" charset="0"/>
              </a:rPr>
              <a:t>H</a:t>
            </a:r>
            <a:r>
              <a:rPr lang="sl-SI" sz="6000" i="1" dirty="0">
                <a:solidFill>
                  <a:srgbClr val="00B0F0"/>
                </a:solidFill>
                <a:effectLst>
                  <a:outerShdw blurRad="38100" dist="38100" dir="2700000" algn="tl">
                    <a:srgbClr val="000000">
                      <a:alpha val="43137"/>
                    </a:srgbClr>
                  </a:outerShdw>
                </a:effectLst>
                <a:latin typeface="Edwardian Script ITC" pitchFamily="66" charset="0"/>
              </a:rPr>
              <a:t>vala za pozornost!</a:t>
            </a:r>
            <a:endParaRPr lang="sl-SI" sz="6000" b="1" i="1" dirty="0">
              <a:solidFill>
                <a:srgbClr val="00B0F0"/>
              </a:solidFill>
              <a:effectLst>
                <a:outerShdw blurRad="38100" dist="38100" dir="2700000" algn="tl">
                  <a:srgbClr val="000000">
                    <a:alpha val="43137"/>
                  </a:srgbClr>
                </a:outerShdw>
              </a:effectLst>
              <a:latin typeface="Edwardian Script ITC" pitchFamily="66" charset="0"/>
            </a:endParaRPr>
          </a:p>
        </p:txBody>
      </p:sp>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a:extLst>
              <a:ext uri="{FF2B5EF4-FFF2-40B4-BE49-F238E27FC236}">
                <a16:creationId xmlns:a16="http://schemas.microsoft.com/office/drawing/2014/main" id="{86D12B27-7F81-4FF0-8794-34670A81EA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8888" y="1322388"/>
            <a:ext cx="6596062" cy="419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9ADE9A4-78A9-4230-A642-BB218CBB8538}"/>
              </a:ext>
            </a:extLst>
          </p:cNvPr>
          <p:cNvSpPr>
            <a:spLocks noGrp="1"/>
          </p:cNvSpPr>
          <p:nvPr>
            <p:ph type="title"/>
          </p:nvPr>
        </p:nvSpPr>
        <p:spPr>
          <a:xfrm>
            <a:off x="4953000" y="1676400"/>
            <a:ext cx="2819400" cy="600075"/>
          </a:xfrm>
        </p:spPr>
        <p:txBody>
          <a:bodyPr/>
          <a:lstStyle/>
          <a:p>
            <a:pPr fontAlgn="auto">
              <a:spcAft>
                <a:spcPts val="0"/>
              </a:spcAft>
              <a:defRPr/>
            </a:pPr>
            <a:r>
              <a:rPr lang="sl-SI" sz="6000" dirty="0">
                <a:solidFill>
                  <a:srgbClr val="92D050"/>
                </a:solidFill>
                <a:effectLst>
                  <a:outerShdw blurRad="38100" dist="38100" dir="2700000" algn="tl">
                    <a:srgbClr val="000000">
                      <a:alpha val="43137"/>
                    </a:srgbClr>
                  </a:outerShdw>
                </a:effectLst>
              </a:rPr>
              <a:t>ZEUS</a:t>
            </a:r>
          </a:p>
        </p:txBody>
      </p:sp>
      <p:pic>
        <p:nvPicPr>
          <p:cNvPr id="8" name="Picture Placeholder 7">
            <a:extLst>
              <a:ext uri="{FF2B5EF4-FFF2-40B4-BE49-F238E27FC236}">
                <a16:creationId xmlns:a16="http://schemas.microsoft.com/office/drawing/2014/main" id="{D4E0D21D-83F9-418F-94C0-49F06EEAFE3F}"/>
              </a:ext>
            </a:extLst>
          </p:cNvPr>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12500" r="12500"/>
          <a:stretch>
            <a:fillRect/>
          </a:stretch>
        </p:blipFill>
        <p:spPr/>
      </p:pic>
      <p:sp>
        <p:nvSpPr>
          <p:cNvPr id="12292" name="Text Placeholder 6">
            <a:extLst>
              <a:ext uri="{FF2B5EF4-FFF2-40B4-BE49-F238E27FC236}">
                <a16:creationId xmlns:a16="http://schemas.microsoft.com/office/drawing/2014/main" id="{EED61854-22AF-43CF-8E21-707622711357}"/>
              </a:ext>
            </a:extLst>
          </p:cNvPr>
          <p:cNvSpPr>
            <a:spLocks noGrp="1"/>
          </p:cNvSpPr>
          <p:nvPr>
            <p:ph type="body" sz="half" idx="2"/>
          </p:nvPr>
        </p:nvSpPr>
        <p:spPr>
          <a:xfrm>
            <a:off x="4953000" y="2276475"/>
            <a:ext cx="2819400" cy="2874963"/>
          </a:xfrm>
        </p:spPr>
        <p:txBody>
          <a:bodyPr/>
          <a:lstStyle/>
          <a:p>
            <a:r>
              <a:rPr lang="sl-SI" altLang="sl-SI"/>
              <a:t>Bil je gospodar neba in zemlje, vladal je vsem bogovom in ljudem, ter tudi vetrovom, gromu, blisku in odločal o sreči, nesreči, slavi, bogastvu, bil pa naj bi tudi bog vremena.</a:t>
            </a:r>
          </a:p>
          <a:p>
            <a:r>
              <a:rPr lang="sv-SE" altLang="sl-SI"/>
              <a:t> Vendar pa Zeus ni bil Stvarnik.</a:t>
            </a:r>
            <a:endParaRPr lang="sl-SI" altLang="sl-SI"/>
          </a:p>
        </p:txBody>
      </p:sp>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9467D-63D2-44C5-8E57-C72252F7C342}"/>
              </a:ext>
            </a:extLst>
          </p:cNvPr>
          <p:cNvSpPr>
            <a:spLocks noGrp="1"/>
          </p:cNvSpPr>
          <p:nvPr>
            <p:ph type="title"/>
          </p:nvPr>
        </p:nvSpPr>
        <p:spPr>
          <a:xfrm>
            <a:off x="4953000" y="1676400"/>
            <a:ext cx="2819400" cy="600075"/>
          </a:xfrm>
        </p:spPr>
        <p:txBody>
          <a:bodyPr/>
          <a:lstStyle/>
          <a:p>
            <a:pPr fontAlgn="auto">
              <a:spcAft>
                <a:spcPts val="0"/>
              </a:spcAft>
              <a:defRPr/>
            </a:pPr>
            <a:r>
              <a:rPr lang="sl-SI" sz="6000" dirty="0">
                <a:solidFill>
                  <a:srgbClr val="FFC000"/>
                </a:solidFill>
                <a:effectLst>
                  <a:outerShdw blurRad="38100" dist="38100" dir="2700000" algn="tl">
                    <a:srgbClr val="000000">
                      <a:alpha val="43137"/>
                    </a:srgbClr>
                  </a:outerShdw>
                </a:effectLst>
              </a:rPr>
              <a:t>HERA</a:t>
            </a:r>
          </a:p>
        </p:txBody>
      </p:sp>
      <p:sp>
        <p:nvSpPr>
          <p:cNvPr id="13315" name="Text Placeholder 3">
            <a:extLst>
              <a:ext uri="{FF2B5EF4-FFF2-40B4-BE49-F238E27FC236}">
                <a16:creationId xmlns:a16="http://schemas.microsoft.com/office/drawing/2014/main" id="{A396C5E8-899F-42D4-8C52-CDDC62E86040}"/>
              </a:ext>
            </a:extLst>
          </p:cNvPr>
          <p:cNvSpPr>
            <a:spLocks noGrp="1"/>
          </p:cNvSpPr>
          <p:nvPr>
            <p:ph type="body" sz="half" idx="2"/>
          </p:nvPr>
        </p:nvSpPr>
        <p:spPr>
          <a:xfrm>
            <a:off x="4953000" y="2276475"/>
            <a:ext cx="2819400" cy="2874963"/>
          </a:xfrm>
        </p:spPr>
        <p:txBody>
          <a:bodyPr/>
          <a:lstStyle/>
          <a:p>
            <a:r>
              <a:rPr lang="sl-SI" altLang="sl-SI"/>
              <a:t>Zevsova sestra in žena, zaščitnica družin in kraljica bogov, boginja zakona, družine, poroda in žena. Na Olimpu je uživala posebno spoštovanje. Zgodba pravi, da je Hera Zevsu pristala za ženo pod pogojem, da pride v njeno naročje, ne da bi se tega ona zavedala. </a:t>
            </a:r>
          </a:p>
        </p:txBody>
      </p:sp>
      <p:pic>
        <p:nvPicPr>
          <p:cNvPr id="11" name="Picture Placeholder 10">
            <a:extLst>
              <a:ext uri="{FF2B5EF4-FFF2-40B4-BE49-F238E27FC236}">
                <a16:creationId xmlns:a16="http://schemas.microsoft.com/office/drawing/2014/main" id="{DEC83319-CFFE-4001-B642-5B8A7C118FFF}"/>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14925" b="14925"/>
          <a:stretch>
            <a:fillRect/>
          </a:stretch>
        </p:blipFill>
        <p:spPr/>
      </p:pic>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4990E90-E8D7-4A49-9632-4B7AF563F33E}"/>
              </a:ext>
            </a:extLst>
          </p:cNvPr>
          <p:cNvSpPr>
            <a:spLocks noGrp="1"/>
          </p:cNvSpPr>
          <p:nvPr>
            <p:ph type="title"/>
          </p:nvPr>
        </p:nvSpPr>
        <p:spPr>
          <a:xfrm>
            <a:off x="3779838" y="1052513"/>
            <a:ext cx="4568825" cy="1008062"/>
          </a:xfrm>
        </p:spPr>
        <p:txBody>
          <a:bodyPr/>
          <a:lstStyle/>
          <a:p>
            <a:pPr fontAlgn="auto">
              <a:spcAft>
                <a:spcPts val="0"/>
              </a:spcAft>
              <a:defRPr/>
            </a:pPr>
            <a:r>
              <a:rPr lang="sl-SI" sz="6000" dirty="0">
                <a:solidFill>
                  <a:srgbClr val="FF0000"/>
                </a:solidFill>
                <a:effectLst>
                  <a:outerShdw blurRad="38100" dist="38100" dir="2700000" algn="tl">
                    <a:srgbClr val="000000">
                      <a:alpha val="43137"/>
                    </a:srgbClr>
                  </a:outerShdw>
                </a:effectLst>
              </a:rPr>
              <a:t>AFRODITA</a:t>
            </a:r>
          </a:p>
        </p:txBody>
      </p:sp>
      <p:pic>
        <p:nvPicPr>
          <p:cNvPr id="11" name="Picture Placeholder 10">
            <a:extLst>
              <a:ext uri="{FF2B5EF4-FFF2-40B4-BE49-F238E27FC236}">
                <a16:creationId xmlns:a16="http://schemas.microsoft.com/office/drawing/2014/main" id="{784E70AA-9B11-4FD2-ABC6-B00A4FCAC028}"/>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12500" b="12500"/>
          <a:stretch>
            <a:fillRect/>
          </a:stretch>
        </p:blipFill>
        <p:spPr/>
      </p:pic>
      <p:sp>
        <p:nvSpPr>
          <p:cNvPr id="14340" name="Text Placeholder 9">
            <a:extLst>
              <a:ext uri="{FF2B5EF4-FFF2-40B4-BE49-F238E27FC236}">
                <a16:creationId xmlns:a16="http://schemas.microsoft.com/office/drawing/2014/main" id="{63B9964E-34DD-41B0-A27A-49C18F669A95}"/>
              </a:ext>
            </a:extLst>
          </p:cNvPr>
          <p:cNvSpPr>
            <a:spLocks noGrp="1"/>
          </p:cNvSpPr>
          <p:nvPr>
            <p:ph type="body" sz="half" idx="2"/>
          </p:nvPr>
        </p:nvSpPr>
        <p:spPr>
          <a:xfrm>
            <a:off x="4953000" y="2276475"/>
            <a:ext cx="2819400" cy="2874963"/>
          </a:xfrm>
        </p:spPr>
        <p:txBody>
          <a:bodyPr/>
          <a:lstStyle/>
          <a:p>
            <a:r>
              <a:rPr lang="sl-SI" altLang="sl-SI"/>
              <a:t>Bila je boginja ljubezni in lepote ter plodnosti, najlepša boginja. Bila je zaščitnica ljubimcev.</a:t>
            </a:r>
          </a:p>
          <a:p>
            <a:r>
              <a:rPr lang="sl-SI" altLang="sl-SI"/>
              <a:t>Poročena je bila s Hefajstom, bogom kovaštva in ognja, ki pa ga je stalno varala z nesmrtniki in smrtniki.</a:t>
            </a:r>
          </a:p>
        </p:txBody>
      </p:sp>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02A64-689A-4A2A-B2E3-5CCDADBA8B92}"/>
              </a:ext>
            </a:extLst>
          </p:cNvPr>
          <p:cNvSpPr>
            <a:spLocks noGrp="1"/>
          </p:cNvSpPr>
          <p:nvPr>
            <p:ph type="title"/>
          </p:nvPr>
        </p:nvSpPr>
        <p:spPr>
          <a:xfrm>
            <a:off x="4643438" y="1676400"/>
            <a:ext cx="3529012" cy="600075"/>
          </a:xfrm>
        </p:spPr>
        <p:txBody>
          <a:bodyPr/>
          <a:lstStyle/>
          <a:p>
            <a:pPr fontAlgn="auto">
              <a:spcAft>
                <a:spcPts val="0"/>
              </a:spcAft>
              <a:defRPr/>
            </a:pPr>
            <a:r>
              <a:rPr lang="sl-SI" sz="6000" dirty="0">
                <a:solidFill>
                  <a:srgbClr val="00B050"/>
                </a:solidFill>
                <a:effectLst>
                  <a:outerShdw blurRad="38100" dist="38100" dir="2700000" algn="tl">
                    <a:srgbClr val="000000">
                      <a:alpha val="43137"/>
                    </a:srgbClr>
                  </a:outerShdw>
                </a:effectLst>
              </a:rPr>
              <a:t>APOLon</a:t>
            </a:r>
          </a:p>
        </p:txBody>
      </p:sp>
      <p:pic>
        <p:nvPicPr>
          <p:cNvPr id="5" name="Picture Placeholder 4">
            <a:extLst>
              <a:ext uri="{FF2B5EF4-FFF2-40B4-BE49-F238E27FC236}">
                <a16:creationId xmlns:a16="http://schemas.microsoft.com/office/drawing/2014/main" id="{46C2072B-BB51-4C0C-8D10-84886B04EFED}"/>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6765" b="6765"/>
          <a:stretch>
            <a:fillRect/>
          </a:stretch>
        </p:blipFill>
        <p:spPr/>
      </p:pic>
      <p:sp>
        <p:nvSpPr>
          <p:cNvPr id="15364" name="Text Placeholder 3">
            <a:extLst>
              <a:ext uri="{FF2B5EF4-FFF2-40B4-BE49-F238E27FC236}">
                <a16:creationId xmlns:a16="http://schemas.microsoft.com/office/drawing/2014/main" id="{7A4BC6CB-F1BF-4A0E-AAAC-D0196A83DAE0}"/>
              </a:ext>
            </a:extLst>
          </p:cNvPr>
          <p:cNvSpPr>
            <a:spLocks noGrp="1"/>
          </p:cNvSpPr>
          <p:nvPr>
            <p:ph type="body" sz="half" idx="2"/>
          </p:nvPr>
        </p:nvSpPr>
        <p:spPr>
          <a:xfrm>
            <a:off x="4953000" y="2276475"/>
            <a:ext cx="2819400" cy="2874963"/>
          </a:xfrm>
        </p:spPr>
        <p:txBody>
          <a:bodyPr/>
          <a:lstStyle/>
          <a:p>
            <a:r>
              <a:rPr lang="sl-SI" altLang="sl-SI"/>
              <a:t>Bil je bog svetlobe, pesništva, preroštva (najbolj znano preročišče je bilo Apolonovo preročišče v Delfih, kjer je prihodnost napovedovala od pare omamljena Pitija), poezije glasbe in zdravljenja. Bil je vodja devetih grških muz (modric), zaščitnic umetnosti in znanosti. </a:t>
            </a:r>
          </a:p>
        </p:txBody>
      </p:sp>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E9D36-5666-4229-A38F-549C0571689B}"/>
              </a:ext>
            </a:extLst>
          </p:cNvPr>
          <p:cNvSpPr>
            <a:spLocks noGrp="1"/>
          </p:cNvSpPr>
          <p:nvPr>
            <p:ph type="title"/>
          </p:nvPr>
        </p:nvSpPr>
        <p:spPr>
          <a:xfrm>
            <a:off x="4953000" y="1676400"/>
            <a:ext cx="3148013" cy="600075"/>
          </a:xfrm>
        </p:spPr>
        <p:txBody>
          <a:bodyPr/>
          <a:lstStyle/>
          <a:p>
            <a:pPr fontAlgn="auto">
              <a:spcAft>
                <a:spcPts val="0"/>
              </a:spcAft>
              <a:defRPr/>
            </a:pPr>
            <a:r>
              <a:rPr lang="sl-SI" sz="6000" dirty="0">
                <a:solidFill>
                  <a:srgbClr val="7030A0"/>
                </a:solidFill>
                <a:effectLst>
                  <a:outerShdw blurRad="38100" dist="38100" dir="2700000" algn="tl">
                    <a:srgbClr val="000000">
                      <a:alpha val="43137"/>
                    </a:srgbClr>
                  </a:outerShdw>
                </a:effectLst>
              </a:rPr>
              <a:t>atena</a:t>
            </a:r>
          </a:p>
        </p:txBody>
      </p:sp>
      <p:pic>
        <p:nvPicPr>
          <p:cNvPr id="5" name="Picture Placeholder 4">
            <a:extLst>
              <a:ext uri="{FF2B5EF4-FFF2-40B4-BE49-F238E27FC236}">
                <a16:creationId xmlns:a16="http://schemas.microsoft.com/office/drawing/2014/main" id="{1C406B37-60F5-4334-809D-B78D668F9077}"/>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3846" b="3846"/>
          <a:stretch>
            <a:fillRect/>
          </a:stretch>
        </p:blipFill>
        <p:spPr/>
      </p:pic>
      <p:sp>
        <p:nvSpPr>
          <p:cNvPr id="16388" name="Text Placeholder 3">
            <a:extLst>
              <a:ext uri="{FF2B5EF4-FFF2-40B4-BE49-F238E27FC236}">
                <a16:creationId xmlns:a16="http://schemas.microsoft.com/office/drawing/2014/main" id="{39007ACC-9F76-4C8E-B6F1-ABBD31ACEBA5}"/>
              </a:ext>
            </a:extLst>
          </p:cNvPr>
          <p:cNvSpPr>
            <a:spLocks noGrp="1"/>
          </p:cNvSpPr>
          <p:nvPr>
            <p:ph type="body" sz="half" idx="2"/>
          </p:nvPr>
        </p:nvSpPr>
        <p:spPr>
          <a:xfrm>
            <a:off x="4953000" y="2276475"/>
            <a:ext cx="2819400" cy="2874963"/>
          </a:xfrm>
        </p:spPr>
        <p:txBody>
          <a:bodyPr/>
          <a:lstStyle/>
          <a:p>
            <a:r>
              <a:rPr lang="sl-SI" altLang="sl-SI"/>
              <a:t>Boginja modrosti in obrti, zaščitnica pametnih in pogumnih mož. Bila je Zevsova najljubša hči.</a:t>
            </a:r>
          </a:p>
          <a:p>
            <a:endParaRPr lang="sl-SI" altLang="sl-SI"/>
          </a:p>
        </p:txBody>
      </p:sp>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E8848-AFCE-4F74-8B44-3AA248EE7A60}"/>
              </a:ext>
            </a:extLst>
          </p:cNvPr>
          <p:cNvSpPr>
            <a:spLocks noGrp="1"/>
          </p:cNvSpPr>
          <p:nvPr>
            <p:ph type="title"/>
          </p:nvPr>
        </p:nvSpPr>
        <p:spPr>
          <a:xfrm>
            <a:off x="4643438" y="1676400"/>
            <a:ext cx="3600450" cy="600075"/>
          </a:xfrm>
        </p:spPr>
        <p:txBody>
          <a:bodyPr/>
          <a:lstStyle/>
          <a:p>
            <a:pPr fontAlgn="auto">
              <a:spcAft>
                <a:spcPts val="0"/>
              </a:spcAft>
              <a:defRPr/>
            </a:pPr>
            <a:r>
              <a:rPr lang="sl-SI" sz="6000" dirty="0">
                <a:solidFill>
                  <a:srgbClr val="C00000"/>
                </a:solidFill>
                <a:effectLst>
                  <a:outerShdw blurRad="38100" dist="38100" dir="2700000" algn="tl">
                    <a:srgbClr val="000000">
                      <a:alpha val="43137"/>
                    </a:srgbClr>
                  </a:outerShdw>
                </a:effectLst>
              </a:rPr>
              <a:t>hermes</a:t>
            </a:r>
          </a:p>
        </p:txBody>
      </p:sp>
      <p:pic>
        <p:nvPicPr>
          <p:cNvPr id="5" name="Picture Placeholder 4">
            <a:extLst>
              <a:ext uri="{FF2B5EF4-FFF2-40B4-BE49-F238E27FC236}">
                <a16:creationId xmlns:a16="http://schemas.microsoft.com/office/drawing/2014/main" id="{321ECF47-AA2F-4050-B933-6D00099985A4}"/>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16200" b="16200"/>
          <a:stretch>
            <a:fillRect/>
          </a:stretch>
        </p:blipFill>
        <p:spPr/>
      </p:pic>
      <p:sp>
        <p:nvSpPr>
          <p:cNvPr id="17412" name="Text Placeholder 3">
            <a:extLst>
              <a:ext uri="{FF2B5EF4-FFF2-40B4-BE49-F238E27FC236}">
                <a16:creationId xmlns:a16="http://schemas.microsoft.com/office/drawing/2014/main" id="{AD99D66E-A9A2-4014-BECA-08503D14C190}"/>
              </a:ext>
            </a:extLst>
          </p:cNvPr>
          <p:cNvSpPr>
            <a:spLocks noGrp="1"/>
          </p:cNvSpPr>
          <p:nvPr>
            <p:ph type="body" sz="half" idx="2"/>
          </p:nvPr>
        </p:nvSpPr>
        <p:spPr>
          <a:xfrm>
            <a:off x="4953000" y="2276475"/>
            <a:ext cx="2819400" cy="2874963"/>
          </a:xfrm>
        </p:spPr>
        <p:txBody>
          <a:bodyPr/>
          <a:lstStyle/>
          <a:p>
            <a:r>
              <a:rPr lang="sl-SI" altLang="sl-SI"/>
              <a:t>Bil je zaščitnik trgovcev, prekupčevalcev in popotnikov, božji sel, bog prometa, trgovine, tatov in gimnastike.</a:t>
            </a:r>
          </a:p>
        </p:txBody>
      </p:sp>
    </p:spTree>
  </p:cSld>
  <p:clrMapOvr>
    <a:masterClrMapping/>
  </p:clrMapOvr>
  <p:transition spd="slow">
    <p:fad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0</TotalTime>
  <Words>935</Words>
  <Application>Microsoft Office PowerPoint</Application>
  <PresentationFormat>On-screen Show (4:3)</PresentationFormat>
  <Paragraphs>125</Paragraphs>
  <Slides>29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Edwardian Script ITC</vt:lpstr>
      <vt:lpstr>Garamond</vt:lpstr>
      <vt:lpstr>Wingdings</vt:lpstr>
      <vt:lpstr>Couture</vt:lpstr>
      <vt:lpstr>VEROVANJE STARIH GRKOV</vt:lpstr>
      <vt:lpstr>GRKI IN VEROVANJE</vt:lpstr>
      <vt:lpstr>PowerPoint Presentation</vt:lpstr>
      <vt:lpstr>ZEUS</vt:lpstr>
      <vt:lpstr>HERA</vt:lpstr>
      <vt:lpstr>AFRODITA</vt:lpstr>
      <vt:lpstr>APOLon</vt:lpstr>
      <vt:lpstr>atena</vt:lpstr>
      <vt:lpstr>hermes</vt:lpstr>
      <vt:lpstr>DEMETRA</vt:lpstr>
      <vt:lpstr>ARES</vt:lpstr>
      <vt:lpstr>HELIOS</vt:lpstr>
      <vt:lpstr>POZEJDON</vt:lpstr>
      <vt:lpstr>DIONIZIJ</vt:lpstr>
      <vt:lpstr>pan</vt:lpstr>
      <vt:lpstr>HADES</vt:lpstr>
      <vt:lpstr>PowerPoint Presentation</vt:lpstr>
      <vt:lpstr>Verski obredi</vt:lpstr>
      <vt:lpstr>PowerPoint Presentation</vt:lpstr>
      <vt:lpstr>VERSKI OBREDI</vt:lpstr>
      <vt:lpstr>Oraklji</vt:lpstr>
      <vt:lpstr>delfi</vt:lpstr>
      <vt:lpstr>prerokovanje</vt:lpstr>
      <vt:lpstr>Smrt in posmrtno življenje</vt:lpstr>
      <vt:lpstr>SMRT IN POSMRTNO ŽIVLJENJE</vt:lpstr>
      <vt:lpstr>KRATKA PONOVITEV</vt:lpstr>
      <vt:lpstr>VIRI</vt:lpstr>
      <vt:lpstr>viri</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2019-06-03T09:16:54Z</dcterms:created>
  <dcterms:modified xsi:type="dcterms:W3CDTF">2019-06-03T09:16:54Z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RL">
    <vt:lpwstr>https://dijaski.net</vt:lpwstr>
  </property>
</Properties>
</file>