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7" r:id="rId1"/>
  </p:sldMasterIdLst>
  <p:sldIdLst>
    <p:sldId id="256" r:id="rId2"/>
    <p:sldId id="276" r:id="rId3"/>
    <p:sldId id="257" r:id="rId4"/>
    <p:sldId id="258" r:id="rId5"/>
    <p:sldId id="259" r:id="rId6"/>
    <p:sldId id="261" r:id="rId7"/>
    <p:sldId id="262" r:id="rId8"/>
    <p:sldId id="260"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0" d="100"/>
          <a:sy n="150" d="100"/>
        </p:scale>
        <p:origin x="492"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4514" name="Group 2">
            <a:extLst>
              <a:ext uri="{FF2B5EF4-FFF2-40B4-BE49-F238E27FC236}">
                <a16:creationId xmlns:a16="http://schemas.microsoft.com/office/drawing/2014/main" id="{1A6D7176-01EE-4D6C-8BAF-E318D929DDFC}"/>
              </a:ext>
            </a:extLst>
          </p:cNvPr>
          <p:cNvGrpSpPr>
            <a:grpSpLocks/>
          </p:cNvGrpSpPr>
          <p:nvPr/>
        </p:nvGrpSpPr>
        <p:grpSpPr bwMode="auto">
          <a:xfrm>
            <a:off x="3175" y="4267200"/>
            <a:ext cx="9140825" cy="2590800"/>
            <a:chOff x="2" y="2688"/>
            <a:chExt cx="5758" cy="1632"/>
          </a:xfrm>
        </p:grpSpPr>
        <p:sp>
          <p:nvSpPr>
            <p:cNvPr id="64515" name="Freeform 3">
              <a:extLst>
                <a:ext uri="{FF2B5EF4-FFF2-40B4-BE49-F238E27FC236}">
                  <a16:creationId xmlns:a16="http://schemas.microsoft.com/office/drawing/2014/main" id="{A2215E9C-1660-4BD9-91AF-D93E33C3D88D}"/>
                </a:ext>
              </a:extLst>
            </p:cNvPr>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64516" name="Group 4">
              <a:extLst>
                <a:ext uri="{FF2B5EF4-FFF2-40B4-BE49-F238E27FC236}">
                  <a16:creationId xmlns:a16="http://schemas.microsoft.com/office/drawing/2014/main" id="{8A438A69-8919-4E8F-9798-808A4810F711}"/>
                </a:ext>
              </a:extLst>
            </p:cNvPr>
            <p:cNvGrpSpPr>
              <a:grpSpLocks/>
            </p:cNvGrpSpPr>
            <p:nvPr userDrawn="1"/>
          </p:nvGrpSpPr>
          <p:grpSpPr bwMode="auto">
            <a:xfrm>
              <a:off x="3528" y="3715"/>
              <a:ext cx="792" cy="521"/>
              <a:chOff x="3527" y="3715"/>
              <a:chExt cx="792" cy="521"/>
            </a:xfrm>
          </p:grpSpPr>
          <p:sp>
            <p:nvSpPr>
              <p:cNvPr id="64517" name="Oval 5">
                <a:extLst>
                  <a:ext uri="{FF2B5EF4-FFF2-40B4-BE49-F238E27FC236}">
                    <a16:creationId xmlns:a16="http://schemas.microsoft.com/office/drawing/2014/main" id="{FAFB689F-D9F8-455D-9641-E472F6A8CBCB}"/>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4518" name="Oval 6">
                <a:extLst>
                  <a:ext uri="{FF2B5EF4-FFF2-40B4-BE49-F238E27FC236}">
                    <a16:creationId xmlns:a16="http://schemas.microsoft.com/office/drawing/2014/main" id="{B772ACA1-88BD-4C1C-806B-2B3DB0047B79}"/>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4519" name="Oval 7">
                <a:extLst>
                  <a:ext uri="{FF2B5EF4-FFF2-40B4-BE49-F238E27FC236}">
                    <a16:creationId xmlns:a16="http://schemas.microsoft.com/office/drawing/2014/main" id="{43342529-D4E7-44B2-AD77-E4A2314EA9E0}"/>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4520" name="Oval 8">
                <a:extLst>
                  <a:ext uri="{FF2B5EF4-FFF2-40B4-BE49-F238E27FC236}">
                    <a16:creationId xmlns:a16="http://schemas.microsoft.com/office/drawing/2014/main" id="{BEA90151-58F3-4C6D-A668-BB541BF5FBD2}"/>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4521" name="Oval 9">
                <a:extLst>
                  <a:ext uri="{FF2B5EF4-FFF2-40B4-BE49-F238E27FC236}">
                    <a16:creationId xmlns:a16="http://schemas.microsoft.com/office/drawing/2014/main" id="{283775C4-2BCA-4124-9112-0E92636FE9E2}"/>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4522" name="Freeform 10">
                <a:extLst>
                  <a:ext uri="{FF2B5EF4-FFF2-40B4-BE49-F238E27FC236}">
                    <a16:creationId xmlns:a16="http://schemas.microsoft.com/office/drawing/2014/main" id="{87325688-2312-4427-BD45-0340CEE3A53F}"/>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23" name="Freeform 11">
                <a:extLst>
                  <a:ext uri="{FF2B5EF4-FFF2-40B4-BE49-F238E27FC236}">
                    <a16:creationId xmlns:a16="http://schemas.microsoft.com/office/drawing/2014/main" id="{2EF191F8-4012-4519-B208-41751982CC48}"/>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24" name="Freeform 12">
                <a:extLst>
                  <a:ext uri="{FF2B5EF4-FFF2-40B4-BE49-F238E27FC236}">
                    <a16:creationId xmlns:a16="http://schemas.microsoft.com/office/drawing/2014/main" id="{FD1AEB50-0FF9-4D05-8FFC-99691777B822}"/>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25" name="Freeform 13">
                <a:extLst>
                  <a:ext uri="{FF2B5EF4-FFF2-40B4-BE49-F238E27FC236}">
                    <a16:creationId xmlns:a16="http://schemas.microsoft.com/office/drawing/2014/main" id="{939A97EF-938A-43B7-91CB-6D28F92C51A5}"/>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26" name="Freeform 14">
                <a:extLst>
                  <a:ext uri="{FF2B5EF4-FFF2-40B4-BE49-F238E27FC236}">
                    <a16:creationId xmlns:a16="http://schemas.microsoft.com/office/drawing/2014/main" id="{4ABDC802-F0E5-4874-B23A-FCB4EB5CF06E}"/>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27" name="Oval 15">
                <a:extLst>
                  <a:ext uri="{FF2B5EF4-FFF2-40B4-BE49-F238E27FC236}">
                    <a16:creationId xmlns:a16="http://schemas.microsoft.com/office/drawing/2014/main" id="{5CE2334E-54A4-44C9-AF51-93C1CBBC488A}"/>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grpSp>
          <p:nvGrpSpPr>
            <p:cNvPr id="64528" name="Group 16">
              <a:extLst>
                <a:ext uri="{FF2B5EF4-FFF2-40B4-BE49-F238E27FC236}">
                  <a16:creationId xmlns:a16="http://schemas.microsoft.com/office/drawing/2014/main" id="{8106EFE4-906A-48B5-851D-732109FA077C}"/>
                </a:ext>
              </a:extLst>
            </p:cNvPr>
            <p:cNvGrpSpPr>
              <a:grpSpLocks/>
            </p:cNvGrpSpPr>
            <p:nvPr userDrawn="1"/>
          </p:nvGrpSpPr>
          <p:grpSpPr bwMode="auto">
            <a:xfrm>
              <a:off x="1776" y="3631"/>
              <a:ext cx="1626" cy="683"/>
              <a:chOff x="1776" y="3631"/>
              <a:chExt cx="1626" cy="683"/>
            </a:xfrm>
          </p:grpSpPr>
          <p:sp>
            <p:nvSpPr>
              <p:cNvPr id="64529" name="Oval 17">
                <a:extLst>
                  <a:ext uri="{FF2B5EF4-FFF2-40B4-BE49-F238E27FC236}">
                    <a16:creationId xmlns:a16="http://schemas.microsoft.com/office/drawing/2014/main" id="{9FC2023F-B0E2-4123-8717-7822F3DED813}"/>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4530" name="Oval 18">
                <a:extLst>
                  <a:ext uri="{FF2B5EF4-FFF2-40B4-BE49-F238E27FC236}">
                    <a16:creationId xmlns:a16="http://schemas.microsoft.com/office/drawing/2014/main" id="{FD98955A-6BF9-4E35-90D2-E5EB50BA96B6}"/>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4531" name="Oval 19">
                <a:extLst>
                  <a:ext uri="{FF2B5EF4-FFF2-40B4-BE49-F238E27FC236}">
                    <a16:creationId xmlns:a16="http://schemas.microsoft.com/office/drawing/2014/main" id="{BDE1DDCC-3A23-4070-A771-29FA108E0FCC}"/>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4532" name="Oval 20">
                <a:extLst>
                  <a:ext uri="{FF2B5EF4-FFF2-40B4-BE49-F238E27FC236}">
                    <a16:creationId xmlns:a16="http://schemas.microsoft.com/office/drawing/2014/main" id="{3416956A-F960-4F17-9CCF-19646110AAE4}"/>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4533" name="Oval 21">
                <a:extLst>
                  <a:ext uri="{FF2B5EF4-FFF2-40B4-BE49-F238E27FC236}">
                    <a16:creationId xmlns:a16="http://schemas.microsoft.com/office/drawing/2014/main" id="{666E0C80-104D-4A34-AF84-91E9A74CCC8E}"/>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4534" name="Oval 22">
                <a:extLst>
                  <a:ext uri="{FF2B5EF4-FFF2-40B4-BE49-F238E27FC236}">
                    <a16:creationId xmlns:a16="http://schemas.microsoft.com/office/drawing/2014/main" id="{B08931ED-8E4A-4EBA-B559-9B42BC719BDE}"/>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4535" name="Oval 23">
                <a:extLst>
                  <a:ext uri="{FF2B5EF4-FFF2-40B4-BE49-F238E27FC236}">
                    <a16:creationId xmlns:a16="http://schemas.microsoft.com/office/drawing/2014/main" id="{5A2888FE-F821-4162-8740-DD8DBC9F6AB3}"/>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4536" name="Oval 24">
                <a:extLst>
                  <a:ext uri="{FF2B5EF4-FFF2-40B4-BE49-F238E27FC236}">
                    <a16:creationId xmlns:a16="http://schemas.microsoft.com/office/drawing/2014/main" id="{1D7755E4-7FE7-4420-86D5-192536C4EA4E}"/>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4537" name="Freeform 25">
                <a:extLst>
                  <a:ext uri="{FF2B5EF4-FFF2-40B4-BE49-F238E27FC236}">
                    <a16:creationId xmlns:a16="http://schemas.microsoft.com/office/drawing/2014/main" id="{8584ADF2-4494-4024-8E52-ACBAAE53845E}"/>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38" name="Freeform 26">
                <a:extLst>
                  <a:ext uri="{FF2B5EF4-FFF2-40B4-BE49-F238E27FC236}">
                    <a16:creationId xmlns:a16="http://schemas.microsoft.com/office/drawing/2014/main" id="{A923BC31-C5D6-4F95-957A-2B56B22A1CEA}"/>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39" name="Freeform 27">
                <a:extLst>
                  <a:ext uri="{FF2B5EF4-FFF2-40B4-BE49-F238E27FC236}">
                    <a16:creationId xmlns:a16="http://schemas.microsoft.com/office/drawing/2014/main" id="{3C8E30B2-FF43-4E35-91D7-209DAF918B3E}"/>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40" name="Freeform 28">
                <a:extLst>
                  <a:ext uri="{FF2B5EF4-FFF2-40B4-BE49-F238E27FC236}">
                    <a16:creationId xmlns:a16="http://schemas.microsoft.com/office/drawing/2014/main" id="{D20ECBAC-09D3-4220-A752-5C053F451BF8}"/>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41" name="Freeform 29">
                <a:extLst>
                  <a:ext uri="{FF2B5EF4-FFF2-40B4-BE49-F238E27FC236}">
                    <a16:creationId xmlns:a16="http://schemas.microsoft.com/office/drawing/2014/main" id="{973C825D-423E-41C1-A9D5-C20494E4423B}"/>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42" name="Freeform 30">
                <a:extLst>
                  <a:ext uri="{FF2B5EF4-FFF2-40B4-BE49-F238E27FC236}">
                    <a16:creationId xmlns:a16="http://schemas.microsoft.com/office/drawing/2014/main" id="{5FA2D3D6-E249-46FB-B2FF-DBC7406A951A}"/>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43" name="Freeform 31">
                <a:extLst>
                  <a:ext uri="{FF2B5EF4-FFF2-40B4-BE49-F238E27FC236}">
                    <a16:creationId xmlns:a16="http://schemas.microsoft.com/office/drawing/2014/main" id="{93C71F6F-C403-4A88-9B72-5D186D679F57}"/>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44" name="Freeform 32">
                <a:extLst>
                  <a:ext uri="{FF2B5EF4-FFF2-40B4-BE49-F238E27FC236}">
                    <a16:creationId xmlns:a16="http://schemas.microsoft.com/office/drawing/2014/main" id="{FF697EF5-5D85-4DB8-B30D-65D188C83072}"/>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45" name="Freeform 33">
                <a:extLst>
                  <a:ext uri="{FF2B5EF4-FFF2-40B4-BE49-F238E27FC236}">
                    <a16:creationId xmlns:a16="http://schemas.microsoft.com/office/drawing/2014/main" id="{EFE7DA19-7A55-4F99-9715-4C9A38ABD805}"/>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46" name="Freeform 34">
                <a:extLst>
                  <a:ext uri="{FF2B5EF4-FFF2-40B4-BE49-F238E27FC236}">
                    <a16:creationId xmlns:a16="http://schemas.microsoft.com/office/drawing/2014/main" id="{78A66130-E257-400C-BD16-B3CFAE35469E}"/>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nvGrpSpPr>
            <p:cNvPr id="64547" name="Group 35">
              <a:extLst>
                <a:ext uri="{FF2B5EF4-FFF2-40B4-BE49-F238E27FC236}">
                  <a16:creationId xmlns:a16="http://schemas.microsoft.com/office/drawing/2014/main" id="{6981C40B-C658-42DD-A7D8-A201F5EA103F}"/>
                </a:ext>
              </a:extLst>
            </p:cNvPr>
            <p:cNvGrpSpPr>
              <a:grpSpLocks/>
            </p:cNvGrpSpPr>
            <p:nvPr userDrawn="1"/>
          </p:nvGrpSpPr>
          <p:grpSpPr bwMode="auto">
            <a:xfrm>
              <a:off x="4128" y="3360"/>
              <a:ext cx="1351" cy="821"/>
              <a:chOff x="4128" y="3360"/>
              <a:chExt cx="1351" cy="821"/>
            </a:xfrm>
          </p:grpSpPr>
          <p:sp>
            <p:nvSpPr>
              <p:cNvPr id="64548" name="Freeform 36">
                <a:extLst>
                  <a:ext uri="{FF2B5EF4-FFF2-40B4-BE49-F238E27FC236}">
                    <a16:creationId xmlns:a16="http://schemas.microsoft.com/office/drawing/2014/main" id="{ADD987CD-F84E-4BC7-A23D-811F52DE3E70}"/>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49" name="Freeform 37">
                <a:extLst>
                  <a:ext uri="{FF2B5EF4-FFF2-40B4-BE49-F238E27FC236}">
                    <a16:creationId xmlns:a16="http://schemas.microsoft.com/office/drawing/2014/main" id="{AA8802C9-FB07-481A-BFA1-BC12EE6F48BF}"/>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50" name="Freeform 38">
                <a:extLst>
                  <a:ext uri="{FF2B5EF4-FFF2-40B4-BE49-F238E27FC236}">
                    <a16:creationId xmlns:a16="http://schemas.microsoft.com/office/drawing/2014/main" id="{62825213-6F40-4C9F-B396-242193D9689C}"/>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51" name="Freeform 39">
                <a:extLst>
                  <a:ext uri="{FF2B5EF4-FFF2-40B4-BE49-F238E27FC236}">
                    <a16:creationId xmlns:a16="http://schemas.microsoft.com/office/drawing/2014/main" id="{7DE13F95-44BE-4CAA-BF8C-E45740971CB8}"/>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52" name="Freeform 40">
                <a:extLst>
                  <a:ext uri="{FF2B5EF4-FFF2-40B4-BE49-F238E27FC236}">
                    <a16:creationId xmlns:a16="http://schemas.microsoft.com/office/drawing/2014/main" id="{F68AA943-BAB3-4ABF-9349-9FF18E404EFB}"/>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53" name="Freeform 41">
                <a:extLst>
                  <a:ext uri="{FF2B5EF4-FFF2-40B4-BE49-F238E27FC236}">
                    <a16:creationId xmlns:a16="http://schemas.microsoft.com/office/drawing/2014/main" id="{17368BC9-22CE-48F7-A585-ABDF58C69BD7}"/>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54" name="Freeform 42">
                <a:extLst>
                  <a:ext uri="{FF2B5EF4-FFF2-40B4-BE49-F238E27FC236}">
                    <a16:creationId xmlns:a16="http://schemas.microsoft.com/office/drawing/2014/main" id="{5333CEE1-DE4C-4AC2-BC9A-BE2993B59F41}"/>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55" name="Freeform 43">
                <a:extLst>
                  <a:ext uri="{FF2B5EF4-FFF2-40B4-BE49-F238E27FC236}">
                    <a16:creationId xmlns:a16="http://schemas.microsoft.com/office/drawing/2014/main" id="{FC81377A-830F-4FC1-B1DC-1B52B740A6AA}"/>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56" name="Freeform 44">
                <a:extLst>
                  <a:ext uri="{FF2B5EF4-FFF2-40B4-BE49-F238E27FC236}">
                    <a16:creationId xmlns:a16="http://schemas.microsoft.com/office/drawing/2014/main" id="{1C2059BE-5D2F-4CD8-826A-11582C856EBF}"/>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57" name="Freeform 45">
                <a:extLst>
                  <a:ext uri="{FF2B5EF4-FFF2-40B4-BE49-F238E27FC236}">
                    <a16:creationId xmlns:a16="http://schemas.microsoft.com/office/drawing/2014/main" id="{BCF03D1A-8F6E-42CB-966A-CBB240431EFF}"/>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58" name="Freeform 46">
                <a:extLst>
                  <a:ext uri="{FF2B5EF4-FFF2-40B4-BE49-F238E27FC236}">
                    <a16:creationId xmlns:a16="http://schemas.microsoft.com/office/drawing/2014/main" id="{CFF29098-86D5-4688-844E-8048305F1CDA}"/>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59" name="Oval 47">
                <a:extLst>
                  <a:ext uri="{FF2B5EF4-FFF2-40B4-BE49-F238E27FC236}">
                    <a16:creationId xmlns:a16="http://schemas.microsoft.com/office/drawing/2014/main" id="{5D53C106-847F-400B-856C-FF21D7061F94}"/>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4560" name="Oval 48">
                <a:extLst>
                  <a:ext uri="{FF2B5EF4-FFF2-40B4-BE49-F238E27FC236}">
                    <a16:creationId xmlns:a16="http://schemas.microsoft.com/office/drawing/2014/main" id="{8F6DEB82-A2F1-4E16-A557-04FD43D274A2}"/>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4561" name="Oval 49">
                <a:extLst>
                  <a:ext uri="{FF2B5EF4-FFF2-40B4-BE49-F238E27FC236}">
                    <a16:creationId xmlns:a16="http://schemas.microsoft.com/office/drawing/2014/main" id="{5ED8D973-AACB-4790-8F6F-51EDE623705F}"/>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4562" name="Oval 50">
                <a:extLst>
                  <a:ext uri="{FF2B5EF4-FFF2-40B4-BE49-F238E27FC236}">
                    <a16:creationId xmlns:a16="http://schemas.microsoft.com/office/drawing/2014/main" id="{AC33DA7A-169D-4676-BB7D-4CC5823D1389}"/>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4563" name="Oval 51">
                <a:extLst>
                  <a:ext uri="{FF2B5EF4-FFF2-40B4-BE49-F238E27FC236}">
                    <a16:creationId xmlns:a16="http://schemas.microsoft.com/office/drawing/2014/main" id="{02027B08-40A2-4E51-ACA2-706DFB637ADB}"/>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4564" name="Oval 52">
                <a:extLst>
                  <a:ext uri="{FF2B5EF4-FFF2-40B4-BE49-F238E27FC236}">
                    <a16:creationId xmlns:a16="http://schemas.microsoft.com/office/drawing/2014/main" id="{12C9036F-C3F8-4673-87FA-E54CEC6BDB30}"/>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grpSp>
          <p:nvGrpSpPr>
            <p:cNvPr id="64565" name="Group 53">
              <a:extLst>
                <a:ext uri="{FF2B5EF4-FFF2-40B4-BE49-F238E27FC236}">
                  <a16:creationId xmlns:a16="http://schemas.microsoft.com/office/drawing/2014/main" id="{30AC8477-0240-4DF8-93F3-5D55AF42476C}"/>
                </a:ext>
              </a:extLst>
            </p:cNvPr>
            <p:cNvGrpSpPr>
              <a:grpSpLocks/>
            </p:cNvGrpSpPr>
            <p:nvPr userDrawn="1"/>
          </p:nvGrpSpPr>
          <p:grpSpPr bwMode="auto">
            <a:xfrm>
              <a:off x="5280" y="3024"/>
              <a:ext cx="425" cy="258"/>
              <a:chOff x="5280" y="3024"/>
              <a:chExt cx="425" cy="258"/>
            </a:xfrm>
          </p:grpSpPr>
          <p:sp>
            <p:nvSpPr>
              <p:cNvPr id="64566" name="Freeform 54">
                <a:extLst>
                  <a:ext uri="{FF2B5EF4-FFF2-40B4-BE49-F238E27FC236}">
                    <a16:creationId xmlns:a16="http://schemas.microsoft.com/office/drawing/2014/main" id="{F829B05F-55D8-4F1B-8659-1FF8A647B607}"/>
                  </a:ext>
                </a:extLst>
              </p:cNvPr>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67" name="Freeform 55">
                <a:extLst>
                  <a:ext uri="{FF2B5EF4-FFF2-40B4-BE49-F238E27FC236}">
                    <a16:creationId xmlns:a16="http://schemas.microsoft.com/office/drawing/2014/main" id="{F39A6F26-9A72-4C0D-943B-F9CF54F45483}"/>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68" name="Freeform 56">
                <a:extLst>
                  <a:ext uri="{FF2B5EF4-FFF2-40B4-BE49-F238E27FC236}">
                    <a16:creationId xmlns:a16="http://schemas.microsoft.com/office/drawing/2014/main" id="{F879C408-2C50-4F89-944E-2BBD82DE0CC8}"/>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69" name="Freeform 57">
                <a:extLst>
                  <a:ext uri="{FF2B5EF4-FFF2-40B4-BE49-F238E27FC236}">
                    <a16:creationId xmlns:a16="http://schemas.microsoft.com/office/drawing/2014/main" id="{0CD7C312-3029-4711-BBFC-0FD3453DEF94}"/>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70" name="Freeform 58">
                <a:extLst>
                  <a:ext uri="{FF2B5EF4-FFF2-40B4-BE49-F238E27FC236}">
                    <a16:creationId xmlns:a16="http://schemas.microsoft.com/office/drawing/2014/main" id="{42083CE9-7E47-4028-8CA6-8BD26DAD819B}"/>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71" name="Freeform 59">
                <a:extLst>
                  <a:ext uri="{FF2B5EF4-FFF2-40B4-BE49-F238E27FC236}">
                    <a16:creationId xmlns:a16="http://schemas.microsoft.com/office/drawing/2014/main" id="{3FC3C58D-AD66-461B-B703-08B511C3860B}"/>
                  </a:ext>
                </a:extLst>
              </p:cNvPr>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4572" name="Freeform 60">
                <a:extLst>
                  <a:ext uri="{FF2B5EF4-FFF2-40B4-BE49-F238E27FC236}">
                    <a16:creationId xmlns:a16="http://schemas.microsoft.com/office/drawing/2014/main" id="{08150930-3D08-410E-BE30-97C17C7033EC}"/>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64573" name="Group 61">
                <a:extLst>
                  <a:ext uri="{FF2B5EF4-FFF2-40B4-BE49-F238E27FC236}">
                    <a16:creationId xmlns:a16="http://schemas.microsoft.com/office/drawing/2014/main" id="{BFAA8B3C-C189-4CBD-B825-82054EA175E3}"/>
                  </a:ext>
                </a:extLst>
              </p:cNvPr>
              <p:cNvGrpSpPr>
                <a:grpSpLocks/>
              </p:cNvGrpSpPr>
              <p:nvPr/>
            </p:nvGrpSpPr>
            <p:grpSpPr bwMode="auto">
              <a:xfrm>
                <a:off x="5381" y="3085"/>
                <a:ext cx="227" cy="132"/>
                <a:chOff x="5381" y="3085"/>
                <a:chExt cx="227" cy="132"/>
              </a:xfrm>
            </p:grpSpPr>
            <p:sp>
              <p:nvSpPr>
                <p:cNvPr id="64574" name="Oval 62">
                  <a:extLst>
                    <a:ext uri="{FF2B5EF4-FFF2-40B4-BE49-F238E27FC236}">
                      <a16:creationId xmlns:a16="http://schemas.microsoft.com/office/drawing/2014/main" id="{CF7EAE78-5AC6-4F03-B035-1A261B40DFA3}"/>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4575" name="Oval 63">
                  <a:extLst>
                    <a:ext uri="{FF2B5EF4-FFF2-40B4-BE49-F238E27FC236}">
                      <a16:creationId xmlns:a16="http://schemas.microsoft.com/office/drawing/2014/main" id="{C9C355A7-F568-4AF5-9024-DC453A2F9ECE}"/>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4576" name="Oval 64">
                  <a:extLst>
                    <a:ext uri="{FF2B5EF4-FFF2-40B4-BE49-F238E27FC236}">
                      <a16:creationId xmlns:a16="http://schemas.microsoft.com/office/drawing/2014/main" id="{D3CFDFA4-1E49-4753-B798-7EFCD7D1B581}"/>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4577" name="Oval 65">
                  <a:extLst>
                    <a:ext uri="{FF2B5EF4-FFF2-40B4-BE49-F238E27FC236}">
                      <a16:creationId xmlns:a16="http://schemas.microsoft.com/office/drawing/2014/main" id="{38C7BA48-7C88-4A07-B0AE-3EA48E90E810}"/>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grpSp>
      </p:grpSp>
      <p:sp>
        <p:nvSpPr>
          <p:cNvPr id="64578" name="Rectangle 66">
            <a:extLst>
              <a:ext uri="{FF2B5EF4-FFF2-40B4-BE49-F238E27FC236}">
                <a16:creationId xmlns:a16="http://schemas.microsoft.com/office/drawing/2014/main" id="{C5B3C10E-2817-4C66-B0A5-BD0009D43935}"/>
              </a:ext>
            </a:extLst>
          </p:cNvPr>
          <p:cNvSpPr>
            <a:spLocks noGrp="1" noChangeArrowheads="1"/>
          </p:cNvSpPr>
          <p:nvPr>
            <p:ph type="ctrTitle" sz="quarter"/>
          </p:nvPr>
        </p:nvSpPr>
        <p:spPr>
          <a:xfrm>
            <a:off x="685800" y="1692275"/>
            <a:ext cx="7772400" cy="1736725"/>
          </a:xfrm>
        </p:spPr>
        <p:txBody>
          <a:bodyPr anchor="b"/>
          <a:lstStyle>
            <a:lvl1pPr>
              <a:defRPr sz="5400"/>
            </a:lvl1pPr>
          </a:lstStyle>
          <a:p>
            <a:pPr lvl="0"/>
            <a:r>
              <a:rPr lang="sl-SI" altLang="sl-SI" noProof="0"/>
              <a:t>Kliknite, če želite urediti slog naslova matrice</a:t>
            </a:r>
          </a:p>
        </p:txBody>
      </p:sp>
      <p:sp>
        <p:nvSpPr>
          <p:cNvPr id="64579" name="Rectangle 67">
            <a:extLst>
              <a:ext uri="{FF2B5EF4-FFF2-40B4-BE49-F238E27FC236}">
                <a16:creationId xmlns:a16="http://schemas.microsoft.com/office/drawing/2014/main" id="{11E76C02-62D8-4122-822B-3093CF5DB00F}"/>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64580" name="Rectangle 68">
            <a:extLst>
              <a:ext uri="{FF2B5EF4-FFF2-40B4-BE49-F238E27FC236}">
                <a16:creationId xmlns:a16="http://schemas.microsoft.com/office/drawing/2014/main" id="{1381DCB2-B4D6-45C3-B67B-B7F5DA56C604}"/>
              </a:ext>
            </a:extLst>
          </p:cNvPr>
          <p:cNvSpPr>
            <a:spLocks noGrp="1" noChangeArrowheads="1"/>
          </p:cNvSpPr>
          <p:nvPr>
            <p:ph type="dt" sz="quarter" idx="2"/>
          </p:nvPr>
        </p:nvSpPr>
        <p:spPr>
          <a:xfrm>
            <a:off x="457200" y="6248400"/>
            <a:ext cx="2133600" cy="457200"/>
          </a:xfrm>
        </p:spPr>
        <p:txBody>
          <a:bodyPr/>
          <a:lstStyle>
            <a:lvl1pPr>
              <a:defRPr/>
            </a:lvl1pPr>
          </a:lstStyle>
          <a:p>
            <a:endParaRPr lang="sl-SI" altLang="sl-SI"/>
          </a:p>
        </p:txBody>
      </p:sp>
      <p:sp>
        <p:nvSpPr>
          <p:cNvPr id="64581" name="Rectangle 69">
            <a:extLst>
              <a:ext uri="{FF2B5EF4-FFF2-40B4-BE49-F238E27FC236}">
                <a16:creationId xmlns:a16="http://schemas.microsoft.com/office/drawing/2014/main" id="{56FC405A-5EF7-46DD-921F-2CE61CFE5494}"/>
              </a:ext>
            </a:extLst>
          </p:cNvPr>
          <p:cNvSpPr>
            <a:spLocks noGrp="1" noChangeArrowheads="1"/>
          </p:cNvSpPr>
          <p:nvPr>
            <p:ph type="ftr" sz="quarter" idx="3"/>
          </p:nvPr>
        </p:nvSpPr>
        <p:spPr>
          <a:xfrm>
            <a:off x="3124200" y="6248400"/>
            <a:ext cx="2895600" cy="457200"/>
          </a:xfrm>
        </p:spPr>
        <p:txBody>
          <a:bodyPr/>
          <a:lstStyle>
            <a:lvl1pPr>
              <a:defRPr/>
            </a:lvl1pPr>
          </a:lstStyle>
          <a:p>
            <a:endParaRPr lang="sl-SI" altLang="sl-SI"/>
          </a:p>
        </p:txBody>
      </p:sp>
      <p:sp>
        <p:nvSpPr>
          <p:cNvPr id="64582" name="Rectangle 70">
            <a:extLst>
              <a:ext uri="{FF2B5EF4-FFF2-40B4-BE49-F238E27FC236}">
                <a16:creationId xmlns:a16="http://schemas.microsoft.com/office/drawing/2014/main" id="{757A4089-45C8-445B-A64B-AA4154666B1C}"/>
              </a:ext>
            </a:extLst>
          </p:cNvPr>
          <p:cNvSpPr>
            <a:spLocks noGrp="1" noChangeArrowheads="1"/>
          </p:cNvSpPr>
          <p:nvPr>
            <p:ph type="sldNum" sz="quarter" idx="4"/>
          </p:nvPr>
        </p:nvSpPr>
        <p:spPr>
          <a:xfrm>
            <a:off x="6553200" y="6248400"/>
            <a:ext cx="2133600" cy="457200"/>
          </a:xfrm>
        </p:spPr>
        <p:txBody>
          <a:bodyPr/>
          <a:lstStyle>
            <a:lvl1pPr>
              <a:defRPr/>
            </a:lvl1pPr>
          </a:lstStyle>
          <a:p>
            <a:fld id="{ABA4C4D8-CC4E-4478-9163-C7493F881BD5}" type="slidenum">
              <a:rPr lang="sl-SI" altLang="sl-SI"/>
              <a:pPr/>
              <a:t>‹#›</a:t>
            </a:fld>
            <a:endParaRPr lang="sl-SI"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9790-2493-4AB0-8CC3-767204760A96}"/>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C56C8EA-C6C5-4EA4-B27C-92DC7EA4B1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E2AA104-14E8-4143-83C2-3B3342F06B65}"/>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41DB4EB-01A9-4D9D-BCBA-78E9A1FF6A7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FC2CBF74-6587-41AC-99EB-96190575A8AC}"/>
              </a:ext>
            </a:extLst>
          </p:cNvPr>
          <p:cNvSpPr>
            <a:spLocks noGrp="1"/>
          </p:cNvSpPr>
          <p:nvPr>
            <p:ph type="sldNum" sz="quarter" idx="12"/>
          </p:nvPr>
        </p:nvSpPr>
        <p:spPr/>
        <p:txBody>
          <a:bodyPr/>
          <a:lstStyle>
            <a:lvl1pPr>
              <a:defRPr/>
            </a:lvl1pPr>
          </a:lstStyle>
          <a:p>
            <a:fld id="{A8531AED-FB25-4B3C-BFD1-DBD04C51A7FE}" type="slidenum">
              <a:rPr lang="sl-SI" altLang="sl-SI"/>
              <a:pPr/>
              <a:t>‹#›</a:t>
            </a:fld>
            <a:endParaRPr lang="sl-SI" altLang="sl-SI"/>
          </a:p>
        </p:txBody>
      </p:sp>
    </p:spTree>
    <p:extLst>
      <p:ext uri="{BB962C8B-B14F-4D97-AF65-F5344CB8AC3E}">
        <p14:creationId xmlns:p14="http://schemas.microsoft.com/office/powerpoint/2010/main" val="565947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08009A-7D0F-4D79-AF3F-B2BCA101B7E4}"/>
              </a:ext>
            </a:extLst>
          </p:cNvPr>
          <p:cNvSpPr>
            <a:spLocks noGrp="1"/>
          </p:cNvSpPr>
          <p:nvPr>
            <p:ph type="title" orient="vert"/>
          </p:nvPr>
        </p:nvSpPr>
        <p:spPr>
          <a:xfrm>
            <a:off x="6629400" y="277813"/>
            <a:ext cx="2057400" cy="584835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276F6435-01E6-4577-A3FD-AAF253D8E3F6}"/>
              </a:ext>
            </a:extLst>
          </p:cNvPr>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CECC60B-7133-4496-A135-770D67CDD950}"/>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8F56E8F7-7E13-4FDC-9A97-7AF86C9DA315}"/>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FEED4332-0EC9-4DE7-89D3-6660BE3858DA}"/>
              </a:ext>
            </a:extLst>
          </p:cNvPr>
          <p:cNvSpPr>
            <a:spLocks noGrp="1"/>
          </p:cNvSpPr>
          <p:nvPr>
            <p:ph type="sldNum" sz="quarter" idx="12"/>
          </p:nvPr>
        </p:nvSpPr>
        <p:spPr/>
        <p:txBody>
          <a:bodyPr/>
          <a:lstStyle>
            <a:lvl1pPr>
              <a:defRPr/>
            </a:lvl1pPr>
          </a:lstStyle>
          <a:p>
            <a:fld id="{50C9C8CA-A5F5-4B19-8CCC-D41AC2670BBD}" type="slidenum">
              <a:rPr lang="sl-SI" altLang="sl-SI"/>
              <a:pPr/>
              <a:t>‹#›</a:t>
            </a:fld>
            <a:endParaRPr lang="sl-SI" altLang="sl-SI"/>
          </a:p>
        </p:txBody>
      </p:sp>
    </p:spTree>
    <p:extLst>
      <p:ext uri="{BB962C8B-B14F-4D97-AF65-F5344CB8AC3E}">
        <p14:creationId xmlns:p14="http://schemas.microsoft.com/office/powerpoint/2010/main" val="383631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8990B-EA60-496B-A14D-5D0420B9A9AF}"/>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BD52837B-AE9B-498C-A0EC-7BDE999CDC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41FEBD3-82F1-4643-AF2F-BE5CE13FA3B9}"/>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9C4DF002-C86F-415C-837F-840AFAEE6475}"/>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68DDCE1-7C58-47B4-A6B0-324D3FA1FCC0}"/>
              </a:ext>
            </a:extLst>
          </p:cNvPr>
          <p:cNvSpPr>
            <a:spLocks noGrp="1"/>
          </p:cNvSpPr>
          <p:nvPr>
            <p:ph type="sldNum" sz="quarter" idx="12"/>
          </p:nvPr>
        </p:nvSpPr>
        <p:spPr/>
        <p:txBody>
          <a:bodyPr/>
          <a:lstStyle>
            <a:lvl1pPr>
              <a:defRPr/>
            </a:lvl1pPr>
          </a:lstStyle>
          <a:p>
            <a:fld id="{51D1111D-579C-41BE-99D4-380F1875F0A1}" type="slidenum">
              <a:rPr lang="sl-SI" altLang="sl-SI"/>
              <a:pPr/>
              <a:t>‹#›</a:t>
            </a:fld>
            <a:endParaRPr lang="sl-SI" altLang="sl-SI"/>
          </a:p>
        </p:txBody>
      </p:sp>
    </p:spTree>
    <p:extLst>
      <p:ext uri="{BB962C8B-B14F-4D97-AF65-F5344CB8AC3E}">
        <p14:creationId xmlns:p14="http://schemas.microsoft.com/office/powerpoint/2010/main" val="1096668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F748C-D886-4DB3-A807-89EAC522EF9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CDA46CC6-93A4-435F-BB03-23718AC4695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4DE7FF1-6063-4391-9462-7CF7C6199E21}"/>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B1598465-07D0-4D55-B1AE-73F5715C0F61}"/>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F71FD9A1-0B48-4551-A152-A16D8A29A0A1}"/>
              </a:ext>
            </a:extLst>
          </p:cNvPr>
          <p:cNvSpPr>
            <a:spLocks noGrp="1"/>
          </p:cNvSpPr>
          <p:nvPr>
            <p:ph type="sldNum" sz="quarter" idx="12"/>
          </p:nvPr>
        </p:nvSpPr>
        <p:spPr/>
        <p:txBody>
          <a:bodyPr/>
          <a:lstStyle>
            <a:lvl1pPr>
              <a:defRPr/>
            </a:lvl1pPr>
          </a:lstStyle>
          <a:p>
            <a:fld id="{4264AFCC-1AFC-412C-B3A3-C5B2CA68034F}" type="slidenum">
              <a:rPr lang="sl-SI" altLang="sl-SI"/>
              <a:pPr/>
              <a:t>‹#›</a:t>
            </a:fld>
            <a:endParaRPr lang="sl-SI" altLang="sl-SI"/>
          </a:p>
        </p:txBody>
      </p:sp>
    </p:spTree>
    <p:extLst>
      <p:ext uri="{BB962C8B-B14F-4D97-AF65-F5344CB8AC3E}">
        <p14:creationId xmlns:p14="http://schemas.microsoft.com/office/powerpoint/2010/main" val="1260282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11D4D-699F-453B-B351-176485AF4D84}"/>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647A9654-C0E2-48A6-ABA4-AFE05ED9095C}"/>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6AF0D40A-E7B0-417D-BED1-AD4486AF1CF4}"/>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DF244E61-A92F-4EDC-829E-74EC959A2324}"/>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92BA1E8C-4DCB-426F-B79D-3C99B53D2810}"/>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4A2051B5-1579-43E3-8115-54170CA6FA8F}"/>
              </a:ext>
            </a:extLst>
          </p:cNvPr>
          <p:cNvSpPr>
            <a:spLocks noGrp="1"/>
          </p:cNvSpPr>
          <p:nvPr>
            <p:ph type="sldNum" sz="quarter" idx="12"/>
          </p:nvPr>
        </p:nvSpPr>
        <p:spPr/>
        <p:txBody>
          <a:bodyPr/>
          <a:lstStyle>
            <a:lvl1pPr>
              <a:defRPr/>
            </a:lvl1pPr>
          </a:lstStyle>
          <a:p>
            <a:fld id="{38404FF3-8EF2-45D3-8A1C-807BB8E84E60}" type="slidenum">
              <a:rPr lang="sl-SI" altLang="sl-SI"/>
              <a:pPr/>
              <a:t>‹#›</a:t>
            </a:fld>
            <a:endParaRPr lang="sl-SI" altLang="sl-SI"/>
          </a:p>
        </p:txBody>
      </p:sp>
    </p:spTree>
    <p:extLst>
      <p:ext uri="{BB962C8B-B14F-4D97-AF65-F5344CB8AC3E}">
        <p14:creationId xmlns:p14="http://schemas.microsoft.com/office/powerpoint/2010/main" val="253054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12A8-56CC-4CEE-8B6F-854C71DA6E8D}"/>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A98C539B-E402-4B02-AE4C-5370E1B71D9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B2C048-4227-40D4-A678-9E346816346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8ABF0310-E184-4F35-AD76-1AA6E20D06E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A3B89C-8E8C-4715-BB25-81E2134C17B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EEB6919E-BBD9-4DA1-AF31-04EE8F96C1F6}"/>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7BCB1067-95D4-41C5-A888-D376852D8751}"/>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9003DEFB-A31F-4735-9228-701414F28E57}"/>
              </a:ext>
            </a:extLst>
          </p:cNvPr>
          <p:cNvSpPr>
            <a:spLocks noGrp="1"/>
          </p:cNvSpPr>
          <p:nvPr>
            <p:ph type="sldNum" sz="quarter" idx="12"/>
          </p:nvPr>
        </p:nvSpPr>
        <p:spPr/>
        <p:txBody>
          <a:bodyPr/>
          <a:lstStyle>
            <a:lvl1pPr>
              <a:defRPr/>
            </a:lvl1pPr>
          </a:lstStyle>
          <a:p>
            <a:fld id="{02E6895D-28C6-4EAA-A27D-23F1E771B87F}" type="slidenum">
              <a:rPr lang="sl-SI" altLang="sl-SI"/>
              <a:pPr/>
              <a:t>‹#›</a:t>
            </a:fld>
            <a:endParaRPr lang="sl-SI" altLang="sl-SI"/>
          </a:p>
        </p:txBody>
      </p:sp>
    </p:spTree>
    <p:extLst>
      <p:ext uri="{BB962C8B-B14F-4D97-AF65-F5344CB8AC3E}">
        <p14:creationId xmlns:p14="http://schemas.microsoft.com/office/powerpoint/2010/main" val="3589837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D0680-81DF-4E61-A149-A0B5FC879D65}"/>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7685A5BD-5870-4F9D-B552-47B9090DE14D}"/>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D13F39AD-7065-42A3-9FC9-F5AE7F3EA84E}"/>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30D7F765-915E-4E68-BA80-2FD444968429}"/>
              </a:ext>
            </a:extLst>
          </p:cNvPr>
          <p:cNvSpPr>
            <a:spLocks noGrp="1"/>
          </p:cNvSpPr>
          <p:nvPr>
            <p:ph type="sldNum" sz="quarter" idx="12"/>
          </p:nvPr>
        </p:nvSpPr>
        <p:spPr/>
        <p:txBody>
          <a:bodyPr/>
          <a:lstStyle>
            <a:lvl1pPr>
              <a:defRPr/>
            </a:lvl1pPr>
          </a:lstStyle>
          <a:p>
            <a:fld id="{F8668056-5303-4E6F-A3FF-64F337BE87FC}" type="slidenum">
              <a:rPr lang="sl-SI" altLang="sl-SI"/>
              <a:pPr/>
              <a:t>‹#›</a:t>
            </a:fld>
            <a:endParaRPr lang="sl-SI" altLang="sl-SI"/>
          </a:p>
        </p:txBody>
      </p:sp>
    </p:spTree>
    <p:extLst>
      <p:ext uri="{BB962C8B-B14F-4D97-AF65-F5344CB8AC3E}">
        <p14:creationId xmlns:p14="http://schemas.microsoft.com/office/powerpoint/2010/main" val="406704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1845A3-64B0-4A85-9381-B564D78BCBF2}"/>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ED73E896-B246-4B61-938B-8161B23A7DEF}"/>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C436A341-7162-405F-8207-00F4CC31701F}"/>
              </a:ext>
            </a:extLst>
          </p:cNvPr>
          <p:cNvSpPr>
            <a:spLocks noGrp="1"/>
          </p:cNvSpPr>
          <p:nvPr>
            <p:ph type="sldNum" sz="quarter" idx="12"/>
          </p:nvPr>
        </p:nvSpPr>
        <p:spPr/>
        <p:txBody>
          <a:bodyPr/>
          <a:lstStyle>
            <a:lvl1pPr>
              <a:defRPr/>
            </a:lvl1pPr>
          </a:lstStyle>
          <a:p>
            <a:fld id="{3DDBCFEB-B10C-4C6D-B663-56DCE203FE11}" type="slidenum">
              <a:rPr lang="sl-SI" altLang="sl-SI"/>
              <a:pPr/>
              <a:t>‹#›</a:t>
            </a:fld>
            <a:endParaRPr lang="sl-SI" altLang="sl-SI"/>
          </a:p>
        </p:txBody>
      </p:sp>
    </p:spTree>
    <p:extLst>
      <p:ext uri="{BB962C8B-B14F-4D97-AF65-F5344CB8AC3E}">
        <p14:creationId xmlns:p14="http://schemas.microsoft.com/office/powerpoint/2010/main" val="427590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BD28-632B-461F-B1DD-FD6C8E30822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C7A00584-6AA3-49F9-A6F9-4AE63C9A744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6B64C0DB-1F4B-49FE-AA2F-0E86BB217DB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0B80F-F4C5-4422-9336-FEA00087F73E}"/>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E24A4ADC-D379-4A36-BDF2-BCF90B5C26AD}"/>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EC8D8D49-518A-4E97-990C-F34F49127199}"/>
              </a:ext>
            </a:extLst>
          </p:cNvPr>
          <p:cNvSpPr>
            <a:spLocks noGrp="1"/>
          </p:cNvSpPr>
          <p:nvPr>
            <p:ph type="sldNum" sz="quarter" idx="12"/>
          </p:nvPr>
        </p:nvSpPr>
        <p:spPr/>
        <p:txBody>
          <a:bodyPr/>
          <a:lstStyle>
            <a:lvl1pPr>
              <a:defRPr/>
            </a:lvl1pPr>
          </a:lstStyle>
          <a:p>
            <a:fld id="{EADF2069-ECB8-4A39-BC9D-E9258A3EC9E9}" type="slidenum">
              <a:rPr lang="sl-SI" altLang="sl-SI"/>
              <a:pPr/>
              <a:t>‹#›</a:t>
            </a:fld>
            <a:endParaRPr lang="sl-SI" altLang="sl-SI"/>
          </a:p>
        </p:txBody>
      </p:sp>
    </p:spTree>
    <p:extLst>
      <p:ext uri="{BB962C8B-B14F-4D97-AF65-F5344CB8AC3E}">
        <p14:creationId xmlns:p14="http://schemas.microsoft.com/office/powerpoint/2010/main" val="1790895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95601-09AD-463A-B90E-76B3790CA59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1588C368-D346-4335-B39E-E4A17A44844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07E1131C-604B-4461-8C7B-A2092F4048F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A045B0-B828-4CFB-9F9E-608D7F50D046}"/>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636BCD2C-981C-4A83-8CEC-09CB5FB53394}"/>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D10E769D-FE99-4C0E-8211-FEFDB2E16519}"/>
              </a:ext>
            </a:extLst>
          </p:cNvPr>
          <p:cNvSpPr>
            <a:spLocks noGrp="1"/>
          </p:cNvSpPr>
          <p:nvPr>
            <p:ph type="sldNum" sz="quarter" idx="12"/>
          </p:nvPr>
        </p:nvSpPr>
        <p:spPr/>
        <p:txBody>
          <a:bodyPr/>
          <a:lstStyle>
            <a:lvl1pPr>
              <a:defRPr/>
            </a:lvl1pPr>
          </a:lstStyle>
          <a:p>
            <a:fld id="{CD6973FC-0022-4929-990C-F5A739CEB280}" type="slidenum">
              <a:rPr lang="sl-SI" altLang="sl-SI"/>
              <a:pPr/>
              <a:t>‹#›</a:t>
            </a:fld>
            <a:endParaRPr lang="sl-SI" altLang="sl-SI"/>
          </a:p>
        </p:txBody>
      </p:sp>
    </p:spTree>
    <p:extLst>
      <p:ext uri="{BB962C8B-B14F-4D97-AF65-F5344CB8AC3E}">
        <p14:creationId xmlns:p14="http://schemas.microsoft.com/office/powerpoint/2010/main" val="377706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Freeform 2">
            <a:extLst>
              <a:ext uri="{FF2B5EF4-FFF2-40B4-BE49-F238E27FC236}">
                <a16:creationId xmlns:a16="http://schemas.microsoft.com/office/drawing/2014/main" id="{CD61E20B-CC65-4575-8CFB-A9AAE3AF8560}"/>
              </a:ext>
            </a:extLst>
          </p:cNvPr>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63491" name="Group 3">
            <a:extLst>
              <a:ext uri="{FF2B5EF4-FFF2-40B4-BE49-F238E27FC236}">
                <a16:creationId xmlns:a16="http://schemas.microsoft.com/office/drawing/2014/main" id="{D1D6D596-D790-4B46-B377-862ED21E45B9}"/>
              </a:ext>
            </a:extLst>
          </p:cNvPr>
          <p:cNvGrpSpPr>
            <a:grpSpLocks/>
          </p:cNvGrpSpPr>
          <p:nvPr/>
        </p:nvGrpSpPr>
        <p:grpSpPr bwMode="auto">
          <a:xfrm>
            <a:off x="3175" y="4267200"/>
            <a:ext cx="9140825" cy="2590800"/>
            <a:chOff x="2" y="2688"/>
            <a:chExt cx="5758" cy="1632"/>
          </a:xfrm>
        </p:grpSpPr>
        <p:sp>
          <p:nvSpPr>
            <p:cNvPr id="63492" name="Freeform 4">
              <a:extLst>
                <a:ext uri="{FF2B5EF4-FFF2-40B4-BE49-F238E27FC236}">
                  <a16:creationId xmlns:a16="http://schemas.microsoft.com/office/drawing/2014/main" id="{5EF98F3B-90E6-4C5F-A6A9-1BDABD8ECB53}"/>
                </a:ext>
              </a:extLst>
            </p:cNvPr>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63493" name="Group 5">
              <a:extLst>
                <a:ext uri="{FF2B5EF4-FFF2-40B4-BE49-F238E27FC236}">
                  <a16:creationId xmlns:a16="http://schemas.microsoft.com/office/drawing/2014/main" id="{FC406D4A-FD59-4755-8A08-9C2506891432}"/>
                </a:ext>
              </a:extLst>
            </p:cNvPr>
            <p:cNvGrpSpPr>
              <a:grpSpLocks/>
            </p:cNvGrpSpPr>
            <p:nvPr userDrawn="1"/>
          </p:nvGrpSpPr>
          <p:grpSpPr bwMode="auto">
            <a:xfrm>
              <a:off x="3528" y="3715"/>
              <a:ext cx="792" cy="521"/>
              <a:chOff x="3527" y="3715"/>
              <a:chExt cx="792" cy="521"/>
            </a:xfrm>
          </p:grpSpPr>
          <p:sp>
            <p:nvSpPr>
              <p:cNvPr id="63494" name="Oval 6">
                <a:extLst>
                  <a:ext uri="{FF2B5EF4-FFF2-40B4-BE49-F238E27FC236}">
                    <a16:creationId xmlns:a16="http://schemas.microsoft.com/office/drawing/2014/main" id="{AFF71A19-C8E9-4397-BF02-77C8C561F322}"/>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3495" name="Oval 7">
                <a:extLst>
                  <a:ext uri="{FF2B5EF4-FFF2-40B4-BE49-F238E27FC236}">
                    <a16:creationId xmlns:a16="http://schemas.microsoft.com/office/drawing/2014/main" id="{A2AB8EA3-F077-4E95-81AE-58215A428407}"/>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3496" name="Oval 8">
                <a:extLst>
                  <a:ext uri="{FF2B5EF4-FFF2-40B4-BE49-F238E27FC236}">
                    <a16:creationId xmlns:a16="http://schemas.microsoft.com/office/drawing/2014/main" id="{AD7816ED-3144-48AF-B9FA-502FE9C281C2}"/>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3497" name="Oval 9">
                <a:extLst>
                  <a:ext uri="{FF2B5EF4-FFF2-40B4-BE49-F238E27FC236}">
                    <a16:creationId xmlns:a16="http://schemas.microsoft.com/office/drawing/2014/main" id="{A21EF4CA-A184-4DA8-8AFA-3D9B395AF525}"/>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3498" name="Oval 10">
                <a:extLst>
                  <a:ext uri="{FF2B5EF4-FFF2-40B4-BE49-F238E27FC236}">
                    <a16:creationId xmlns:a16="http://schemas.microsoft.com/office/drawing/2014/main" id="{771EC15E-6877-45C4-B9BC-77D55AE16F60}"/>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3499" name="Freeform 11">
                <a:extLst>
                  <a:ext uri="{FF2B5EF4-FFF2-40B4-BE49-F238E27FC236}">
                    <a16:creationId xmlns:a16="http://schemas.microsoft.com/office/drawing/2014/main" id="{DE55A1AB-F77E-44EF-A989-ED121D24FEC3}"/>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00" name="Freeform 12">
                <a:extLst>
                  <a:ext uri="{FF2B5EF4-FFF2-40B4-BE49-F238E27FC236}">
                    <a16:creationId xmlns:a16="http://schemas.microsoft.com/office/drawing/2014/main" id="{77B6DFEE-36A2-4543-BB36-47EC57880C3E}"/>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01" name="Freeform 13">
                <a:extLst>
                  <a:ext uri="{FF2B5EF4-FFF2-40B4-BE49-F238E27FC236}">
                    <a16:creationId xmlns:a16="http://schemas.microsoft.com/office/drawing/2014/main" id="{C399C9D4-685C-4CDE-B089-E2F633BA42A7}"/>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02" name="Freeform 14">
                <a:extLst>
                  <a:ext uri="{FF2B5EF4-FFF2-40B4-BE49-F238E27FC236}">
                    <a16:creationId xmlns:a16="http://schemas.microsoft.com/office/drawing/2014/main" id="{370E8F69-1304-4ADF-B6E9-2D419601D4F4}"/>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03" name="Freeform 15">
                <a:extLst>
                  <a:ext uri="{FF2B5EF4-FFF2-40B4-BE49-F238E27FC236}">
                    <a16:creationId xmlns:a16="http://schemas.microsoft.com/office/drawing/2014/main" id="{5AA2D930-F6A4-4F93-A893-AD64EB0925E7}"/>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04" name="Oval 16">
                <a:extLst>
                  <a:ext uri="{FF2B5EF4-FFF2-40B4-BE49-F238E27FC236}">
                    <a16:creationId xmlns:a16="http://schemas.microsoft.com/office/drawing/2014/main" id="{5EFE3336-29A2-462F-AB9E-C4C990E23EA2}"/>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grpSp>
          <p:nvGrpSpPr>
            <p:cNvPr id="63505" name="Group 17">
              <a:extLst>
                <a:ext uri="{FF2B5EF4-FFF2-40B4-BE49-F238E27FC236}">
                  <a16:creationId xmlns:a16="http://schemas.microsoft.com/office/drawing/2014/main" id="{DF02DFF9-4226-416E-AB49-B9A8FFF08D5E}"/>
                </a:ext>
              </a:extLst>
            </p:cNvPr>
            <p:cNvGrpSpPr>
              <a:grpSpLocks/>
            </p:cNvGrpSpPr>
            <p:nvPr userDrawn="1"/>
          </p:nvGrpSpPr>
          <p:grpSpPr bwMode="auto">
            <a:xfrm>
              <a:off x="1776" y="3631"/>
              <a:ext cx="1626" cy="683"/>
              <a:chOff x="1776" y="3631"/>
              <a:chExt cx="1626" cy="683"/>
            </a:xfrm>
          </p:grpSpPr>
          <p:sp>
            <p:nvSpPr>
              <p:cNvPr id="63506" name="Oval 18">
                <a:extLst>
                  <a:ext uri="{FF2B5EF4-FFF2-40B4-BE49-F238E27FC236}">
                    <a16:creationId xmlns:a16="http://schemas.microsoft.com/office/drawing/2014/main" id="{DBF30EF8-D3BB-4326-8CB2-754E2F883A89}"/>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3507" name="Oval 19">
                <a:extLst>
                  <a:ext uri="{FF2B5EF4-FFF2-40B4-BE49-F238E27FC236}">
                    <a16:creationId xmlns:a16="http://schemas.microsoft.com/office/drawing/2014/main" id="{B7678CDB-0F20-4456-A6D8-E03B92C51ABB}"/>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3508" name="Oval 20">
                <a:extLst>
                  <a:ext uri="{FF2B5EF4-FFF2-40B4-BE49-F238E27FC236}">
                    <a16:creationId xmlns:a16="http://schemas.microsoft.com/office/drawing/2014/main" id="{C8D0BE1C-85F8-483A-B3B6-EDDEA6420550}"/>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3509" name="Oval 21">
                <a:extLst>
                  <a:ext uri="{FF2B5EF4-FFF2-40B4-BE49-F238E27FC236}">
                    <a16:creationId xmlns:a16="http://schemas.microsoft.com/office/drawing/2014/main" id="{4E9C73DD-3B78-46D1-8BD1-34739E9364E8}"/>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3510" name="Oval 22">
                <a:extLst>
                  <a:ext uri="{FF2B5EF4-FFF2-40B4-BE49-F238E27FC236}">
                    <a16:creationId xmlns:a16="http://schemas.microsoft.com/office/drawing/2014/main" id="{FD033751-282B-4FF5-A727-B53FE062E18E}"/>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3511" name="Oval 23">
                <a:extLst>
                  <a:ext uri="{FF2B5EF4-FFF2-40B4-BE49-F238E27FC236}">
                    <a16:creationId xmlns:a16="http://schemas.microsoft.com/office/drawing/2014/main" id="{121D1F9C-22DD-4608-B8B1-07E5D445DE32}"/>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3512" name="Oval 24">
                <a:extLst>
                  <a:ext uri="{FF2B5EF4-FFF2-40B4-BE49-F238E27FC236}">
                    <a16:creationId xmlns:a16="http://schemas.microsoft.com/office/drawing/2014/main" id="{ACA6D59B-F50E-4BA8-915C-1EADCC6BF9F3}"/>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3513" name="Oval 25">
                <a:extLst>
                  <a:ext uri="{FF2B5EF4-FFF2-40B4-BE49-F238E27FC236}">
                    <a16:creationId xmlns:a16="http://schemas.microsoft.com/office/drawing/2014/main" id="{F88440BD-A2ED-49B5-A6A6-80045984BE6F}"/>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3514" name="Freeform 26">
                <a:extLst>
                  <a:ext uri="{FF2B5EF4-FFF2-40B4-BE49-F238E27FC236}">
                    <a16:creationId xmlns:a16="http://schemas.microsoft.com/office/drawing/2014/main" id="{6927299D-F895-4D3D-A792-3B0868FE6E14}"/>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15" name="Freeform 27">
                <a:extLst>
                  <a:ext uri="{FF2B5EF4-FFF2-40B4-BE49-F238E27FC236}">
                    <a16:creationId xmlns:a16="http://schemas.microsoft.com/office/drawing/2014/main" id="{0D9D141E-1089-49FA-AED0-986EC6345453}"/>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16" name="Freeform 28">
                <a:extLst>
                  <a:ext uri="{FF2B5EF4-FFF2-40B4-BE49-F238E27FC236}">
                    <a16:creationId xmlns:a16="http://schemas.microsoft.com/office/drawing/2014/main" id="{308BA8FB-6899-4A04-AB3E-227A68BB306B}"/>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17" name="Freeform 29">
                <a:extLst>
                  <a:ext uri="{FF2B5EF4-FFF2-40B4-BE49-F238E27FC236}">
                    <a16:creationId xmlns:a16="http://schemas.microsoft.com/office/drawing/2014/main" id="{80BAB728-6EB9-4343-B924-269D1992385B}"/>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18" name="Freeform 30">
                <a:extLst>
                  <a:ext uri="{FF2B5EF4-FFF2-40B4-BE49-F238E27FC236}">
                    <a16:creationId xmlns:a16="http://schemas.microsoft.com/office/drawing/2014/main" id="{AA593C6C-6AA2-4C1F-B48F-13BCF6D5BA5F}"/>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19" name="Freeform 31">
                <a:extLst>
                  <a:ext uri="{FF2B5EF4-FFF2-40B4-BE49-F238E27FC236}">
                    <a16:creationId xmlns:a16="http://schemas.microsoft.com/office/drawing/2014/main" id="{0E7F1719-AC37-4F67-B444-128AD5D96535}"/>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20" name="Freeform 32">
                <a:extLst>
                  <a:ext uri="{FF2B5EF4-FFF2-40B4-BE49-F238E27FC236}">
                    <a16:creationId xmlns:a16="http://schemas.microsoft.com/office/drawing/2014/main" id="{2E32AA1C-1F39-4963-BE06-33A6B980569B}"/>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21" name="Freeform 33">
                <a:extLst>
                  <a:ext uri="{FF2B5EF4-FFF2-40B4-BE49-F238E27FC236}">
                    <a16:creationId xmlns:a16="http://schemas.microsoft.com/office/drawing/2014/main" id="{B5845B49-5EFD-4B5A-A80E-5EA6698B8DF7}"/>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22" name="Freeform 34">
                <a:extLst>
                  <a:ext uri="{FF2B5EF4-FFF2-40B4-BE49-F238E27FC236}">
                    <a16:creationId xmlns:a16="http://schemas.microsoft.com/office/drawing/2014/main" id="{04974519-7899-409C-9AC9-147EB0E327CE}"/>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23" name="Freeform 35">
                <a:extLst>
                  <a:ext uri="{FF2B5EF4-FFF2-40B4-BE49-F238E27FC236}">
                    <a16:creationId xmlns:a16="http://schemas.microsoft.com/office/drawing/2014/main" id="{31ED0ED9-C117-403F-9259-91700A06C93E}"/>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nvGrpSpPr>
            <p:cNvPr id="63524" name="Group 36">
              <a:extLst>
                <a:ext uri="{FF2B5EF4-FFF2-40B4-BE49-F238E27FC236}">
                  <a16:creationId xmlns:a16="http://schemas.microsoft.com/office/drawing/2014/main" id="{1441CA28-6A76-4356-9506-5C972800DAEB}"/>
                </a:ext>
              </a:extLst>
            </p:cNvPr>
            <p:cNvGrpSpPr>
              <a:grpSpLocks/>
            </p:cNvGrpSpPr>
            <p:nvPr userDrawn="1"/>
          </p:nvGrpSpPr>
          <p:grpSpPr bwMode="auto">
            <a:xfrm>
              <a:off x="4128" y="3360"/>
              <a:ext cx="1351" cy="821"/>
              <a:chOff x="4128" y="3360"/>
              <a:chExt cx="1351" cy="821"/>
            </a:xfrm>
          </p:grpSpPr>
          <p:sp>
            <p:nvSpPr>
              <p:cNvPr id="63525" name="Freeform 37">
                <a:extLst>
                  <a:ext uri="{FF2B5EF4-FFF2-40B4-BE49-F238E27FC236}">
                    <a16:creationId xmlns:a16="http://schemas.microsoft.com/office/drawing/2014/main" id="{F25CC189-4219-49EC-8C78-342D657A5B4F}"/>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26" name="Freeform 38">
                <a:extLst>
                  <a:ext uri="{FF2B5EF4-FFF2-40B4-BE49-F238E27FC236}">
                    <a16:creationId xmlns:a16="http://schemas.microsoft.com/office/drawing/2014/main" id="{262234FD-677D-4FA7-9A31-4D3ED34F716E}"/>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27" name="Freeform 39">
                <a:extLst>
                  <a:ext uri="{FF2B5EF4-FFF2-40B4-BE49-F238E27FC236}">
                    <a16:creationId xmlns:a16="http://schemas.microsoft.com/office/drawing/2014/main" id="{4ADF6044-73F2-4223-9D72-0F0D96379BFE}"/>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28" name="Freeform 40">
                <a:extLst>
                  <a:ext uri="{FF2B5EF4-FFF2-40B4-BE49-F238E27FC236}">
                    <a16:creationId xmlns:a16="http://schemas.microsoft.com/office/drawing/2014/main" id="{9239047A-F615-42E5-8181-1CF8B849EF79}"/>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29" name="Freeform 41">
                <a:extLst>
                  <a:ext uri="{FF2B5EF4-FFF2-40B4-BE49-F238E27FC236}">
                    <a16:creationId xmlns:a16="http://schemas.microsoft.com/office/drawing/2014/main" id="{7047BA59-8FD5-4423-BE99-6F35A84DFE9A}"/>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30" name="Freeform 42">
                <a:extLst>
                  <a:ext uri="{FF2B5EF4-FFF2-40B4-BE49-F238E27FC236}">
                    <a16:creationId xmlns:a16="http://schemas.microsoft.com/office/drawing/2014/main" id="{AB224FFB-FE56-4A9B-AB75-F43445D04B28}"/>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31" name="Freeform 43">
                <a:extLst>
                  <a:ext uri="{FF2B5EF4-FFF2-40B4-BE49-F238E27FC236}">
                    <a16:creationId xmlns:a16="http://schemas.microsoft.com/office/drawing/2014/main" id="{9CFDF9CC-66F2-4769-B542-ADD05B9BC7A9}"/>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32" name="Freeform 44">
                <a:extLst>
                  <a:ext uri="{FF2B5EF4-FFF2-40B4-BE49-F238E27FC236}">
                    <a16:creationId xmlns:a16="http://schemas.microsoft.com/office/drawing/2014/main" id="{54619D53-6821-4EE3-A514-C2154B9735E7}"/>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33" name="Freeform 45">
                <a:extLst>
                  <a:ext uri="{FF2B5EF4-FFF2-40B4-BE49-F238E27FC236}">
                    <a16:creationId xmlns:a16="http://schemas.microsoft.com/office/drawing/2014/main" id="{3793A7F1-A131-4926-B8AD-AB01AED363F7}"/>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34" name="Freeform 46">
                <a:extLst>
                  <a:ext uri="{FF2B5EF4-FFF2-40B4-BE49-F238E27FC236}">
                    <a16:creationId xmlns:a16="http://schemas.microsoft.com/office/drawing/2014/main" id="{E2E2450F-B1F1-407E-891B-C69A6DCE05E9}"/>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35" name="Freeform 47">
                <a:extLst>
                  <a:ext uri="{FF2B5EF4-FFF2-40B4-BE49-F238E27FC236}">
                    <a16:creationId xmlns:a16="http://schemas.microsoft.com/office/drawing/2014/main" id="{DF09035B-2946-43BA-A052-3C483A6B4FAA}"/>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36" name="Oval 48">
                <a:extLst>
                  <a:ext uri="{FF2B5EF4-FFF2-40B4-BE49-F238E27FC236}">
                    <a16:creationId xmlns:a16="http://schemas.microsoft.com/office/drawing/2014/main" id="{F9090EE3-D799-488B-BB11-7F233C066CD6}"/>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3537" name="Oval 49">
                <a:extLst>
                  <a:ext uri="{FF2B5EF4-FFF2-40B4-BE49-F238E27FC236}">
                    <a16:creationId xmlns:a16="http://schemas.microsoft.com/office/drawing/2014/main" id="{0AC82AD0-AA3B-4568-BDF6-3B66E825943F}"/>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3538" name="Oval 50">
                <a:extLst>
                  <a:ext uri="{FF2B5EF4-FFF2-40B4-BE49-F238E27FC236}">
                    <a16:creationId xmlns:a16="http://schemas.microsoft.com/office/drawing/2014/main" id="{2947AD89-5DC7-4604-A99F-8EF797902798}"/>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3539" name="Oval 51">
                <a:extLst>
                  <a:ext uri="{FF2B5EF4-FFF2-40B4-BE49-F238E27FC236}">
                    <a16:creationId xmlns:a16="http://schemas.microsoft.com/office/drawing/2014/main" id="{A3CF7DC1-6D82-43E7-9A8D-0C29C3989982}"/>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3540" name="Oval 52">
                <a:extLst>
                  <a:ext uri="{FF2B5EF4-FFF2-40B4-BE49-F238E27FC236}">
                    <a16:creationId xmlns:a16="http://schemas.microsoft.com/office/drawing/2014/main" id="{B86FE473-7217-40B3-BB57-D462CD88E63D}"/>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3541" name="Oval 53">
                <a:extLst>
                  <a:ext uri="{FF2B5EF4-FFF2-40B4-BE49-F238E27FC236}">
                    <a16:creationId xmlns:a16="http://schemas.microsoft.com/office/drawing/2014/main" id="{38F22464-2A6E-4257-A7E6-6631412D30C0}"/>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grpSp>
          <p:nvGrpSpPr>
            <p:cNvPr id="63542" name="Group 54">
              <a:extLst>
                <a:ext uri="{FF2B5EF4-FFF2-40B4-BE49-F238E27FC236}">
                  <a16:creationId xmlns:a16="http://schemas.microsoft.com/office/drawing/2014/main" id="{1CCBAA95-3CEA-43BA-AF4F-8F46D9F3F7A8}"/>
                </a:ext>
              </a:extLst>
            </p:cNvPr>
            <p:cNvGrpSpPr>
              <a:grpSpLocks/>
            </p:cNvGrpSpPr>
            <p:nvPr userDrawn="1"/>
          </p:nvGrpSpPr>
          <p:grpSpPr bwMode="auto">
            <a:xfrm>
              <a:off x="5280" y="3024"/>
              <a:ext cx="425" cy="258"/>
              <a:chOff x="5280" y="3024"/>
              <a:chExt cx="425" cy="258"/>
            </a:xfrm>
          </p:grpSpPr>
          <p:sp>
            <p:nvSpPr>
              <p:cNvPr id="63543" name="Freeform 55">
                <a:extLst>
                  <a:ext uri="{FF2B5EF4-FFF2-40B4-BE49-F238E27FC236}">
                    <a16:creationId xmlns:a16="http://schemas.microsoft.com/office/drawing/2014/main" id="{365E0B92-8627-4F43-9A4E-D398978C22A2}"/>
                  </a:ext>
                </a:extLst>
              </p:cNvPr>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44" name="Freeform 56">
                <a:extLst>
                  <a:ext uri="{FF2B5EF4-FFF2-40B4-BE49-F238E27FC236}">
                    <a16:creationId xmlns:a16="http://schemas.microsoft.com/office/drawing/2014/main" id="{3E07EFE8-FF9E-4948-93F0-E451D85D997D}"/>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45" name="Freeform 57">
                <a:extLst>
                  <a:ext uri="{FF2B5EF4-FFF2-40B4-BE49-F238E27FC236}">
                    <a16:creationId xmlns:a16="http://schemas.microsoft.com/office/drawing/2014/main" id="{DA09FB41-4349-4DBD-B48C-C630C1A821F5}"/>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46" name="Freeform 58">
                <a:extLst>
                  <a:ext uri="{FF2B5EF4-FFF2-40B4-BE49-F238E27FC236}">
                    <a16:creationId xmlns:a16="http://schemas.microsoft.com/office/drawing/2014/main" id="{239FA165-EA66-4BEC-915C-857E8A3A4470}"/>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47" name="Freeform 59">
                <a:extLst>
                  <a:ext uri="{FF2B5EF4-FFF2-40B4-BE49-F238E27FC236}">
                    <a16:creationId xmlns:a16="http://schemas.microsoft.com/office/drawing/2014/main" id="{AD3D4867-2059-4D01-BBB2-5CDD05B11D2D}"/>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48" name="Freeform 60">
                <a:extLst>
                  <a:ext uri="{FF2B5EF4-FFF2-40B4-BE49-F238E27FC236}">
                    <a16:creationId xmlns:a16="http://schemas.microsoft.com/office/drawing/2014/main" id="{2F084801-B777-4220-80C3-54CCBD420340}"/>
                  </a:ext>
                </a:extLst>
              </p:cNvPr>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3549" name="Freeform 61">
                <a:extLst>
                  <a:ext uri="{FF2B5EF4-FFF2-40B4-BE49-F238E27FC236}">
                    <a16:creationId xmlns:a16="http://schemas.microsoft.com/office/drawing/2014/main" id="{4432D5E4-3F94-4B4B-8971-21F477F60374}"/>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63550" name="Group 62">
                <a:extLst>
                  <a:ext uri="{FF2B5EF4-FFF2-40B4-BE49-F238E27FC236}">
                    <a16:creationId xmlns:a16="http://schemas.microsoft.com/office/drawing/2014/main" id="{FC514802-D409-4443-9D96-DEEEFAA627EF}"/>
                  </a:ext>
                </a:extLst>
              </p:cNvPr>
              <p:cNvGrpSpPr>
                <a:grpSpLocks/>
              </p:cNvGrpSpPr>
              <p:nvPr/>
            </p:nvGrpSpPr>
            <p:grpSpPr bwMode="auto">
              <a:xfrm>
                <a:off x="5381" y="3085"/>
                <a:ext cx="227" cy="132"/>
                <a:chOff x="5381" y="3085"/>
                <a:chExt cx="227" cy="132"/>
              </a:xfrm>
            </p:grpSpPr>
            <p:sp>
              <p:nvSpPr>
                <p:cNvPr id="63551" name="Oval 63">
                  <a:extLst>
                    <a:ext uri="{FF2B5EF4-FFF2-40B4-BE49-F238E27FC236}">
                      <a16:creationId xmlns:a16="http://schemas.microsoft.com/office/drawing/2014/main" id="{E6E25E81-2B97-4495-9E3C-715E0EF42E20}"/>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3552" name="Oval 64">
                  <a:extLst>
                    <a:ext uri="{FF2B5EF4-FFF2-40B4-BE49-F238E27FC236}">
                      <a16:creationId xmlns:a16="http://schemas.microsoft.com/office/drawing/2014/main" id="{86129B83-4473-47F7-9A78-169A43B1FCCF}"/>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3553" name="Oval 65">
                  <a:extLst>
                    <a:ext uri="{FF2B5EF4-FFF2-40B4-BE49-F238E27FC236}">
                      <a16:creationId xmlns:a16="http://schemas.microsoft.com/office/drawing/2014/main" id="{4A51CFE3-1FD0-4D87-9149-855F6CEADEEA}"/>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3554" name="Oval 66">
                  <a:extLst>
                    <a:ext uri="{FF2B5EF4-FFF2-40B4-BE49-F238E27FC236}">
                      <a16:creationId xmlns:a16="http://schemas.microsoft.com/office/drawing/2014/main" id="{83616B5D-A970-45BA-BE61-78C130EC4AC9}"/>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grpSp>
      </p:grpSp>
      <p:sp>
        <p:nvSpPr>
          <p:cNvPr id="63555" name="Rectangle 67">
            <a:extLst>
              <a:ext uri="{FF2B5EF4-FFF2-40B4-BE49-F238E27FC236}">
                <a16:creationId xmlns:a16="http://schemas.microsoft.com/office/drawing/2014/main" id="{7F7B7D1A-4D2F-49F7-A88A-A2E76749FAD3}"/>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sl-SI" altLang="sl-SI"/>
              <a:t>Kliknite, če želite urediti slog naslova matrice</a:t>
            </a:r>
          </a:p>
        </p:txBody>
      </p:sp>
      <p:sp>
        <p:nvSpPr>
          <p:cNvPr id="63556" name="Rectangle 68">
            <a:extLst>
              <a:ext uri="{FF2B5EF4-FFF2-40B4-BE49-F238E27FC236}">
                <a16:creationId xmlns:a16="http://schemas.microsoft.com/office/drawing/2014/main" id="{056A3824-7C3C-4F16-9407-928765C74F4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63557" name="Rectangle 69">
            <a:extLst>
              <a:ext uri="{FF2B5EF4-FFF2-40B4-BE49-F238E27FC236}">
                <a16:creationId xmlns:a16="http://schemas.microsoft.com/office/drawing/2014/main" id="{3A97CDDB-61C3-4085-8008-6822139B091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sl-SI" altLang="sl-SI"/>
          </a:p>
        </p:txBody>
      </p:sp>
      <p:sp>
        <p:nvSpPr>
          <p:cNvPr id="63558" name="Rectangle 70">
            <a:extLst>
              <a:ext uri="{FF2B5EF4-FFF2-40B4-BE49-F238E27FC236}">
                <a16:creationId xmlns:a16="http://schemas.microsoft.com/office/drawing/2014/main" id="{F76DBFEE-1C52-4E85-BBB6-BEE9A645564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sl-SI" altLang="sl-SI"/>
          </a:p>
        </p:txBody>
      </p:sp>
      <p:sp>
        <p:nvSpPr>
          <p:cNvPr id="63559" name="Rectangle 71">
            <a:extLst>
              <a:ext uri="{FF2B5EF4-FFF2-40B4-BE49-F238E27FC236}">
                <a16:creationId xmlns:a16="http://schemas.microsoft.com/office/drawing/2014/main" id="{81DA7E6C-9140-49A9-AB7E-1BDE8ADD252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47C6E303-E48B-4760-A427-6DE92CF75B27}"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Ø"/>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5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66C559D-2793-49B2-B506-605EC9E477B8}"/>
              </a:ext>
            </a:extLst>
          </p:cNvPr>
          <p:cNvSpPr>
            <a:spLocks noGrp="1" noChangeArrowheads="1"/>
          </p:cNvSpPr>
          <p:nvPr>
            <p:ph type="ctrTitle"/>
          </p:nvPr>
        </p:nvSpPr>
        <p:spPr>
          <a:xfrm>
            <a:off x="323850" y="1557338"/>
            <a:ext cx="8569325" cy="3241675"/>
          </a:xfrm>
        </p:spPr>
        <p:txBody>
          <a:bodyPr/>
          <a:lstStyle/>
          <a:p>
            <a:r>
              <a:rPr lang="sl-SI" altLang="sl-SI" sz="9600" b="1"/>
              <a:t>VERSKE </a:t>
            </a:r>
            <a:br>
              <a:rPr lang="sl-SI" altLang="sl-SI" sz="9600" b="1"/>
            </a:br>
            <a:r>
              <a:rPr lang="sl-SI" altLang="sl-SI" sz="9600" b="1"/>
              <a:t>VOJNE</a:t>
            </a:r>
          </a:p>
        </p:txBody>
      </p:sp>
      <p:sp>
        <p:nvSpPr>
          <p:cNvPr id="2051" name="Rectangle 3">
            <a:extLst>
              <a:ext uri="{FF2B5EF4-FFF2-40B4-BE49-F238E27FC236}">
                <a16:creationId xmlns:a16="http://schemas.microsoft.com/office/drawing/2014/main" id="{EB65E4E4-8D39-4C07-B120-44F93C185733}"/>
              </a:ext>
            </a:extLst>
          </p:cNvPr>
          <p:cNvSpPr>
            <a:spLocks noGrp="1" noChangeArrowheads="1"/>
          </p:cNvSpPr>
          <p:nvPr>
            <p:ph type="subTitle" idx="1"/>
          </p:nvPr>
        </p:nvSpPr>
        <p:spPr/>
        <p:txBody>
          <a:bodyPr/>
          <a:lstStyle/>
          <a:p>
            <a:endParaRPr lang="sl-SI" altLang="sl-SI"/>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500"/>
                                        <p:tgtEl>
                                          <p:spTgt spid="2051">
                                            <p:txEl>
                                              <p:pRg st="0" end="0"/>
                                            </p:txEl>
                                          </p:spTgt>
                                        </p:tgtEl>
                                      </p:cBhvr>
                                    </p:animEffect>
                                    <p:anim calcmode="lin" valueType="num">
                                      <p:cBhvr>
                                        <p:cTn id="15"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51">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E2290F4-0C1C-4B81-A843-60E836E0C456}"/>
              </a:ext>
            </a:extLst>
          </p:cNvPr>
          <p:cNvSpPr>
            <a:spLocks noGrp="1" noChangeArrowheads="1"/>
          </p:cNvSpPr>
          <p:nvPr>
            <p:ph type="title"/>
          </p:nvPr>
        </p:nvSpPr>
        <p:spPr/>
        <p:txBody>
          <a:bodyPr/>
          <a:lstStyle/>
          <a:p>
            <a:endParaRPr lang="sl-SI" altLang="sl-SI"/>
          </a:p>
        </p:txBody>
      </p:sp>
      <p:sp>
        <p:nvSpPr>
          <p:cNvPr id="72707" name="Rectangle 3">
            <a:extLst>
              <a:ext uri="{FF2B5EF4-FFF2-40B4-BE49-F238E27FC236}">
                <a16:creationId xmlns:a16="http://schemas.microsoft.com/office/drawing/2014/main" id="{4AE859A2-4E9A-4274-9104-9E8FD86ACD0F}"/>
              </a:ext>
            </a:extLst>
          </p:cNvPr>
          <p:cNvSpPr>
            <a:spLocks noGrp="1" noChangeArrowheads="1"/>
          </p:cNvSpPr>
          <p:nvPr>
            <p:ph type="body" idx="1"/>
          </p:nvPr>
        </p:nvSpPr>
        <p:spPr/>
        <p:txBody>
          <a:bodyPr/>
          <a:lstStyle/>
          <a:p>
            <a:r>
              <a:rPr lang="sl-SI" altLang="sl-SI"/>
              <a:t>Leta 1566 se je plemstvo združilo v zvezo in prosilo kralja za versko svobodo in odpravo inkvizicije.</a:t>
            </a:r>
          </a:p>
          <a:p>
            <a:r>
              <a:rPr lang="sl-SI" altLang="sl-SI"/>
              <a:t>Kralj zahteve ni odobril, kar je sprožilo vojno za neodvisnost Nizozemske.(1609-12)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72706"/>
                                        </p:tgtEl>
                                        <p:attrNameLst>
                                          <p:attrName>style.visibility</p:attrName>
                                        </p:attrNameLst>
                                      </p:cBhvr>
                                      <p:to>
                                        <p:strVal val="visible"/>
                                      </p:to>
                                    </p:set>
                                    <p:animEffect transition="in" filter="fade">
                                      <p:cBhvr>
                                        <p:cTn id="7" dur="600">
                                          <p:stCondLst>
                                            <p:cond delay="0"/>
                                          </p:stCondLst>
                                        </p:cTn>
                                        <p:tgtEl>
                                          <p:spTgt spid="72706"/>
                                        </p:tgtEl>
                                      </p:cBhvr>
                                    </p:animEffect>
                                    <p:anim calcmode="lin" valueType="num">
                                      <p:cBhvr>
                                        <p:cTn id="8" dur="600" fill="hold">
                                          <p:stCondLst>
                                            <p:cond delay="0"/>
                                          </p:stCondLst>
                                        </p:cTn>
                                        <p:tgtEl>
                                          <p:spTgt spid="7270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7270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7270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2707">
                                            <p:txEl>
                                              <p:pRg st="0" end="0"/>
                                            </p:txEl>
                                          </p:spTgt>
                                        </p:tgtEl>
                                        <p:attrNameLst>
                                          <p:attrName>style.visibility</p:attrName>
                                        </p:attrNameLst>
                                      </p:cBhvr>
                                      <p:to>
                                        <p:strVal val="visible"/>
                                      </p:to>
                                    </p:set>
                                    <p:animEffect transition="in" filter="slide(fromBottom)">
                                      <p:cBhvr>
                                        <p:cTn id="15" dur="500">
                                          <p:stCondLst>
                                            <p:cond delay="0"/>
                                          </p:stCondLst>
                                        </p:cTn>
                                        <p:tgtEl>
                                          <p:spTgt spid="7270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72707">
                                            <p:txEl>
                                              <p:pRg st="1" end="1"/>
                                            </p:txEl>
                                          </p:spTgt>
                                        </p:tgtEl>
                                        <p:attrNameLst>
                                          <p:attrName>style.visibility</p:attrName>
                                        </p:attrNameLst>
                                      </p:cBhvr>
                                      <p:to>
                                        <p:strVal val="visible"/>
                                      </p:to>
                                    </p:set>
                                    <p:animEffect transition="in" filter="slide(fromBottom)">
                                      <p:cBhvr>
                                        <p:cTn id="20" dur="500">
                                          <p:stCondLst>
                                            <p:cond delay="0"/>
                                          </p:stCondLst>
                                        </p:cTn>
                                        <p:tgtEl>
                                          <p:spTgt spid="72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7A901204-0624-4504-B9CF-908E7C85034E}"/>
              </a:ext>
            </a:extLst>
          </p:cNvPr>
          <p:cNvSpPr>
            <a:spLocks noGrp="1" noChangeArrowheads="1"/>
          </p:cNvSpPr>
          <p:nvPr>
            <p:ph type="title"/>
          </p:nvPr>
        </p:nvSpPr>
        <p:spPr/>
        <p:txBody>
          <a:bodyPr/>
          <a:lstStyle/>
          <a:p>
            <a:endParaRPr lang="sl-SI" altLang="sl-SI"/>
          </a:p>
        </p:txBody>
      </p:sp>
      <p:sp>
        <p:nvSpPr>
          <p:cNvPr id="73731" name="Rectangle 3">
            <a:extLst>
              <a:ext uri="{FF2B5EF4-FFF2-40B4-BE49-F238E27FC236}">
                <a16:creationId xmlns:a16="http://schemas.microsoft.com/office/drawing/2014/main" id="{0FCA5FBD-D804-4D9D-956E-4E25972A7AA4}"/>
              </a:ext>
            </a:extLst>
          </p:cNvPr>
          <p:cNvSpPr>
            <a:spLocks noGrp="1" noChangeArrowheads="1"/>
          </p:cNvSpPr>
          <p:nvPr>
            <p:ph type="body" idx="1"/>
          </p:nvPr>
        </p:nvSpPr>
        <p:spPr>
          <a:xfrm>
            <a:off x="468313" y="765175"/>
            <a:ext cx="8229600" cy="5616575"/>
          </a:xfrm>
        </p:spPr>
        <p:txBody>
          <a:bodyPr/>
          <a:lstStyle/>
          <a:p>
            <a:r>
              <a:rPr lang="sl-SI" altLang="sl-SI" sz="2800"/>
              <a:t>Uporniki so se imenovali gezi, delili so se na vodne (ti zavzamejo Den Briel) in gozdne ( ti so se borili na kopnem). Na osvojeno ozemlje pribežijo številni uporniki iz južne Nizozemske, vključno z Vilijem Oranskim, ki postane voditelj upornikov.Na stran Nizozemcev stopijo tudi Angleži, Francozi in Nemci. Španci upora ne morejo več zadušiti. Leta 1578 se južni del Nizozemske pogodi s kraljem. Severne province (sedem) pa se združi v uttrehtsko zvezo(1579). Leta 1609 si priborijo neodvisnost in republiko.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nodePh="1">
                                  <p:stCondLst>
                                    <p:cond delay="0"/>
                                  </p:stCondLst>
                                  <p:endCondLst>
                                    <p:cond evt="begin" delay="0">
                                      <p:tn val="5"/>
                                    </p:cond>
                                  </p:endCondLst>
                                  <p:childTnLst>
                                    <p:set>
                                      <p:cBhvr>
                                        <p:cTn id="6" dur="1" fill="hold">
                                          <p:stCondLst>
                                            <p:cond delay="0"/>
                                          </p:stCondLst>
                                        </p:cTn>
                                        <p:tgtEl>
                                          <p:spTgt spid="73730"/>
                                        </p:tgtEl>
                                        <p:attrNameLst>
                                          <p:attrName>style.visibility</p:attrName>
                                        </p:attrNameLst>
                                      </p:cBhvr>
                                      <p:to>
                                        <p:strVal val="visible"/>
                                      </p:to>
                                    </p:set>
                                    <p:anim calcmode="lin" valueType="num">
                                      <p:cBhvr>
                                        <p:cTn id="7" dur="2000" fill="hold"/>
                                        <p:tgtEl>
                                          <p:spTgt spid="73730"/>
                                        </p:tgtEl>
                                        <p:attrNameLst>
                                          <p:attrName>ppt_w</p:attrName>
                                        </p:attrNameLst>
                                      </p:cBhvr>
                                      <p:tavLst>
                                        <p:tav tm="0">
                                          <p:val>
                                            <p:strVal val="#ppt_w"/>
                                          </p:val>
                                        </p:tav>
                                        <p:tav tm="100000">
                                          <p:val>
                                            <p:strVal val="#ppt_w"/>
                                          </p:val>
                                        </p:tav>
                                      </p:tavLst>
                                    </p:anim>
                                    <p:anim calcmode="lin" valueType="num">
                                      <p:cBhvr>
                                        <p:cTn id="8" dur="2000" fill="hold"/>
                                        <p:tgtEl>
                                          <p:spTgt spid="7373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73730"/>
                                        </p:tgtEl>
                                        <p:attrNameLst>
                                          <p:attrName>ppt_x</p:attrName>
                                        </p:attrNameLst>
                                      </p:cBhvr>
                                      <p:tavLst>
                                        <p:tav tm="0">
                                          <p:val>
                                            <p:strVal val="#ppt_x-.4"/>
                                          </p:val>
                                        </p:tav>
                                        <p:tav tm="100000">
                                          <p:val>
                                            <p:strVal val="#ppt_x"/>
                                          </p:val>
                                        </p:tav>
                                      </p:tavLst>
                                    </p:anim>
                                    <p:anim calcmode="lin" valueType="num">
                                      <p:cBhvr>
                                        <p:cTn id="10" dur="2000" fill="hold"/>
                                        <p:tgtEl>
                                          <p:spTgt spid="7373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73731">
                                            <p:txEl>
                                              <p:pRg st="0" end="0"/>
                                            </p:txEl>
                                          </p:spTgt>
                                        </p:tgtEl>
                                        <p:attrNameLst>
                                          <p:attrName>style.visibility</p:attrName>
                                        </p:attrNameLst>
                                      </p:cBhvr>
                                      <p:to>
                                        <p:strVal val="visible"/>
                                      </p:to>
                                    </p:set>
                                    <p:animEffect transition="in" filter="fade">
                                      <p:cBhvr>
                                        <p:cTn id="15" dur="500">
                                          <p:stCondLst>
                                            <p:cond delay="0"/>
                                          </p:stCondLst>
                                        </p:cTn>
                                        <p:tgtEl>
                                          <p:spTgt spid="73731">
                                            <p:txEl>
                                              <p:pRg st="0" end="0"/>
                                            </p:txEl>
                                          </p:spTgt>
                                        </p:tgtEl>
                                      </p:cBhvr>
                                    </p:animEffect>
                                    <p:anim calcmode="lin" valueType="num">
                                      <p:cBhvr>
                                        <p:cTn id="16" dur="500" fill="hold">
                                          <p:stCondLst>
                                            <p:cond delay="0"/>
                                          </p:stCondLst>
                                        </p:cTn>
                                        <p:tgtEl>
                                          <p:spTgt spid="73731">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737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DA78738-B992-4033-B0D1-16DBD96C45E4}"/>
              </a:ext>
            </a:extLst>
          </p:cNvPr>
          <p:cNvSpPr>
            <a:spLocks noGrp="1" noChangeArrowheads="1"/>
          </p:cNvSpPr>
          <p:nvPr>
            <p:ph type="title"/>
          </p:nvPr>
        </p:nvSpPr>
        <p:spPr>
          <a:xfrm>
            <a:off x="468313" y="1844675"/>
            <a:ext cx="8229600" cy="1139825"/>
          </a:xfrm>
        </p:spPr>
        <p:txBody>
          <a:bodyPr/>
          <a:lstStyle/>
          <a:p>
            <a:r>
              <a:rPr lang="sl-SI" altLang="sl-SI" sz="4000" b="1"/>
              <a:t>TRIDESETLETNA VOJNA – odloči o verski pripadnosti  Evropejcev </a:t>
            </a:r>
            <a:br>
              <a:rPr lang="sl-SI" altLang="sl-SI" sz="4000"/>
            </a:br>
            <a:r>
              <a:rPr lang="sl-SI" altLang="sl-SI" sz="4000"/>
              <a:t>(1618 – 1648)</a:t>
            </a:r>
          </a:p>
        </p:txBody>
      </p:sp>
      <p:sp>
        <p:nvSpPr>
          <p:cNvPr id="74755" name="Rectangle 3">
            <a:extLst>
              <a:ext uri="{FF2B5EF4-FFF2-40B4-BE49-F238E27FC236}">
                <a16:creationId xmlns:a16="http://schemas.microsoft.com/office/drawing/2014/main" id="{E4496FA3-2EEF-4D76-B0B6-F7A470636AC0}"/>
              </a:ext>
            </a:extLst>
          </p:cNvPr>
          <p:cNvSpPr>
            <a:spLocks noGrp="1" noChangeArrowheads="1"/>
          </p:cNvSpPr>
          <p:nvPr>
            <p:ph type="body" idx="1"/>
          </p:nvPr>
        </p:nvSpPr>
        <p:spPr/>
        <p:txBody>
          <a:bodyPr/>
          <a:lstStyle/>
          <a:p>
            <a:endParaRPr lang="sl-SI" altLang="sl-SI"/>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AC13311D-6FBA-40CB-8957-E34B39174177}"/>
              </a:ext>
            </a:extLst>
          </p:cNvPr>
          <p:cNvSpPr>
            <a:spLocks noGrp="1" noChangeArrowheads="1"/>
          </p:cNvSpPr>
          <p:nvPr>
            <p:ph type="title"/>
          </p:nvPr>
        </p:nvSpPr>
        <p:spPr/>
        <p:txBody>
          <a:bodyPr/>
          <a:lstStyle/>
          <a:p>
            <a:r>
              <a:rPr lang="sl-SI" altLang="sl-SI" sz="6000"/>
              <a:t>Protestanti in katoliki</a:t>
            </a:r>
            <a:br>
              <a:rPr lang="sl-SI" altLang="sl-SI" sz="4000"/>
            </a:br>
            <a:endParaRPr lang="sl-SI" altLang="sl-SI" sz="4000"/>
          </a:p>
        </p:txBody>
      </p:sp>
      <p:sp>
        <p:nvSpPr>
          <p:cNvPr id="75779" name="Rectangle 3">
            <a:extLst>
              <a:ext uri="{FF2B5EF4-FFF2-40B4-BE49-F238E27FC236}">
                <a16:creationId xmlns:a16="http://schemas.microsoft.com/office/drawing/2014/main" id="{50DA74B0-0F08-420E-8432-4EB251AB0B30}"/>
              </a:ext>
            </a:extLst>
          </p:cNvPr>
          <p:cNvSpPr>
            <a:spLocks noGrp="1" noChangeArrowheads="1"/>
          </p:cNvSpPr>
          <p:nvPr>
            <p:ph type="body" idx="1"/>
          </p:nvPr>
        </p:nvSpPr>
        <p:spPr>
          <a:xfrm>
            <a:off x="179388" y="1484313"/>
            <a:ext cx="8229600" cy="4525962"/>
          </a:xfrm>
        </p:spPr>
        <p:txBody>
          <a:bodyPr/>
          <a:lstStyle/>
          <a:p>
            <a:pPr>
              <a:buFont typeface="Wingdings" panose="05000000000000000000" pitchFamily="2" charset="2"/>
              <a:buNone/>
            </a:pPr>
            <a:r>
              <a:rPr lang="sl-SI" altLang="sl-SI"/>
              <a:t>   Od začetka 16. stoletja je na versko, duhovno in družbeno življenje vplivala reformacija, ki jo je sprožil MARTIN LUTER. Habsburški cesarji so podpirali rimskokatoliško stran, meščanstvo in večina nemških knezov pa so bili na strani protestantskega reformacijskega gibanja. Po dolgih konfliktih je augsburški verski mir leta 1555 razglasil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500" fill="hold"/>
                                        <p:tgtEl>
                                          <p:spTgt spid="75778"/>
                                        </p:tgtEl>
                                        <p:attrNameLst>
                                          <p:attrName>ppt_w</p:attrName>
                                        </p:attrNameLst>
                                      </p:cBhvr>
                                      <p:tavLst>
                                        <p:tav tm="0">
                                          <p:val>
                                            <p:fltVal val="0"/>
                                          </p:val>
                                        </p:tav>
                                        <p:tav tm="100000">
                                          <p:val>
                                            <p:strVal val="#ppt_w"/>
                                          </p:val>
                                        </p:tav>
                                      </p:tavLst>
                                    </p:anim>
                                    <p:anim calcmode="lin" valueType="num">
                                      <p:cBhvr>
                                        <p:cTn id="8" dur="500" fill="hold"/>
                                        <p:tgtEl>
                                          <p:spTgt spid="75778"/>
                                        </p:tgtEl>
                                        <p:attrNameLst>
                                          <p:attrName>ppt_h</p:attrName>
                                        </p:attrNameLst>
                                      </p:cBhvr>
                                      <p:tavLst>
                                        <p:tav tm="0">
                                          <p:val>
                                            <p:fltVal val="0"/>
                                          </p:val>
                                        </p:tav>
                                        <p:tav tm="100000">
                                          <p:val>
                                            <p:strVal val="#ppt_h"/>
                                          </p:val>
                                        </p:tav>
                                      </p:tavLst>
                                    </p:anim>
                                    <p:anim calcmode="lin" valueType="num">
                                      <p:cBhvr>
                                        <p:cTn id="9" dur="500" fill="hold"/>
                                        <p:tgtEl>
                                          <p:spTgt spid="75778"/>
                                        </p:tgtEl>
                                        <p:attrNameLst>
                                          <p:attrName>style.rotation</p:attrName>
                                        </p:attrNameLst>
                                      </p:cBhvr>
                                      <p:tavLst>
                                        <p:tav tm="0">
                                          <p:val>
                                            <p:fltVal val="360"/>
                                          </p:val>
                                        </p:tav>
                                        <p:tav tm="100000">
                                          <p:val>
                                            <p:fltVal val="0"/>
                                          </p:val>
                                        </p:tav>
                                      </p:tavLst>
                                    </p:anim>
                                    <p:animEffect transition="in" filter="fade">
                                      <p:cBhvr>
                                        <p:cTn id="10" dur="500"/>
                                        <p:tgtEl>
                                          <p:spTgt spid="7577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75779">
                                            <p:txEl>
                                              <p:pRg st="0" end="0"/>
                                            </p:txEl>
                                          </p:spTgt>
                                        </p:tgtEl>
                                        <p:attrNameLst>
                                          <p:attrName>style.visibility</p:attrName>
                                        </p:attrNameLst>
                                      </p:cBhvr>
                                      <p:to>
                                        <p:strVal val="visible"/>
                                      </p:to>
                                    </p:set>
                                    <p:anim calcmode="lin" valueType="num">
                                      <p:cBhvr>
                                        <p:cTn id="15" dur="500" fill="hold"/>
                                        <p:tgtEl>
                                          <p:spTgt spid="7577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75779">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75779">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757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88355E5D-499A-432F-8609-C729F1DBA7C2}"/>
              </a:ext>
            </a:extLst>
          </p:cNvPr>
          <p:cNvSpPr>
            <a:spLocks noGrp="1" noChangeArrowheads="1"/>
          </p:cNvSpPr>
          <p:nvPr>
            <p:ph type="title"/>
          </p:nvPr>
        </p:nvSpPr>
        <p:spPr/>
        <p:txBody>
          <a:bodyPr/>
          <a:lstStyle/>
          <a:p>
            <a:endParaRPr lang="sl-SI" altLang="sl-SI"/>
          </a:p>
        </p:txBody>
      </p:sp>
      <p:sp>
        <p:nvSpPr>
          <p:cNvPr id="76803" name="Rectangle 3">
            <a:extLst>
              <a:ext uri="{FF2B5EF4-FFF2-40B4-BE49-F238E27FC236}">
                <a16:creationId xmlns:a16="http://schemas.microsoft.com/office/drawing/2014/main" id="{C827A1B4-2E76-490E-9ADC-D3D2B781AFB4}"/>
              </a:ext>
            </a:extLst>
          </p:cNvPr>
          <p:cNvSpPr>
            <a:spLocks noGrp="1" noChangeArrowheads="1"/>
          </p:cNvSpPr>
          <p:nvPr>
            <p:ph type="body" idx="1"/>
          </p:nvPr>
        </p:nvSpPr>
        <p:spPr/>
        <p:txBody>
          <a:bodyPr/>
          <a:lstStyle/>
          <a:p>
            <a:pPr>
              <a:buFont typeface="Wingdings" panose="05000000000000000000" pitchFamily="2" charset="2"/>
              <a:buNone/>
            </a:pPr>
            <a:r>
              <a:rPr lang="sl-SI" altLang="sl-SI"/>
              <a:t>   enakopravnost obeh veroizpovedi, vendar so se razmere do lete 1618 spet tako zaostrile, da so rešitev našli samo še v orožju. </a:t>
            </a:r>
          </a:p>
          <a:p>
            <a:pPr>
              <a:buFont typeface="Wingdings" panose="05000000000000000000" pitchFamily="2" charset="2"/>
              <a:buNone/>
            </a:pPr>
            <a:r>
              <a:rPr lang="sl-SI" altLang="sl-SI"/>
              <a:t>   Vojna se je začela na Češkem, ko so Češki protestanti pometali skozi okno cesarske svetovalce, dogodek pa je dobil ime praška defenestracija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fill="hold" grpId="0" nodeType="withEffect" nodePh="1">
                                  <p:stCondLst>
                                    <p:cond delay="0"/>
                                  </p:stCondLst>
                                  <p:endCondLst>
                                    <p:cond evt="begin" delay="0">
                                      <p:tn val="5"/>
                                    </p:cond>
                                  </p:endCondLst>
                                  <p:childTnLst>
                                    <p:set>
                                      <p:cBhvr>
                                        <p:cTn id="6" dur="1" fill="hold">
                                          <p:stCondLst>
                                            <p:cond delay="0"/>
                                          </p:stCondLst>
                                        </p:cTn>
                                        <p:tgtEl>
                                          <p:spTgt spid="76802"/>
                                        </p:tgtEl>
                                        <p:attrNameLst>
                                          <p:attrName>style.visibility</p:attrName>
                                        </p:attrNameLst>
                                      </p:cBhvr>
                                      <p:to>
                                        <p:strVal val="visible"/>
                                      </p:to>
                                    </p:set>
                                    <p:anim calcmode="lin" valueType="num">
                                      <p:cBhvr>
                                        <p:cTn id="7" dur="15000" fill="hold"/>
                                        <p:tgtEl>
                                          <p:spTgt spid="76802"/>
                                        </p:tgtEl>
                                        <p:attrNameLst>
                                          <p:attrName>ppt_x</p:attrName>
                                        </p:attrNameLst>
                                      </p:cBhvr>
                                      <p:tavLst>
                                        <p:tav tm="0">
                                          <p:val>
                                            <p:strVal val="#ppt_x"/>
                                          </p:val>
                                        </p:tav>
                                        <p:tav tm="100000">
                                          <p:val>
                                            <p:strVal val="#ppt_x"/>
                                          </p:val>
                                        </p:tav>
                                      </p:tavLst>
                                    </p:anim>
                                    <p:anim calcmode="lin" valueType="num">
                                      <p:cBhvr>
                                        <p:cTn id="8" dur="15000" fill="hold"/>
                                        <p:tgtEl>
                                          <p:spTgt spid="76802"/>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76803">
                                            <p:txEl>
                                              <p:pRg st="0" end="0"/>
                                            </p:txEl>
                                          </p:spTgt>
                                        </p:tgtEl>
                                        <p:attrNameLst>
                                          <p:attrName>style.visibility</p:attrName>
                                        </p:attrNameLst>
                                      </p:cBhvr>
                                      <p:to>
                                        <p:strVal val="visible"/>
                                      </p:to>
                                    </p:set>
                                    <p:anim calcmode="lin" valueType="num">
                                      <p:cBhvr>
                                        <p:cTn id="11" dur="150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p:cTn id="12" dur="15000" fill="hold"/>
                                        <p:tgtEl>
                                          <p:spTgt spid="76803">
                                            <p:txEl>
                                              <p:pRg st="0" end="0"/>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76803">
                                            <p:txEl>
                                              <p:pRg st="1" end="1"/>
                                            </p:txEl>
                                          </p:spTgt>
                                        </p:tgtEl>
                                        <p:attrNameLst>
                                          <p:attrName>style.visibility</p:attrName>
                                        </p:attrNameLst>
                                      </p:cBhvr>
                                      <p:to>
                                        <p:strVal val="visible"/>
                                      </p:to>
                                    </p:set>
                                    <p:anim calcmode="lin" valueType="num">
                                      <p:cBhvr>
                                        <p:cTn id="15" dur="150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p:cTn id="16" dur="15000" fill="hold"/>
                                        <p:tgtEl>
                                          <p:spTgt spid="76803">
                                            <p:txEl>
                                              <p:pRg st="1" end="1"/>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A11982D6-C4E7-4CF9-AE1D-518145ECE42D}"/>
              </a:ext>
            </a:extLst>
          </p:cNvPr>
          <p:cNvSpPr>
            <a:spLocks noGrp="1" noChangeArrowheads="1"/>
          </p:cNvSpPr>
          <p:nvPr>
            <p:ph type="title"/>
          </p:nvPr>
        </p:nvSpPr>
        <p:spPr/>
        <p:txBody>
          <a:bodyPr/>
          <a:lstStyle/>
          <a:p>
            <a:endParaRPr lang="sl-SI" altLang="sl-SI"/>
          </a:p>
        </p:txBody>
      </p:sp>
      <p:sp>
        <p:nvSpPr>
          <p:cNvPr id="77827" name="Rectangle 3">
            <a:extLst>
              <a:ext uri="{FF2B5EF4-FFF2-40B4-BE49-F238E27FC236}">
                <a16:creationId xmlns:a16="http://schemas.microsoft.com/office/drawing/2014/main" id="{DA24EB21-39BF-4037-A016-0BBC06BE547F}"/>
              </a:ext>
            </a:extLst>
          </p:cNvPr>
          <p:cNvSpPr>
            <a:spLocks noGrp="1" noChangeArrowheads="1"/>
          </p:cNvSpPr>
          <p:nvPr>
            <p:ph type="body" idx="1"/>
          </p:nvPr>
        </p:nvSpPr>
        <p:spPr>
          <a:xfrm>
            <a:off x="0" y="620713"/>
            <a:ext cx="5051425" cy="5184775"/>
          </a:xfrm>
        </p:spPr>
        <p:txBody>
          <a:bodyPr/>
          <a:lstStyle/>
          <a:p>
            <a:r>
              <a:rPr lang="sl-SI" altLang="sl-SI"/>
              <a:t>Vojno so sprožile razmere na Češkem, kjer je cesar najprej protestantskemu plemstvu prepovedal, da bi podložnike sililo v svojo vero, pozneje pa je za kralja imenoval katoličana Ferdinanda II. </a:t>
            </a:r>
          </a:p>
        </p:txBody>
      </p:sp>
      <p:sp>
        <p:nvSpPr>
          <p:cNvPr id="77829" name="Rectangle 5">
            <a:extLst>
              <a:ext uri="{FF2B5EF4-FFF2-40B4-BE49-F238E27FC236}">
                <a16:creationId xmlns:a16="http://schemas.microsoft.com/office/drawing/2014/main" id="{A9058F9B-4DB2-46DC-AF56-5649A8E74B53}"/>
              </a:ext>
            </a:extLst>
          </p:cNvPr>
          <p:cNvSpPr>
            <a:spLocks noChangeArrowheads="1"/>
          </p:cNvSpPr>
          <p:nvPr/>
        </p:nvSpPr>
        <p:spPr bwMode="auto">
          <a:xfrm>
            <a:off x="0" y="1176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77828" name="Picture 4" descr="http://upload.wikimedia.org/wikipedia/commons/4/44/Georg_Pachmann_001.jpg">
            <a:extLst>
              <a:ext uri="{FF2B5EF4-FFF2-40B4-BE49-F238E27FC236}">
                <a16:creationId xmlns:a16="http://schemas.microsoft.com/office/drawing/2014/main" id="{C619D1AD-649F-4AB7-82AA-EAE3410AB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620713"/>
            <a:ext cx="3600450" cy="5257800"/>
          </a:xfrm>
          <a:prstGeom prst="rect">
            <a:avLst/>
          </a:prstGeom>
          <a:noFill/>
          <a:extLst>
            <a:ext uri="{909E8E84-426E-40DD-AFC4-6F175D3DCCD1}">
              <a14:hiddenFill xmlns:a14="http://schemas.microsoft.com/office/drawing/2010/main">
                <a:solidFill>
                  <a:srgbClr val="FFFFFF"/>
                </a:solidFill>
              </a14:hiddenFill>
            </a:ext>
          </a:extLst>
        </p:spPr>
      </p:pic>
      <p:sp>
        <p:nvSpPr>
          <p:cNvPr id="77830" name="Rectangle 6">
            <a:extLst>
              <a:ext uri="{FF2B5EF4-FFF2-40B4-BE49-F238E27FC236}">
                <a16:creationId xmlns:a16="http://schemas.microsoft.com/office/drawing/2014/main" id="{F917BDEC-B1B8-4781-911C-782326AAE544}"/>
              </a:ext>
            </a:extLst>
          </p:cNvPr>
          <p:cNvSpPr>
            <a:spLocks noChangeArrowheads="1"/>
          </p:cNvSpPr>
          <p:nvPr/>
        </p:nvSpPr>
        <p:spPr bwMode="auto">
          <a:xfrm>
            <a:off x="0" y="5681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ltLang="sl-SI"/>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B82505E-3AE4-484F-AF1B-EBA52FE00BE1}"/>
              </a:ext>
            </a:extLst>
          </p:cNvPr>
          <p:cNvSpPr>
            <a:spLocks noGrp="1" noChangeArrowheads="1"/>
          </p:cNvSpPr>
          <p:nvPr>
            <p:ph type="title"/>
          </p:nvPr>
        </p:nvSpPr>
        <p:spPr/>
        <p:txBody>
          <a:bodyPr/>
          <a:lstStyle/>
          <a:p>
            <a:endParaRPr lang="sl-SI" altLang="sl-SI"/>
          </a:p>
        </p:txBody>
      </p:sp>
      <p:sp>
        <p:nvSpPr>
          <p:cNvPr id="78851" name="Rectangle 3">
            <a:extLst>
              <a:ext uri="{FF2B5EF4-FFF2-40B4-BE49-F238E27FC236}">
                <a16:creationId xmlns:a16="http://schemas.microsoft.com/office/drawing/2014/main" id="{99CCDA01-4F89-41F4-B9C7-001E319A5517}"/>
              </a:ext>
            </a:extLst>
          </p:cNvPr>
          <p:cNvSpPr>
            <a:spLocks noGrp="1" noChangeArrowheads="1"/>
          </p:cNvSpPr>
          <p:nvPr>
            <p:ph type="body" idx="1"/>
          </p:nvPr>
        </p:nvSpPr>
        <p:spPr>
          <a:xfrm>
            <a:off x="250825" y="549275"/>
            <a:ext cx="8229600" cy="4957763"/>
          </a:xfrm>
        </p:spPr>
        <p:txBody>
          <a:bodyPr/>
          <a:lstStyle/>
          <a:p>
            <a:pPr>
              <a:buFont typeface="Wingdings" panose="05000000000000000000" pitchFamily="2" charset="2"/>
              <a:buNone/>
            </a:pPr>
            <a:r>
              <a:rPr lang="sl-SI" altLang="sl-SI" sz="2800"/>
              <a:t>   Iz tega je nastala tridesetletna vojna, ki je bila verska vojna dokler se nista vpletli še Švedska in Francija pa se je razvila v evropski spopad, v katerem je najhuje trpela Nemčija. </a:t>
            </a:r>
          </a:p>
          <a:p>
            <a:endParaRPr lang="sl-SI" altLang="sl-SI" sz="2800"/>
          </a:p>
          <a:p>
            <a:pPr>
              <a:buFont typeface="Wingdings" panose="05000000000000000000" pitchFamily="2" charset="2"/>
              <a:buNone/>
            </a:pPr>
            <a:r>
              <a:rPr lang="sl-SI" altLang="sl-SI" sz="2800"/>
              <a:t>   Ferdinand II. Je bil od leta 1619 tudi nemški cesar, ki je ob pomoči Špancev, papeža in nemških katoliških knezov vdrl na Češko in leta 1620 porazil češko vojsko. V bitki pri Beli Gori so poraženi češki plemiči,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nodePh="1">
                                  <p:stCondLst>
                                    <p:cond delay="0"/>
                                  </p:stCondLst>
                                  <p:endCondLst>
                                    <p:cond evt="begin" delay="0">
                                      <p:tn val="5"/>
                                    </p:cond>
                                  </p:endCondLst>
                                  <p:childTnLst>
                                    <p:set>
                                      <p:cBhvr>
                                        <p:cTn id="6" dur="1" fill="hold">
                                          <p:stCondLst>
                                            <p:cond delay="0"/>
                                          </p:stCondLst>
                                        </p:cTn>
                                        <p:tgtEl>
                                          <p:spTgt spid="78850"/>
                                        </p:tgtEl>
                                        <p:attrNameLst>
                                          <p:attrName>style.visibility</p:attrName>
                                        </p:attrNameLst>
                                      </p:cBhvr>
                                      <p:to>
                                        <p:strVal val="visible"/>
                                      </p:to>
                                    </p:set>
                                    <p:animEffect transition="in" filter="dissolve">
                                      <p:cBhvr>
                                        <p:cTn id="7" dur="5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8851">
                                            <p:txEl>
                                              <p:pRg st="0" end="0"/>
                                            </p:txEl>
                                          </p:spTgt>
                                        </p:tgtEl>
                                        <p:attrNameLst>
                                          <p:attrName>style.visibility</p:attrName>
                                        </p:attrNameLst>
                                      </p:cBhvr>
                                      <p:to>
                                        <p:strVal val="visible"/>
                                      </p:to>
                                    </p:set>
                                    <p:animEffect transition="in" filter="dissolve">
                                      <p:cBhvr>
                                        <p:cTn id="12" dur="500"/>
                                        <p:tgtEl>
                                          <p:spTgt spid="788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Effect transition="in" filter="dissolve">
                                      <p:cBhvr>
                                        <p:cTn id="17" dur="500"/>
                                        <p:tgtEl>
                                          <p:spTgt spid="78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621E6AD6-2A32-41BE-96B6-771E0EA5586E}"/>
              </a:ext>
            </a:extLst>
          </p:cNvPr>
          <p:cNvSpPr>
            <a:spLocks noGrp="1" noChangeArrowheads="1"/>
          </p:cNvSpPr>
          <p:nvPr>
            <p:ph type="title"/>
          </p:nvPr>
        </p:nvSpPr>
        <p:spPr/>
        <p:txBody>
          <a:bodyPr/>
          <a:lstStyle/>
          <a:p>
            <a:endParaRPr lang="sl-SI" altLang="sl-SI"/>
          </a:p>
        </p:txBody>
      </p:sp>
      <p:sp>
        <p:nvSpPr>
          <p:cNvPr id="79875" name="Rectangle 3">
            <a:extLst>
              <a:ext uri="{FF2B5EF4-FFF2-40B4-BE49-F238E27FC236}">
                <a16:creationId xmlns:a16="http://schemas.microsoft.com/office/drawing/2014/main" id="{189A5425-6DD3-4013-B7E3-8A0B37E3B7C5}"/>
              </a:ext>
            </a:extLst>
          </p:cNvPr>
          <p:cNvSpPr>
            <a:spLocks noGrp="1" noChangeArrowheads="1"/>
          </p:cNvSpPr>
          <p:nvPr>
            <p:ph type="body" idx="1"/>
          </p:nvPr>
        </p:nvSpPr>
        <p:spPr>
          <a:xfrm>
            <a:off x="457200" y="549275"/>
            <a:ext cx="8229600" cy="5576888"/>
          </a:xfrm>
        </p:spPr>
        <p:txBody>
          <a:bodyPr/>
          <a:lstStyle/>
          <a:p>
            <a:pPr>
              <a:lnSpc>
                <a:spcPct val="80000"/>
              </a:lnSpc>
              <a:buFont typeface="Wingdings" panose="05000000000000000000" pitchFamily="2" charset="2"/>
              <a:buNone/>
            </a:pPr>
            <a:r>
              <a:rPr lang="sl-SI" altLang="sl-SI" sz="2000"/>
              <a:t>    </a:t>
            </a:r>
            <a:r>
              <a:rPr lang="sl-SI" altLang="sl-SI" sz="2400"/>
              <a:t>sami so se spopadli, kmetje jim niso hoteli pomagati, (češka postane avstrijska dežela), po tej zmagi se je oblast nemškega cesarja povečala. </a:t>
            </a:r>
          </a:p>
          <a:p>
            <a:pPr>
              <a:lnSpc>
                <a:spcPct val="80000"/>
              </a:lnSpc>
              <a:buFont typeface="Wingdings" panose="05000000000000000000" pitchFamily="2" charset="2"/>
              <a:buNone/>
            </a:pPr>
            <a:endParaRPr lang="sl-SI" altLang="sl-SI" sz="2400"/>
          </a:p>
          <a:p>
            <a:pPr>
              <a:lnSpc>
                <a:spcPct val="80000"/>
              </a:lnSpc>
              <a:buFont typeface="Wingdings" panose="05000000000000000000" pitchFamily="2" charset="2"/>
              <a:buNone/>
            </a:pPr>
            <a:r>
              <a:rPr lang="sl-SI" altLang="sl-SI" sz="2400"/>
              <a:t>     S tem je Češko vrnil pod okrilje katoliške cerkve, protestanti pa so se morali izseliti iz domovine. </a:t>
            </a:r>
          </a:p>
          <a:p>
            <a:pPr>
              <a:lnSpc>
                <a:spcPct val="80000"/>
              </a:lnSpc>
              <a:buFont typeface="Wingdings" panose="05000000000000000000" pitchFamily="2" charset="2"/>
              <a:buNone/>
            </a:pPr>
            <a:r>
              <a:rPr lang="sl-SI" altLang="sl-SI" sz="2400"/>
              <a:t>    </a:t>
            </a:r>
          </a:p>
          <a:p>
            <a:pPr>
              <a:lnSpc>
                <a:spcPct val="80000"/>
              </a:lnSpc>
              <a:buFont typeface="Wingdings" panose="05000000000000000000" pitchFamily="2" charset="2"/>
              <a:buNone/>
            </a:pPr>
            <a:r>
              <a:rPr lang="sl-SI" altLang="sl-SI" sz="2400"/>
              <a:t>     Nasprotniki: </a:t>
            </a:r>
          </a:p>
          <a:p>
            <a:pPr>
              <a:lnSpc>
                <a:spcPct val="80000"/>
              </a:lnSpc>
              <a:buFont typeface="Wingdings" panose="05000000000000000000" pitchFamily="2" charset="2"/>
              <a:buNone/>
            </a:pPr>
            <a:r>
              <a:rPr lang="sl-SI" altLang="sl-SI" sz="2400"/>
              <a:t>    - nemški protestantski knezi,</a:t>
            </a:r>
          </a:p>
          <a:p>
            <a:pPr>
              <a:lnSpc>
                <a:spcPct val="80000"/>
              </a:lnSpc>
              <a:buFont typeface="Wingdings" panose="05000000000000000000" pitchFamily="2" charset="2"/>
              <a:buNone/>
            </a:pPr>
            <a:r>
              <a:rPr lang="sl-SI" altLang="sl-SI" sz="2400"/>
              <a:t>    - Danci,</a:t>
            </a:r>
          </a:p>
          <a:p>
            <a:pPr>
              <a:lnSpc>
                <a:spcPct val="80000"/>
              </a:lnSpc>
              <a:buFont typeface="Wingdings" panose="05000000000000000000" pitchFamily="2" charset="2"/>
              <a:buNone/>
            </a:pPr>
            <a:r>
              <a:rPr lang="sl-SI" altLang="sl-SI" sz="2400"/>
              <a:t>    - Švedi in</a:t>
            </a:r>
          </a:p>
          <a:p>
            <a:pPr>
              <a:lnSpc>
                <a:spcPct val="80000"/>
              </a:lnSpc>
              <a:buFont typeface="Wingdings" panose="05000000000000000000" pitchFamily="2" charset="2"/>
              <a:buNone/>
            </a:pPr>
            <a:r>
              <a:rPr lang="sl-SI" altLang="sl-SI" sz="2400"/>
              <a:t>    - Francozi</a:t>
            </a:r>
          </a:p>
          <a:p>
            <a:pPr>
              <a:lnSpc>
                <a:spcPct val="80000"/>
              </a:lnSpc>
              <a:buFont typeface="Wingdings" panose="05000000000000000000" pitchFamily="2" charset="2"/>
              <a:buNone/>
            </a:pPr>
            <a:r>
              <a:rPr lang="sl-SI" altLang="sl-SI" sz="2400"/>
              <a:t>   so se povezali, združili in nadaljevali vojno, ki je uničevala ljudi in pokrajino po Nemčiji.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nodePh="1">
                                  <p:stCondLst>
                                    <p:cond delay="0"/>
                                  </p:stCondLst>
                                  <p:endCondLst>
                                    <p:cond evt="begin" delay="0">
                                      <p:tn val="5"/>
                                    </p:cond>
                                  </p:end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79874"/>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79875">
                                            <p:txEl>
                                              <p:pRg st="0" end="0"/>
                                            </p:txEl>
                                          </p:spTgt>
                                        </p:tgtEl>
                                        <p:attrNameLst>
                                          <p:attrName>style.visibility</p:attrName>
                                        </p:attrNameLst>
                                      </p:cBhvr>
                                      <p:to>
                                        <p:strVal val="visible"/>
                                      </p:to>
                                    </p:set>
                                    <p:animEffect transition="in" filter="fade">
                                      <p:cBhvr>
                                        <p:cTn id="11" dur="1000"/>
                                        <p:tgtEl>
                                          <p:spTgt spid="79875">
                                            <p:txEl>
                                              <p:pRg st="0" end="0"/>
                                            </p:txEl>
                                          </p:spTgt>
                                        </p:tgtEl>
                                      </p:cBhvr>
                                    </p:animEffect>
                                    <p:anim calcmode="lin" valueType="num">
                                      <p:cBhvr>
                                        <p:cTn id="12" dur="10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79875">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7987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Effect transition="in" filter="fade">
                                      <p:cBhvr>
                                        <p:cTn id="19" dur="1000"/>
                                        <p:tgtEl>
                                          <p:spTgt spid="79875">
                                            <p:txEl>
                                              <p:pRg st="2" end="2"/>
                                            </p:txEl>
                                          </p:spTgt>
                                        </p:tgtEl>
                                      </p:cBhvr>
                                    </p:animEffect>
                                    <p:anim calcmode="lin" valueType="num">
                                      <p:cBhvr>
                                        <p:cTn id="20" dur="10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79875">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7987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79875">
                                            <p:txEl>
                                              <p:pRg st="3" end="3"/>
                                            </p:txEl>
                                          </p:spTgt>
                                        </p:tgtEl>
                                        <p:attrNameLst>
                                          <p:attrName>style.visibility</p:attrName>
                                        </p:attrNameLst>
                                      </p:cBhvr>
                                      <p:to>
                                        <p:strVal val="visible"/>
                                      </p:to>
                                    </p:set>
                                    <p:animEffect transition="in" filter="fade">
                                      <p:cBhvr>
                                        <p:cTn id="27" dur="1000"/>
                                        <p:tgtEl>
                                          <p:spTgt spid="79875">
                                            <p:txEl>
                                              <p:pRg st="3" end="3"/>
                                            </p:txEl>
                                          </p:spTgt>
                                        </p:tgtEl>
                                      </p:cBhvr>
                                    </p:animEffect>
                                    <p:anim calcmode="lin" valueType="num">
                                      <p:cBhvr>
                                        <p:cTn id="28" dur="10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79875">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7987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79875">
                                            <p:txEl>
                                              <p:pRg st="4" end="4"/>
                                            </p:txEl>
                                          </p:spTgt>
                                        </p:tgtEl>
                                        <p:attrNameLst>
                                          <p:attrName>style.visibility</p:attrName>
                                        </p:attrNameLst>
                                      </p:cBhvr>
                                      <p:to>
                                        <p:strVal val="visible"/>
                                      </p:to>
                                    </p:set>
                                    <p:animEffect transition="in" filter="fade">
                                      <p:cBhvr>
                                        <p:cTn id="35" dur="1000"/>
                                        <p:tgtEl>
                                          <p:spTgt spid="79875">
                                            <p:txEl>
                                              <p:pRg st="4" end="4"/>
                                            </p:txEl>
                                          </p:spTgt>
                                        </p:tgtEl>
                                      </p:cBhvr>
                                    </p:animEffect>
                                    <p:anim calcmode="lin" valueType="num">
                                      <p:cBhvr>
                                        <p:cTn id="36" dur="1000" fill="hold"/>
                                        <p:tgtEl>
                                          <p:spTgt spid="79875">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79875">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7987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79875">
                                            <p:txEl>
                                              <p:pRg st="5" end="5"/>
                                            </p:txEl>
                                          </p:spTgt>
                                        </p:tgtEl>
                                        <p:attrNameLst>
                                          <p:attrName>style.visibility</p:attrName>
                                        </p:attrNameLst>
                                      </p:cBhvr>
                                      <p:to>
                                        <p:strVal val="visible"/>
                                      </p:to>
                                    </p:set>
                                    <p:animEffect transition="in" filter="fade">
                                      <p:cBhvr>
                                        <p:cTn id="43" dur="1000"/>
                                        <p:tgtEl>
                                          <p:spTgt spid="79875">
                                            <p:txEl>
                                              <p:pRg st="5" end="5"/>
                                            </p:txEl>
                                          </p:spTgt>
                                        </p:tgtEl>
                                      </p:cBhvr>
                                    </p:animEffect>
                                    <p:anim calcmode="lin" valueType="num">
                                      <p:cBhvr>
                                        <p:cTn id="44" dur="1000" fill="hold"/>
                                        <p:tgtEl>
                                          <p:spTgt spid="79875">
                                            <p:txEl>
                                              <p:pRg st="5" end="5"/>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79875">
                                            <p:txEl>
                                              <p:pRg st="5" end="5"/>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79875">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79875">
                                            <p:txEl>
                                              <p:pRg st="6" end="6"/>
                                            </p:txEl>
                                          </p:spTgt>
                                        </p:tgtEl>
                                        <p:attrNameLst>
                                          <p:attrName>style.visibility</p:attrName>
                                        </p:attrNameLst>
                                      </p:cBhvr>
                                      <p:to>
                                        <p:strVal val="visible"/>
                                      </p:to>
                                    </p:set>
                                    <p:animEffect transition="in" filter="fade">
                                      <p:cBhvr>
                                        <p:cTn id="51" dur="1000"/>
                                        <p:tgtEl>
                                          <p:spTgt spid="79875">
                                            <p:txEl>
                                              <p:pRg st="6" end="6"/>
                                            </p:txEl>
                                          </p:spTgt>
                                        </p:tgtEl>
                                      </p:cBhvr>
                                    </p:animEffect>
                                    <p:anim calcmode="lin" valueType="num">
                                      <p:cBhvr>
                                        <p:cTn id="52" dur="1000" fill="hold"/>
                                        <p:tgtEl>
                                          <p:spTgt spid="79875">
                                            <p:txEl>
                                              <p:pRg st="6" end="6"/>
                                            </p:txEl>
                                          </p:spTgt>
                                        </p:tgtEl>
                                        <p:attrNameLst>
                                          <p:attrName>ppt_x</p:attrName>
                                        </p:attrNameLst>
                                      </p:cBhvr>
                                      <p:tavLst>
                                        <p:tav tm="0">
                                          <p:val>
                                            <p:strVal val="#ppt_x"/>
                                          </p:val>
                                        </p:tav>
                                        <p:tav tm="100000">
                                          <p:val>
                                            <p:strVal val="#ppt_x"/>
                                          </p:val>
                                        </p:tav>
                                      </p:tavLst>
                                    </p:anim>
                                    <p:anim calcmode="lin" valueType="num">
                                      <p:cBhvr>
                                        <p:cTn id="53" dur="898" decel="100000" fill="hold"/>
                                        <p:tgtEl>
                                          <p:spTgt spid="79875">
                                            <p:txEl>
                                              <p:pRg st="6" end="6"/>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898"/>
                                          </p:stCondLst>
                                        </p:cTn>
                                        <p:tgtEl>
                                          <p:spTgt spid="79875">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79875">
                                            <p:txEl>
                                              <p:pRg st="7" end="7"/>
                                            </p:txEl>
                                          </p:spTgt>
                                        </p:tgtEl>
                                        <p:attrNameLst>
                                          <p:attrName>style.visibility</p:attrName>
                                        </p:attrNameLst>
                                      </p:cBhvr>
                                      <p:to>
                                        <p:strVal val="visible"/>
                                      </p:to>
                                    </p:set>
                                    <p:animEffect transition="in" filter="fade">
                                      <p:cBhvr>
                                        <p:cTn id="59" dur="1000"/>
                                        <p:tgtEl>
                                          <p:spTgt spid="79875">
                                            <p:txEl>
                                              <p:pRg st="7" end="7"/>
                                            </p:txEl>
                                          </p:spTgt>
                                        </p:tgtEl>
                                      </p:cBhvr>
                                    </p:animEffect>
                                    <p:anim calcmode="lin" valueType="num">
                                      <p:cBhvr>
                                        <p:cTn id="60" dur="1000" fill="hold"/>
                                        <p:tgtEl>
                                          <p:spTgt spid="79875">
                                            <p:txEl>
                                              <p:pRg st="7" end="7"/>
                                            </p:txEl>
                                          </p:spTgt>
                                        </p:tgtEl>
                                        <p:attrNameLst>
                                          <p:attrName>ppt_x</p:attrName>
                                        </p:attrNameLst>
                                      </p:cBhvr>
                                      <p:tavLst>
                                        <p:tav tm="0">
                                          <p:val>
                                            <p:strVal val="#ppt_x"/>
                                          </p:val>
                                        </p:tav>
                                        <p:tav tm="100000">
                                          <p:val>
                                            <p:strVal val="#ppt_x"/>
                                          </p:val>
                                        </p:tav>
                                      </p:tavLst>
                                    </p:anim>
                                    <p:anim calcmode="lin" valueType="num">
                                      <p:cBhvr>
                                        <p:cTn id="61" dur="898" decel="100000" fill="hold"/>
                                        <p:tgtEl>
                                          <p:spTgt spid="79875">
                                            <p:txEl>
                                              <p:pRg st="7" end="7"/>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898"/>
                                          </p:stCondLst>
                                        </p:cTn>
                                        <p:tgtEl>
                                          <p:spTgt spid="79875">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79875">
                                            <p:txEl>
                                              <p:pRg st="8" end="8"/>
                                            </p:txEl>
                                          </p:spTgt>
                                        </p:tgtEl>
                                        <p:attrNameLst>
                                          <p:attrName>style.visibility</p:attrName>
                                        </p:attrNameLst>
                                      </p:cBhvr>
                                      <p:to>
                                        <p:strVal val="visible"/>
                                      </p:to>
                                    </p:set>
                                    <p:animEffect transition="in" filter="fade">
                                      <p:cBhvr>
                                        <p:cTn id="67" dur="1000"/>
                                        <p:tgtEl>
                                          <p:spTgt spid="79875">
                                            <p:txEl>
                                              <p:pRg st="8" end="8"/>
                                            </p:txEl>
                                          </p:spTgt>
                                        </p:tgtEl>
                                      </p:cBhvr>
                                    </p:animEffect>
                                    <p:anim calcmode="lin" valueType="num">
                                      <p:cBhvr>
                                        <p:cTn id="68" dur="1000" fill="hold"/>
                                        <p:tgtEl>
                                          <p:spTgt spid="79875">
                                            <p:txEl>
                                              <p:pRg st="8" end="8"/>
                                            </p:txEl>
                                          </p:spTgt>
                                        </p:tgtEl>
                                        <p:attrNameLst>
                                          <p:attrName>ppt_x</p:attrName>
                                        </p:attrNameLst>
                                      </p:cBhvr>
                                      <p:tavLst>
                                        <p:tav tm="0">
                                          <p:val>
                                            <p:strVal val="#ppt_x"/>
                                          </p:val>
                                        </p:tav>
                                        <p:tav tm="100000">
                                          <p:val>
                                            <p:strVal val="#ppt_x"/>
                                          </p:val>
                                        </p:tav>
                                      </p:tavLst>
                                    </p:anim>
                                    <p:anim calcmode="lin" valueType="num">
                                      <p:cBhvr>
                                        <p:cTn id="69" dur="898" decel="100000" fill="hold"/>
                                        <p:tgtEl>
                                          <p:spTgt spid="79875">
                                            <p:txEl>
                                              <p:pRg st="8" end="8"/>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898"/>
                                          </p:stCondLst>
                                        </p:cTn>
                                        <p:tgtEl>
                                          <p:spTgt spid="79875">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79875">
                                            <p:txEl>
                                              <p:pRg st="9" end="9"/>
                                            </p:txEl>
                                          </p:spTgt>
                                        </p:tgtEl>
                                        <p:attrNameLst>
                                          <p:attrName>style.visibility</p:attrName>
                                        </p:attrNameLst>
                                      </p:cBhvr>
                                      <p:to>
                                        <p:strVal val="visible"/>
                                      </p:to>
                                    </p:set>
                                    <p:animEffect transition="in" filter="fade">
                                      <p:cBhvr>
                                        <p:cTn id="75" dur="1000"/>
                                        <p:tgtEl>
                                          <p:spTgt spid="79875">
                                            <p:txEl>
                                              <p:pRg st="9" end="9"/>
                                            </p:txEl>
                                          </p:spTgt>
                                        </p:tgtEl>
                                      </p:cBhvr>
                                    </p:animEffect>
                                    <p:anim calcmode="lin" valueType="num">
                                      <p:cBhvr>
                                        <p:cTn id="76" dur="1000" fill="hold"/>
                                        <p:tgtEl>
                                          <p:spTgt spid="79875">
                                            <p:txEl>
                                              <p:pRg st="9" end="9"/>
                                            </p:txEl>
                                          </p:spTgt>
                                        </p:tgtEl>
                                        <p:attrNameLst>
                                          <p:attrName>ppt_x</p:attrName>
                                        </p:attrNameLst>
                                      </p:cBhvr>
                                      <p:tavLst>
                                        <p:tav tm="0">
                                          <p:val>
                                            <p:strVal val="#ppt_x"/>
                                          </p:val>
                                        </p:tav>
                                        <p:tav tm="100000">
                                          <p:val>
                                            <p:strVal val="#ppt_x"/>
                                          </p:val>
                                        </p:tav>
                                      </p:tavLst>
                                    </p:anim>
                                    <p:anim calcmode="lin" valueType="num">
                                      <p:cBhvr>
                                        <p:cTn id="77" dur="898" decel="100000" fill="hold"/>
                                        <p:tgtEl>
                                          <p:spTgt spid="79875">
                                            <p:txEl>
                                              <p:pRg st="9" end="9"/>
                                            </p:tx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898"/>
                                          </p:stCondLst>
                                        </p:cTn>
                                        <p:tgtEl>
                                          <p:spTgt spid="79875">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62B22C19-C60D-43F3-A084-8894107377E5}"/>
              </a:ext>
            </a:extLst>
          </p:cNvPr>
          <p:cNvSpPr>
            <a:spLocks noGrp="1" noChangeArrowheads="1"/>
          </p:cNvSpPr>
          <p:nvPr>
            <p:ph type="title"/>
          </p:nvPr>
        </p:nvSpPr>
        <p:spPr/>
        <p:txBody>
          <a:bodyPr/>
          <a:lstStyle/>
          <a:p>
            <a:endParaRPr lang="sl-SI" altLang="sl-SI"/>
          </a:p>
        </p:txBody>
      </p:sp>
      <p:sp>
        <p:nvSpPr>
          <p:cNvPr id="80899" name="Rectangle 3">
            <a:extLst>
              <a:ext uri="{FF2B5EF4-FFF2-40B4-BE49-F238E27FC236}">
                <a16:creationId xmlns:a16="http://schemas.microsoft.com/office/drawing/2014/main" id="{D3A53634-2007-4FC2-8786-DB17DEFBB47E}"/>
              </a:ext>
            </a:extLst>
          </p:cNvPr>
          <p:cNvSpPr>
            <a:spLocks noGrp="1" noChangeArrowheads="1"/>
          </p:cNvSpPr>
          <p:nvPr>
            <p:ph type="body" idx="1"/>
          </p:nvPr>
        </p:nvSpPr>
        <p:spPr>
          <a:xfrm>
            <a:off x="250825" y="260350"/>
            <a:ext cx="8229600" cy="4681538"/>
          </a:xfrm>
        </p:spPr>
        <p:txBody>
          <a:bodyPr/>
          <a:lstStyle/>
          <a:p>
            <a:pPr>
              <a:buFont typeface="Wingdings" panose="05000000000000000000" pitchFamily="2" charset="2"/>
              <a:buNone/>
            </a:pPr>
            <a:r>
              <a:rPr lang="sl-SI" altLang="sl-SI"/>
              <a:t>   Ker nobena stran ni mogla doseči odločilne vojaške zmage so vzeli stvar  v roke diplomati. </a:t>
            </a:r>
          </a:p>
        </p:txBody>
      </p:sp>
      <p:sp>
        <p:nvSpPr>
          <p:cNvPr id="80901" name="Rectangle 5">
            <a:extLst>
              <a:ext uri="{FF2B5EF4-FFF2-40B4-BE49-F238E27FC236}">
                <a16:creationId xmlns:a16="http://schemas.microsoft.com/office/drawing/2014/main" id="{F52953F0-7B2F-4B96-B955-20CB7F632E99}"/>
              </a:ext>
            </a:extLst>
          </p:cNvPr>
          <p:cNvSpPr>
            <a:spLocks noChangeArrowheads="1"/>
          </p:cNvSpPr>
          <p:nvPr/>
        </p:nvSpPr>
        <p:spPr bwMode="auto">
          <a:xfrm>
            <a:off x="0"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80900" name="Picture 4" descr="http://upload.wikimedia.org/wikipedia/commons/8/8a/Westfaelischer_Friede_in_Muenster_%28Gerard_Terborch_1648%29.jpg">
            <a:extLst>
              <a:ext uri="{FF2B5EF4-FFF2-40B4-BE49-F238E27FC236}">
                <a16:creationId xmlns:a16="http://schemas.microsoft.com/office/drawing/2014/main" id="{52E570AC-1CA3-4F6F-8C2A-B3D75C902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3190875"/>
            <a:ext cx="6048375" cy="3519488"/>
          </a:xfrm>
          <a:prstGeom prst="rect">
            <a:avLst/>
          </a:prstGeom>
          <a:noFill/>
          <a:extLst>
            <a:ext uri="{909E8E84-426E-40DD-AFC4-6F175D3DCCD1}">
              <a14:hiddenFill xmlns:a14="http://schemas.microsoft.com/office/drawing/2010/main">
                <a:solidFill>
                  <a:srgbClr val="FFFFFF"/>
                </a:solidFill>
              </a14:hiddenFill>
            </a:ext>
          </a:extLst>
        </p:spPr>
      </p:pic>
      <p:sp>
        <p:nvSpPr>
          <p:cNvPr id="80902" name="Rectangle 6">
            <a:extLst>
              <a:ext uri="{FF2B5EF4-FFF2-40B4-BE49-F238E27FC236}">
                <a16:creationId xmlns:a16="http://schemas.microsoft.com/office/drawing/2014/main" id="{5FB163B6-CCEE-4DF0-A407-B57C841D5471}"/>
              </a:ext>
            </a:extLst>
          </p:cNvPr>
          <p:cNvSpPr>
            <a:spLocks noChangeArrowheads="1"/>
          </p:cNvSpPr>
          <p:nvPr/>
        </p:nvSpPr>
        <p:spPr bwMode="auto">
          <a:xfrm>
            <a:off x="0" y="5105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ltLang="sl-SI"/>
          </a:p>
        </p:txBody>
      </p:sp>
      <p:sp>
        <p:nvSpPr>
          <p:cNvPr id="80903" name="Rectangle 7">
            <a:extLst>
              <a:ext uri="{FF2B5EF4-FFF2-40B4-BE49-F238E27FC236}">
                <a16:creationId xmlns:a16="http://schemas.microsoft.com/office/drawing/2014/main" id="{7E660854-0AC4-4BB0-8434-94DC27423455}"/>
              </a:ext>
            </a:extLst>
          </p:cNvPr>
          <p:cNvSpPr>
            <a:spLocks noChangeArrowheads="1"/>
          </p:cNvSpPr>
          <p:nvPr/>
        </p:nvSpPr>
        <p:spPr bwMode="auto">
          <a:xfrm>
            <a:off x="323850" y="1711325"/>
            <a:ext cx="8013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l-SI" altLang="sl-SI" sz="3200"/>
              <a:t>  Leta 1648 so podpisali VESTFALSKI MIR </a:t>
            </a:r>
          </a:p>
          <a:p>
            <a:r>
              <a:rPr lang="sl-SI" altLang="sl-SI" sz="3200"/>
              <a:t>  (imenovan po nemški pokrajini Vestfaliji):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D17E2CF2-6A2C-49F8-BD85-993601A24592}"/>
              </a:ext>
            </a:extLst>
          </p:cNvPr>
          <p:cNvSpPr>
            <a:spLocks noGrp="1" noChangeArrowheads="1"/>
          </p:cNvSpPr>
          <p:nvPr>
            <p:ph type="title"/>
          </p:nvPr>
        </p:nvSpPr>
        <p:spPr/>
        <p:txBody>
          <a:bodyPr/>
          <a:lstStyle/>
          <a:p>
            <a:endParaRPr lang="sl-SI" altLang="sl-SI"/>
          </a:p>
        </p:txBody>
      </p:sp>
      <p:sp>
        <p:nvSpPr>
          <p:cNvPr id="81923" name="Rectangle 3">
            <a:extLst>
              <a:ext uri="{FF2B5EF4-FFF2-40B4-BE49-F238E27FC236}">
                <a16:creationId xmlns:a16="http://schemas.microsoft.com/office/drawing/2014/main" id="{C8270AF1-51B7-47FA-ABA5-085CB261243E}"/>
              </a:ext>
            </a:extLst>
          </p:cNvPr>
          <p:cNvSpPr>
            <a:spLocks noGrp="1" noChangeArrowheads="1"/>
          </p:cNvSpPr>
          <p:nvPr>
            <p:ph type="body" idx="1"/>
          </p:nvPr>
        </p:nvSpPr>
        <p:spPr>
          <a:xfrm>
            <a:off x="-1692275" y="765175"/>
            <a:ext cx="5148263" cy="5399088"/>
          </a:xfrm>
        </p:spPr>
        <p:txBody>
          <a:bodyPr/>
          <a:lstStyle/>
          <a:p>
            <a:pPr lvl="4">
              <a:lnSpc>
                <a:spcPct val="90000"/>
              </a:lnSpc>
              <a:buFontTx/>
              <a:buNone/>
            </a:pPr>
            <a:r>
              <a:rPr lang="sl-SI" altLang="sl-SI" sz="2800"/>
              <a:t>- Francija je dobila Alzacijo (meja z Nemčijo je poslej potekala po Renu)</a:t>
            </a:r>
          </a:p>
          <a:p>
            <a:pPr lvl="4">
              <a:lnSpc>
                <a:spcPct val="90000"/>
              </a:lnSpc>
              <a:buFontTx/>
              <a:buNone/>
            </a:pPr>
            <a:r>
              <a:rPr lang="sl-SI" altLang="sl-SI" sz="2800"/>
              <a:t>- Švica in Nizozemska sta se izločili iz nemškega cesarstva</a:t>
            </a:r>
          </a:p>
          <a:p>
            <a:pPr lvl="4">
              <a:lnSpc>
                <a:spcPct val="90000"/>
              </a:lnSpc>
              <a:buFontTx/>
              <a:buNone/>
            </a:pPr>
            <a:r>
              <a:rPr lang="sl-SI" altLang="sl-SI" sz="2800"/>
              <a:t>- v Nemčiji je bil priznan protestantizem. </a:t>
            </a:r>
          </a:p>
        </p:txBody>
      </p:sp>
      <p:sp>
        <p:nvSpPr>
          <p:cNvPr id="81926" name="Rectangle 6">
            <a:extLst>
              <a:ext uri="{FF2B5EF4-FFF2-40B4-BE49-F238E27FC236}">
                <a16:creationId xmlns:a16="http://schemas.microsoft.com/office/drawing/2014/main" id="{B338B5AC-90E0-45F8-99A0-8711F504544B}"/>
              </a:ext>
            </a:extLst>
          </p:cNvPr>
          <p:cNvSpPr>
            <a:spLocks noChangeArrowheads="1"/>
          </p:cNvSpPr>
          <p:nvPr/>
        </p:nvSpPr>
        <p:spPr bwMode="auto">
          <a:xfrm>
            <a:off x="0" y="1285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81925" name="Picture 5" descr="http://www.bartleby.com/86/5204.gif">
            <a:extLst>
              <a:ext uri="{FF2B5EF4-FFF2-40B4-BE49-F238E27FC236}">
                <a16:creationId xmlns:a16="http://schemas.microsoft.com/office/drawing/2014/main" id="{015D1D5B-0137-498F-90DC-ADAFB7F09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981075"/>
            <a:ext cx="4892675" cy="5003800"/>
          </a:xfrm>
          <a:prstGeom prst="rect">
            <a:avLst/>
          </a:prstGeom>
          <a:noFill/>
          <a:extLst>
            <a:ext uri="{909E8E84-426E-40DD-AFC4-6F175D3DCCD1}">
              <a14:hiddenFill xmlns:a14="http://schemas.microsoft.com/office/drawing/2010/main">
                <a:solidFill>
                  <a:srgbClr val="FFFFFF"/>
                </a:solidFill>
              </a14:hiddenFill>
            </a:ext>
          </a:extLst>
        </p:spPr>
      </p:pic>
      <p:sp>
        <p:nvSpPr>
          <p:cNvPr id="81927" name="Rectangle 7">
            <a:extLst>
              <a:ext uri="{FF2B5EF4-FFF2-40B4-BE49-F238E27FC236}">
                <a16:creationId xmlns:a16="http://schemas.microsoft.com/office/drawing/2014/main" id="{F4B36A43-0FB1-4256-8C8E-71CB0B5E7899}"/>
              </a:ext>
            </a:extLst>
          </p:cNvPr>
          <p:cNvSpPr>
            <a:spLocks noChangeArrowheads="1"/>
          </p:cNvSpPr>
          <p:nvPr/>
        </p:nvSpPr>
        <p:spPr bwMode="auto">
          <a:xfrm>
            <a:off x="0" y="5572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ltLang="sl-S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2EA1CFA7-CAA9-4268-9B10-A493ABD02491}"/>
              </a:ext>
            </a:extLst>
          </p:cNvPr>
          <p:cNvSpPr>
            <a:spLocks noGrp="1" noChangeArrowheads="1"/>
          </p:cNvSpPr>
          <p:nvPr>
            <p:ph type="title"/>
          </p:nvPr>
        </p:nvSpPr>
        <p:spPr/>
        <p:txBody>
          <a:bodyPr/>
          <a:lstStyle/>
          <a:p>
            <a:endParaRPr lang="sl-SI" altLang="sl-SI"/>
          </a:p>
        </p:txBody>
      </p:sp>
      <p:sp>
        <p:nvSpPr>
          <p:cNvPr id="84995" name="Rectangle 3">
            <a:extLst>
              <a:ext uri="{FF2B5EF4-FFF2-40B4-BE49-F238E27FC236}">
                <a16:creationId xmlns:a16="http://schemas.microsoft.com/office/drawing/2014/main" id="{573E1373-D023-4498-B273-441AE93E7531}"/>
              </a:ext>
            </a:extLst>
          </p:cNvPr>
          <p:cNvSpPr>
            <a:spLocks noGrp="1" noChangeArrowheads="1"/>
          </p:cNvSpPr>
          <p:nvPr>
            <p:ph type="body" idx="1"/>
          </p:nvPr>
        </p:nvSpPr>
        <p:spPr/>
        <p:txBody>
          <a:bodyPr/>
          <a:lstStyle/>
          <a:p>
            <a:endParaRPr lang="sl-SI" altLang="sl-SI"/>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FF381F29-116B-4BF5-BFB3-7CF16272C987}"/>
              </a:ext>
            </a:extLst>
          </p:cNvPr>
          <p:cNvSpPr>
            <a:spLocks noGrp="1" noChangeArrowheads="1"/>
          </p:cNvSpPr>
          <p:nvPr>
            <p:ph type="title"/>
          </p:nvPr>
        </p:nvSpPr>
        <p:spPr/>
        <p:txBody>
          <a:bodyPr/>
          <a:lstStyle/>
          <a:p>
            <a:endParaRPr lang="sl-SI" altLang="sl-SI"/>
          </a:p>
        </p:txBody>
      </p:sp>
      <p:sp>
        <p:nvSpPr>
          <p:cNvPr id="82947" name="Rectangle 3">
            <a:extLst>
              <a:ext uri="{FF2B5EF4-FFF2-40B4-BE49-F238E27FC236}">
                <a16:creationId xmlns:a16="http://schemas.microsoft.com/office/drawing/2014/main" id="{EE7F3012-B26A-489E-B867-CE753D7F963D}"/>
              </a:ext>
            </a:extLst>
          </p:cNvPr>
          <p:cNvSpPr>
            <a:spLocks noGrp="1" noChangeArrowheads="1"/>
          </p:cNvSpPr>
          <p:nvPr>
            <p:ph type="body" idx="1"/>
          </p:nvPr>
        </p:nvSpPr>
        <p:spPr>
          <a:xfrm>
            <a:off x="395288" y="836613"/>
            <a:ext cx="8229600" cy="4525962"/>
          </a:xfrm>
        </p:spPr>
        <p:txBody>
          <a:bodyPr/>
          <a:lstStyle/>
          <a:p>
            <a:pPr>
              <a:lnSpc>
                <a:spcPct val="90000"/>
              </a:lnSpc>
            </a:pPr>
            <a:r>
              <a:rPr lang="sl-SI" altLang="sl-SI"/>
              <a:t>države kiso sodelovale so dobile del ozemlja</a:t>
            </a:r>
          </a:p>
          <a:p>
            <a:pPr>
              <a:lnSpc>
                <a:spcPct val="90000"/>
              </a:lnSpc>
            </a:pPr>
            <a:r>
              <a:rPr lang="sl-SI" altLang="sl-SI"/>
              <a:t>nekaterim državam je bila priznana samostojnost (Nizozemska in Švica)</a:t>
            </a:r>
          </a:p>
          <a:p>
            <a:pPr>
              <a:lnSpc>
                <a:spcPct val="90000"/>
              </a:lnSpc>
            </a:pPr>
            <a:r>
              <a:rPr lang="sl-SI" altLang="sl-SI"/>
              <a:t> Francija in Švedska sta se zaobljubili, da bosta nadzirali ta mir</a:t>
            </a:r>
          </a:p>
          <a:p>
            <a:pPr>
              <a:lnSpc>
                <a:spcPct val="90000"/>
              </a:lnSpc>
            </a:pPr>
            <a:r>
              <a:rPr lang="sl-SI" altLang="sl-SI"/>
              <a:t>Nemčija je  razcepljena, nemški knezi so lahko sami brez posvetovanja sklepali pogodbe z drugimi državami.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82946"/>
                                        </p:tgtEl>
                                        <p:attrNameLst>
                                          <p:attrName>style.visibility</p:attrName>
                                        </p:attrNameLst>
                                      </p:cBhvr>
                                      <p:to>
                                        <p:strVal val="visible"/>
                                      </p:to>
                                    </p:set>
                                    <p:anim calcmode="lin" valueType="num">
                                      <p:cBhvr>
                                        <p:cTn id="7" dur="1000" fill="hold"/>
                                        <p:tgtEl>
                                          <p:spTgt spid="82946"/>
                                        </p:tgtEl>
                                        <p:attrNameLst>
                                          <p:attrName>ppt_x</p:attrName>
                                        </p:attrNameLst>
                                      </p:cBhvr>
                                      <p:tavLst>
                                        <p:tav tm="0">
                                          <p:val>
                                            <p:strVal val="#ppt_x-.2"/>
                                          </p:val>
                                        </p:tav>
                                        <p:tav tm="100000">
                                          <p:val>
                                            <p:strVal val="#ppt_x"/>
                                          </p:val>
                                        </p:tav>
                                      </p:tavLst>
                                    </p:anim>
                                    <p:anim calcmode="lin" valueType="num">
                                      <p:cBhvr>
                                        <p:cTn id="8" dur="1000" fill="hold"/>
                                        <p:tgtEl>
                                          <p:spTgt spid="829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9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82947">
                                            <p:txEl>
                                              <p:pRg st="0" end="0"/>
                                            </p:txEl>
                                          </p:spTgt>
                                        </p:tgtEl>
                                        <p:attrNameLst>
                                          <p:attrName>style.visibility</p:attrName>
                                        </p:attrNameLst>
                                      </p:cBhvr>
                                      <p:to>
                                        <p:strVal val="visible"/>
                                      </p:to>
                                    </p:set>
                                    <p:animEffect transition="in" filter="fade">
                                      <p:cBhvr>
                                        <p:cTn id="14" dur="500"/>
                                        <p:tgtEl>
                                          <p:spTgt spid="82947">
                                            <p:txEl>
                                              <p:pRg st="0" end="0"/>
                                            </p:txEl>
                                          </p:spTgt>
                                        </p:tgtEl>
                                      </p:cBhvr>
                                    </p:animEffect>
                                    <p:anim calcmode="lin" valueType="num">
                                      <p:cBhvr>
                                        <p:cTn id="15" dur="5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8294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82947">
                                            <p:txEl>
                                              <p:pRg st="1" end="1"/>
                                            </p:txEl>
                                          </p:spTgt>
                                        </p:tgtEl>
                                        <p:attrNameLst>
                                          <p:attrName>style.visibility</p:attrName>
                                        </p:attrNameLst>
                                      </p:cBhvr>
                                      <p:to>
                                        <p:strVal val="visible"/>
                                      </p:to>
                                    </p:set>
                                    <p:animEffect transition="in" filter="fade">
                                      <p:cBhvr>
                                        <p:cTn id="21" dur="500"/>
                                        <p:tgtEl>
                                          <p:spTgt spid="82947">
                                            <p:txEl>
                                              <p:pRg st="1" end="1"/>
                                            </p:txEl>
                                          </p:spTgt>
                                        </p:tgtEl>
                                      </p:cBhvr>
                                    </p:animEffect>
                                    <p:anim calcmode="lin" valueType="num">
                                      <p:cBhvr>
                                        <p:cTn id="22" dur="5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8294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82947">
                                            <p:txEl>
                                              <p:pRg st="2" end="2"/>
                                            </p:txEl>
                                          </p:spTgt>
                                        </p:tgtEl>
                                        <p:attrNameLst>
                                          <p:attrName>style.visibility</p:attrName>
                                        </p:attrNameLst>
                                      </p:cBhvr>
                                      <p:to>
                                        <p:strVal val="visible"/>
                                      </p:to>
                                    </p:set>
                                    <p:animEffect transition="in" filter="fade">
                                      <p:cBhvr>
                                        <p:cTn id="28" dur="500"/>
                                        <p:tgtEl>
                                          <p:spTgt spid="82947">
                                            <p:txEl>
                                              <p:pRg st="2" end="2"/>
                                            </p:txEl>
                                          </p:spTgt>
                                        </p:tgtEl>
                                      </p:cBhvr>
                                    </p:animEffect>
                                    <p:anim calcmode="lin" valueType="num">
                                      <p:cBhvr>
                                        <p:cTn id="29" dur="500" fill="hold"/>
                                        <p:tgtEl>
                                          <p:spTgt spid="8294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8294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82947">
                                            <p:txEl>
                                              <p:pRg st="3" end="3"/>
                                            </p:txEl>
                                          </p:spTgt>
                                        </p:tgtEl>
                                        <p:attrNameLst>
                                          <p:attrName>style.visibility</p:attrName>
                                        </p:attrNameLst>
                                      </p:cBhvr>
                                      <p:to>
                                        <p:strVal val="visible"/>
                                      </p:to>
                                    </p:set>
                                    <p:animEffect transition="in" filter="fade">
                                      <p:cBhvr>
                                        <p:cTn id="35" dur="500"/>
                                        <p:tgtEl>
                                          <p:spTgt spid="82947">
                                            <p:txEl>
                                              <p:pRg st="3" end="3"/>
                                            </p:txEl>
                                          </p:spTgt>
                                        </p:tgtEl>
                                      </p:cBhvr>
                                    </p:animEffect>
                                    <p:anim calcmode="lin" valueType="num">
                                      <p:cBhvr>
                                        <p:cTn id="36" dur="500" fill="hold"/>
                                        <p:tgtEl>
                                          <p:spTgt spid="8294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82947">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5D58161E-B168-48FE-A1C3-8D427D9F52BE}"/>
              </a:ext>
            </a:extLst>
          </p:cNvPr>
          <p:cNvSpPr>
            <a:spLocks noGrp="1" noChangeArrowheads="1"/>
          </p:cNvSpPr>
          <p:nvPr>
            <p:ph type="title"/>
          </p:nvPr>
        </p:nvSpPr>
        <p:spPr>
          <a:xfrm>
            <a:off x="468313" y="1484313"/>
            <a:ext cx="8291512" cy="868362"/>
          </a:xfrm>
        </p:spPr>
        <p:txBody>
          <a:bodyPr/>
          <a:lstStyle/>
          <a:p>
            <a:r>
              <a:rPr lang="sl-SI" altLang="sl-SI" sz="6000"/>
              <a:t>POSLEDICE TRIDESETLETNE VOJNE</a:t>
            </a:r>
            <a:br>
              <a:rPr lang="sl-SI" altLang="sl-SI" sz="6000"/>
            </a:br>
            <a:endParaRPr lang="sl-SI" altLang="sl-SI" sz="6000"/>
          </a:p>
        </p:txBody>
      </p:sp>
      <p:sp>
        <p:nvSpPr>
          <p:cNvPr id="83971" name="Rectangle 3">
            <a:extLst>
              <a:ext uri="{FF2B5EF4-FFF2-40B4-BE49-F238E27FC236}">
                <a16:creationId xmlns:a16="http://schemas.microsoft.com/office/drawing/2014/main" id="{61E7CC16-17EC-4472-90B9-A2D8F3FE458A}"/>
              </a:ext>
            </a:extLst>
          </p:cNvPr>
          <p:cNvSpPr>
            <a:spLocks noGrp="1" noChangeArrowheads="1"/>
          </p:cNvSpPr>
          <p:nvPr>
            <p:ph type="body" idx="1"/>
          </p:nvPr>
        </p:nvSpPr>
        <p:spPr>
          <a:xfrm>
            <a:off x="539750" y="2332038"/>
            <a:ext cx="8229600" cy="4525962"/>
          </a:xfrm>
        </p:spPr>
        <p:txBody>
          <a:bodyPr/>
          <a:lstStyle/>
          <a:p>
            <a:pPr>
              <a:buFont typeface="Wingdings" panose="05000000000000000000" pitchFamily="2" charset="2"/>
              <a:buNone/>
            </a:pPr>
            <a:endParaRPr lang="sl-SI" altLang="sl-SI"/>
          </a:p>
          <a:p>
            <a:r>
              <a:rPr lang="sl-SI" altLang="sl-SI"/>
              <a:t>Armade tistega časa niso bile velike, zato vojaki niso bili največje žrtve vojne. Trpelo je bolj civilno prebivalstvo.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D8670A9-EEF0-42CC-BFE8-623D3AF83FFE}"/>
              </a:ext>
            </a:extLst>
          </p:cNvPr>
          <p:cNvSpPr>
            <a:spLocks noGrp="1" noChangeArrowheads="1"/>
          </p:cNvSpPr>
          <p:nvPr>
            <p:ph type="title"/>
          </p:nvPr>
        </p:nvSpPr>
        <p:spPr>
          <a:xfrm>
            <a:off x="-757238" y="404813"/>
            <a:ext cx="10102851" cy="1139825"/>
          </a:xfrm>
        </p:spPr>
        <p:txBody>
          <a:bodyPr/>
          <a:lstStyle/>
          <a:p>
            <a:r>
              <a:rPr lang="sl-SI" altLang="sl-SI" sz="6000" b="1"/>
              <a:t>PROTIREFORMACIJA</a:t>
            </a:r>
          </a:p>
        </p:txBody>
      </p:sp>
      <p:sp>
        <p:nvSpPr>
          <p:cNvPr id="65539" name="Rectangle 3">
            <a:extLst>
              <a:ext uri="{FF2B5EF4-FFF2-40B4-BE49-F238E27FC236}">
                <a16:creationId xmlns:a16="http://schemas.microsoft.com/office/drawing/2014/main" id="{4E423058-1D8F-4C1E-815E-A2237C54B79A}"/>
              </a:ext>
            </a:extLst>
          </p:cNvPr>
          <p:cNvSpPr>
            <a:spLocks noGrp="1" noChangeArrowheads="1"/>
          </p:cNvSpPr>
          <p:nvPr>
            <p:ph type="body" idx="1"/>
          </p:nvPr>
        </p:nvSpPr>
        <p:spPr/>
        <p:txBody>
          <a:bodyPr/>
          <a:lstStyle/>
          <a:p>
            <a:pPr>
              <a:buFont typeface="Wingdings" panose="05000000000000000000" pitchFamily="2" charset="2"/>
              <a:buNone/>
            </a:pPr>
            <a:r>
              <a:rPr lang="sl-SI" altLang="sl-SI"/>
              <a:t>   je bila notranja preureditev rimskokatoliške cerkve in odgovor na reformacijo.</a:t>
            </a:r>
          </a:p>
          <a:p>
            <a:endParaRPr lang="sl-SI" altLang="sl-SI"/>
          </a:p>
          <a:p>
            <a:pPr>
              <a:buFont typeface="Wingdings" panose="05000000000000000000" pitchFamily="2" charset="2"/>
              <a:buNone/>
            </a:pPr>
            <a:r>
              <a:rPr lang="sl-SI" altLang="sl-SI"/>
              <a:t>   Potekala je v 16. in 17. stoletju. V tem obdobju so preganjali protestante, njihove knjige pa so večinoma požgali.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2000"/>
                                        <p:tgtEl>
                                          <p:spTgt spid="65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fade">
                                      <p:cBhvr>
                                        <p:cTn id="12" dur="2000"/>
                                        <p:tgtEl>
                                          <p:spTgt spid="655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fade">
                                      <p:cBhvr>
                                        <p:cTn id="17" dur="2000"/>
                                        <p:tgtEl>
                                          <p:spTgt spid="65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AAC4E09-775D-4036-AE8A-262C4506C8CC}"/>
              </a:ext>
            </a:extLst>
          </p:cNvPr>
          <p:cNvSpPr>
            <a:spLocks noGrp="1" noChangeArrowheads="1"/>
          </p:cNvSpPr>
          <p:nvPr>
            <p:ph type="title"/>
          </p:nvPr>
        </p:nvSpPr>
        <p:spPr/>
        <p:txBody>
          <a:bodyPr/>
          <a:lstStyle/>
          <a:p>
            <a:endParaRPr lang="sl-SI" altLang="sl-SI"/>
          </a:p>
        </p:txBody>
      </p:sp>
      <p:sp>
        <p:nvSpPr>
          <p:cNvPr id="66563" name="Rectangle 3">
            <a:extLst>
              <a:ext uri="{FF2B5EF4-FFF2-40B4-BE49-F238E27FC236}">
                <a16:creationId xmlns:a16="http://schemas.microsoft.com/office/drawing/2014/main" id="{2410240A-71DD-4574-8BCE-FC9EAB7F6345}"/>
              </a:ext>
            </a:extLst>
          </p:cNvPr>
          <p:cNvSpPr>
            <a:spLocks noGrp="1" noChangeArrowheads="1"/>
          </p:cNvSpPr>
          <p:nvPr>
            <p:ph type="body" idx="1"/>
          </p:nvPr>
        </p:nvSpPr>
        <p:spPr>
          <a:xfrm>
            <a:off x="468313" y="1268413"/>
            <a:ext cx="8229600" cy="4525962"/>
          </a:xfrm>
        </p:spPr>
        <p:txBody>
          <a:bodyPr/>
          <a:lstStyle/>
          <a:p>
            <a:r>
              <a:rPr lang="sl-SI" altLang="sl-SI"/>
              <a:t>Protireformatorji so skušali spreobrniti protestante nazaj v katoliško vero. </a:t>
            </a:r>
          </a:p>
          <a:p>
            <a:r>
              <a:rPr lang="sl-SI" altLang="sl-SI"/>
              <a:t>Smernice za to delovanje so določali na cerkvenih zborih ali koncilih. </a:t>
            </a:r>
          </a:p>
          <a:p>
            <a:r>
              <a:rPr lang="sl-SI" altLang="sl-SI"/>
              <a:t>Med njimi je najbolj znan tridesetletni koncil, ki je potekal v severno italijanskem Tridentu(Trentu) in je s presledki trajal od leta 1545 do leta 1563.</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66562"/>
                                        </p:tgtEl>
                                        <p:attrNameLst>
                                          <p:attrName>style.visibility</p:attrName>
                                        </p:attrNameLst>
                                      </p:cBhvr>
                                      <p:to>
                                        <p:strVal val="visible"/>
                                      </p:to>
                                    </p:set>
                                    <p:animEffect transition="in" filter="fade">
                                      <p:cBhvr>
                                        <p:cTn id="7" dur="768" decel="100000"/>
                                        <p:tgtEl>
                                          <p:spTgt spid="66562"/>
                                        </p:tgtEl>
                                      </p:cBhvr>
                                    </p:animEffect>
                                    <p:animScale>
                                      <p:cBhvr>
                                        <p:cTn id="8" dur="768" decel="100000"/>
                                        <p:tgtEl>
                                          <p:spTgt spid="66562"/>
                                        </p:tgtEl>
                                      </p:cBhvr>
                                      <p:from x="10000" y="10000"/>
                                      <p:to x="200000" y="450000"/>
                                    </p:animScale>
                                    <p:animScale>
                                      <p:cBhvr>
                                        <p:cTn id="9" dur="1230" accel="100000" fill="hold">
                                          <p:stCondLst>
                                            <p:cond delay="768"/>
                                          </p:stCondLst>
                                        </p:cTn>
                                        <p:tgtEl>
                                          <p:spTgt spid="66562"/>
                                        </p:tgtEl>
                                      </p:cBhvr>
                                      <p:from x="200000" y="450000"/>
                                      <p:to x="100000" y="100000"/>
                                    </p:animScale>
                                    <p:set>
                                      <p:cBhvr>
                                        <p:cTn id="10" dur="768" fill="hold"/>
                                        <p:tgtEl>
                                          <p:spTgt spid="66562"/>
                                        </p:tgtEl>
                                        <p:attrNameLst>
                                          <p:attrName>ppt_x</p:attrName>
                                        </p:attrNameLst>
                                      </p:cBhvr>
                                      <p:to>
                                        <p:strVal val="(0.5)"/>
                                      </p:to>
                                    </p:set>
                                    <p:anim from="(0.5)" to="(#ppt_x)" calcmode="lin" valueType="num">
                                      <p:cBhvr>
                                        <p:cTn id="11" dur="1230" accel="100000" fill="hold">
                                          <p:stCondLst>
                                            <p:cond delay="768"/>
                                          </p:stCondLst>
                                        </p:cTn>
                                        <p:tgtEl>
                                          <p:spTgt spid="66562"/>
                                        </p:tgtEl>
                                        <p:attrNameLst>
                                          <p:attrName>ppt_x</p:attrName>
                                        </p:attrNameLst>
                                      </p:cBhvr>
                                    </p:anim>
                                    <p:set>
                                      <p:cBhvr>
                                        <p:cTn id="12" dur="768" fill="hold"/>
                                        <p:tgtEl>
                                          <p:spTgt spid="66562"/>
                                        </p:tgtEl>
                                        <p:attrNameLst>
                                          <p:attrName>ppt_y</p:attrName>
                                        </p:attrNameLst>
                                      </p:cBhvr>
                                      <p:to>
                                        <p:strVal val="(#ppt_y+0.4)"/>
                                      </p:to>
                                    </p:set>
                                    <p:anim from="(#ppt_y+0.4)" to="(#ppt_y)" calcmode="lin" valueType="num">
                                      <p:cBhvr>
                                        <p:cTn id="13" dur="1230" accel="100000" fill="hold">
                                          <p:stCondLst>
                                            <p:cond delay="768"/>
                                          </p:stCondLst>
                                        </p:cTn>
                                        <p:tgtEl>
                                          <p:spTgt spid="6656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66563">
                                            <p:txEl>
                                              <p:pRg st="0" end="0"/>
                                            </p:txEl>
                                          </p:spTgt>
                                        </p:tgtEl>
                                        <p:attrNameLst>
                                          <p:attrName>style.visibility</p:attrName>
                                        </p:attrNameLst>
                                      </p:cBhvr>
                                      <p:to>
                                        <p:strVal val="visible"/>
                                      </p:to>
                                    </p:set>
                                    <p:anim calcmode="lin" valueType="num">
                                      <p:cBhvr>
                                        <p:cTn id="18" dur="500" fill="hold"/>
                                        <p:tgtEl>
                                          <p:spTgt spid="6656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6656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6656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66563">
                                            <p:txEl>
                                              <p:pRg st="1" end="1"/>
                                            </p:txEl>
                                          </p:spTgt>
                                        </p:tgtEl>
                                        <p:attrNameLst>
                                          <p:attrName>style.visibility</p:attrName>
                                        </p:attrNameLst>
                                      </p:cBhvr>
                                      <p:to>
                                        <p:strVal val="visible"/>
                                      </p:to>
                                    </p:set>
                                    <p:anim calcmode="lin" valueType="num">
                                      <p:cBhvr>
                                        <p:cTn id="25" dur="500" fill="hold"/>
                                        <p:tgtEl>
                                          <p:spTgt spid="6656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6656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6656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66563">
                                            <p:txEl>
                                              <p:pRg st="2" end="2"/>
                                            </p:txEl>
                                          </p:spTgt>
                                        </p:tgtEl>
                                        <p:attrNameLst>
                                          <p:attrName>style.visibility</p:attrName>
                                        </p:attrNameLst>
                                      </p:cBhvr>
                                      <p:to>
                                        <p:strVal val="visible"/>
                                      </p:to>
                                    </p:set>
                                    <p:anim calcmode="lin" valueType="num">
                                      <p:cBhvr>
                                        <p:cTn id="32" dur="500" fill="hold"/>
                                        <p:tgtEl>
                                          <p:spTgt spid="6656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6656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3258FBD-93DE-4735-89E9-DFC83DA979FC}"/>
              </a:ext>
            </a:extLst>
          </p:cNvPr>
          <p:cNvSpPr>
            <a:spLocks noGrp="1" noChangeArrowheads="1"/>
          </p:cNvSpPr>
          <p:nvPr>
            <p:ph type="title"/>
          </p:nvPr>
        </p:nvSpPr>
        <p:spPr/>
        <p:txBody>
          <a:bodyPr/>
          <a:lstStyle/>
          <a:p>
            <a:endParaRPr lang="sl-SI" altLang="sl-SI"/>
          </a:p>
        </p:txBody>
      </p:sp>
      <p:sp>
        <p:nvSpPr>
          <p:cNvPr id="67587" name="Rectangle 3">
            <a:extLst>
              <a:ext uri="{FF2B5EF4-FFF2-40B4-BE49-F238E27FC236}">
                <a16:creationId xmlns:a16="http://schemas.microsoft.com/office/drawing/2014/main" id="{0F44B649-12B2-42F5-AF9B-D68B37F6A28C}"/>
              </a:ext>
            </a:extLst>
          </p:cNvPr>
          <p:cNvSpPr>
            <a:spLocks noGrp="1" noChangeArrowheads="1"/>
          </p:cNvSpPr>
          <p:nvPr>
            <p:ph type="body" idx="1"/>
          </p:nvPr>
        </p:nvSpPr>
        <p:spPr>
          <a:xfrm>
            <a:off x="457200" y="549275"/>
            <a:ext cx="8229600" cy="5576888"/>
          </a:xfrm>
        </p:spPr>
        <p:txBody>
          <a:bodyPr/>
          <a:lstStyle/>
          <a:p>
            <a:pPr>
              <a:lnSpc>
                <a:spcPct val="90000"/>
              </a:lnSpc>
            </a:pPr>
            <a:r>
              <a:rPr lang="sl-SI" altLang="sl-SI" sz="2800"/>
              <a:t>Temeljne smernice Tridentinskega koncila so bile naslednje:</a:t>
            </a:r>
          </a:p>
          <a:p>
            <a:pPr>
              <a:lnSpc>
                <a:spcPct val="90000"/>
              </a:lnSpc>
            </a:pPr>
            <a:endParaRPr lang="sl-SI" altLang="sl-SI" sz="2800"/>
          </a:p>
          <a:p>
            <a:pPr>
              <a:lnSpc>
                <a:spcPct val="90000"/>
              </a:lnSpc>
            </a:pPr>
            <a:r>
              <a:rPr lang="sl-SI" altLang="sl-SI" sz="2800"/>
              <a:t>papež je nezmotljiv, le on lahko razlaga cerkvene zakone </a:t>
            </a:r>
          </a:p>
          <a:p>
            <a:pPr>
              <a:lnSpc>
                <a:spcPct val="90000"/>
              </a:lnSpc>
            </a:pPr>
            <a:r>
              <a:rPr lang="sl-SI" altLang="sl-SI" sz="2800"/>
              <a:t>stroga hierarhija (papež, nadškof, škof, župnik), </a:t>
            </a:r>
          </a:p>
          <a:p>
            <a:pPr>
              <a:lnSpc>
                <a:spcPct val="90000"/>
              </a:lnSpc>
            </a:pPr>
            <a:r>
              <a:rPr lang="sl-SI" altLang="sl-SI" sz="2800"/>
              <a:t>škofi morajo bivati in izvajati poslanstvo v svojih škofijah (pridiganje) </a:t>
            </a:r>
          </a:p>
          <a:p>
            <a:pPr>
              <a:lnSpc>
                <a:spcPct val="90000"/>
              </a:lnSpc>
            </a:pPr>
            <a:r>
              <a:rPr lang="sl-SI" altLang="sl-SI" sz="2800"/>
              <a:t>meniški redovi so podrejeni lokalni škofiji. </a:t>
            </a:r>
          </a:p>
          <a:p>
            <a:pPr>
              <a:lnSpc>
                <a:spcPct val="90000"/>
              </a:lnSpc>
            </a:pPr>
            <a:r>
              <a:rPr lang="sl-SI" altLang="sl-SI" sz="2800"/>
              <a:t>uvedli so matične knjige. </a:t>
            </a:r>
          </a:p>
          <a:p>
            <a:pPr>
              <a:lnSpc>
                <a:spcPct val="90000"/>
              </a:lnSpc>
            </a:pPr>
            <a:r>
              <a:rPr lang="sl-SI" altLang="sl-SI" sz="2800"/>
              <a:t>prepovedali so prodajo cerkvenih služb in odpustkov </a:t>
            </a:r>
          </a:p>
          <a:p>
            <a:pPr>
              <a:lnSpc>
                <a:spcPct val="90000"/>
              </a:lnSpc>
            </a:pPr>
            <a:endParaRPr lang="sl-SI" altLang="sl-SI" sz="280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nodePh="1">
                                  <p:stCondLst>
                                    <p:cond delay="0"/>
                                  </p:stCondLst>
                                  <p:endCondLst>
                                    <p:cond evt="begin" delay="0">
                                      <p:tn val="5"/>
                                    </p:cond>
                                  </p:end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800" decel="100000"/>
                                        <p:tgtEl>
                                          <p:spTgt spid="67586"/>
                                        </p:tgtEl>
                                      </p:cBhvr>
                                    </p:animEffect>
                                    <p:anim calcmode="lin" valueType="num">
                                      <p:cBhvr>
                                        <p:cTn id="8" dur="800" decel="100000" fill="hold"/>
                                        <p:tgtEl>
                                          <p:spTgt spid="67586"/>
                                        </p:tgtEl>
                                        <p:attrNameLst>
                                          <p:attrName>style.rotation</p:attrName>
                                        </p:attrNameLst>
                                      </p:cBhvr>
                                      <p:tavLst>
                                        <p:tav tm="0">
                                          <p:val>
                                            <p:fltVal val="-90"/>
                                          </p:val>
                                        </p:tav>
                                        <p:tav tm="100000">
                                          <p:val>
                                            <p:fltVal val="0"/>
                                          </p:val>
                                        </p:tav>
                                      </p:tavLst>
                                    </p:anim>
                                    <p:anim calcmode="lin" valueType="num">
                                      <p:cBhvr>
                                        <p:cTn id="9" dur="800" decel="100000" fill="hold"/>
                                        <p:tgtEl>
                                          <p:spTgt spid="67586"/>
                                        </p:tgtEl>
                                        <p:attrNameLst>
                                          <p:attrName>ppt_x</p:attrName>
                                        </p:attrNameLst>
                                      </p:cBhvr>
                                      <p:tavLst>
                                        <p:tav tm="0">
                                          <p:val>
                                            <p:strVal val="#ppt_x+0.4"/>
                                          </p:val>
                                        </p:tav>
                                        <p:tav tm="100000">
                                          <p:val>
                                            <p:strVal val="#ppt_x-0.05"/>
                                          </p:val>
                                        </p:tav>
                                      </p:tavLst>
                                    </p:anim>
                                    <p:anim calcmode="lin" valueType="num">
                                      <p:cBhvr>
                                        <p:cTn id="10" dur="800" decel="100000" fill="hold"/>
                                        <p:tgtEl>
                                          <p:spTgt spid="675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75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758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7587">
                                            <p:txEl>
                                              <p:pRg st="0" end="0"/>
                                            </p:txEl>
                                          </p:spTgt>
                                        </p:tgtEl>
                                        <p:attrNameLst>
                                          <p:attrName>style.visibility</p:attrName>
                                        </p:attrNameLst>
                                      </p:cBhvr>
                                      <p:to>
                                        <p:strVal val="visible"/>
                                      </p:to>
                                    </p:set>
                                    <p:animEffect transition="in" filter="fade">
                                      <p:cBhvr>
                                        <p:cTn id="17" dur="1000"/>
                                        <p:tgtEl>
                                          <p:spTgt spid="67587">
                                            <p:txEl>
                                              <p:pRg st="0" end="0"/>
                                            </p:txEl>
                                          </p:spTgt>
                                        </p:tgtEl>
                                      </p:cBhvr>
                                    </p:animEffect>
                                    <p:anim calcmode="lin" valueType="num">
                                      <p:cBhvr>
                                        <p:cTn id="18" dur="10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75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7587">
                                            <p:txEl>
                                              <p:pRg st="2" end="2"/>
                                            </p:txEl>
                                          </p:spTgt>
                                        </p:tgtEl>
                                        <p:attrNameLst>
                                          <p:attrName>style.visibility</p:attrName>
                                        </p:attrNameLst>
                                      </p:cBhvr>
                                      <p:to>
                                        <p:strVal val="visible"/>
                                      </p:to>
                                    </p:set>
                                    <p:animEffect transition="in" filter="fade">
                                      <p:cBhvr>
                                        <p:cTn id="24" dur="1000"/>
                                        <p:tgtEl>
                                          <p:spTgt spid="67587">
                                            <p:txEl>
                                              <p:pRg st="2" end="2"/>
                                            </p:txEl>
                                          </p:spTgt>
                                        </p:tgtEl>
                                      </p:cBhvr>
                                    </p:animEffect>
                                    <p:anim calcmode="lin" valueType="num">
                                      <p:cBhvr>
                                        <p:cTn id="25" dur="10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75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67587">
                                            <p:txEl>
                                              <p:pRg st="3" end="3"/>
                                            </p:txEl>
                                          </p:spTgt>
                                        </p:tgtEl>
                                        <p:attrNameLst>
                                          <p:attrName>style.visibility</p:attrName>
                                        </p:attrNameLst>
                                      </p:cBhvr>
                                      <p:to>
                                        <p:strVal val="visible"/>
                                      </p:to>
                                    </p:set>
                                    <p:animEffect transition="in" filter="fade">
                                      <p:cBhvr>
                                        <p:cTn id="31" dur="1000"/>
                                        <p:tgtEl>
                                          <p:spTgt spid="67587">
                                            <p:txEl>
                                              <p:pRg st="3" end="3"/>
                                            </p:txEl>
                                          </p:spTgt>
                                        </p:tgtEl>
                                      </p:cBhvr>
                                    </p:animEffect>
                                    <p:anim calcmode="lin" valueType="num">
                                      <p:cBhvr>
                                        <p:cTn id="32" dur="10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675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67587">
                                            <p:txEl>
                                              <p:pRg st="4" end="4"/>
                                            </p:txEl>
                                          </p:spTgt>
                                        </p:tgtEl>
                                        <p:attrNameLst>
                                          <p:attrName>style.visibility</p:attrName>
                                        </p:attrNameLst>
                                      </p:cBhvr>
                                      <p:to>
                                        <p:strVal val="visible"/>
                                      </p:to>
                                    </p:set>
                                    <p:animEffect transition="in" filter="fade">
                                      <p:cBhvr>
                                        <p:cTn id="38" dur="1000"/>
                                        <p:tgtEl>
                                          <p:spTgt spid="67587">
                                            <p:txEl>
                                              <p:pRg st="4" end="4"/>
                                            </p:txEl>
                                          </p:spTgt>
                                        </p:tgtEl>
                                      </p:cBhvr>
                                    </p:animEffect>
                                    <p:anim calcmode="lin" valueType="num">
                                      <p:cBhvr>
                                        <p:cTn id="39" dur="10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675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67587">
                                            <p:txEl>
                                              <p:pRg st="5" end="5"/>
                                            </p:txEl>
                                          </p:spTgt>
                                        </p:tgtEl>
                                        <p:attrNameLst>
                                          <p:attrName>style.visibility</p:attrName>
                                        </p:attrNameLst>
                                      </p:cBhvr>
                                      <p:to>
                                        <p:strVal val="visible"/>
                                      </p:to>
                                    </p:set>
                                    <p:animEffect transition="in" filter="fade">
                                      <p:cBhvr>
                                        <p:cTn id="45" dur="1000"/>
                                        <p:tgtEl>
                                          <p:spTgt spid="67587">
                                            <p:txEl>
                                              <p:pRg st="5" end="5"/>
                                            </p:txEl>
                                          </p:spTgt>
                                        </p:tgtEl>
                                      </p:cBhvr>
                                    </p:animEffect>
                                    <p:anim calcmode="lin" valueType="num">
                                      <p:cBhvr>
                                        <p:cTn id="46" dur="1000" fill="hold"/>
                                        <p:tgtEl>
                                          <p:spTgt spid="6758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75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67587">
                                            <p:txEl>
                                              <p:pRg st="6" end="6"/>
                                            </p:txEl>
                                          </p:spTgt>
                                        </p:tgtEl>
                                        <p:attrNameLst>
                                          <p:attrName>style.visibility</p:attrName>
                                        </p:attrNameLst>
                                      </p:cBhvr>
                                      <p:to>
                                        <p:strVal val="visible"/>
                                      </p:to>
                                    </p:set>
                                    <p:animEffect transition="in" filter="fade">
                                      <p:cBhvr>
                                        <p:cTn id="52" dur="1000"/>
                                        <p:tgtEl>
                                          <p:spTgt spid="67587">
                                            <p:txEl>
                                              <p:pRg st="6" end="6"/>
                                            </p:txEl>
                                          </p:spTgt>
                                        </p:tgtEl>
                                      </p:cBhvr>
                                    </p:animEffect>
                                    <p:anim calcmode="lin" valueType="num">
                                      <p:cBhvr>
                                        <p:cTn id="53" dur="1000" fill="hold"/>
                                        <p:tgtEl>
                                          <p:spTgt spid="67587">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6758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67587">
                                            <p:txEl>
                                              <p:pRg st="7" end="7"/>
                                            </p:txEl>
                                          </p:spTgt>
                                        </p:tgtEl>
                                        <p:attrNameLst>
                                          <p:attrName>style.visibility</p:attrName>
                                        </p:attrNameLst>
                                      </p:cBhvr>
                                      <p:to>
                                        <p:strVal val="visible"/>
                                      </p:to>
                                    </p:set>
                                    <p:animEffect transition="in" filter="fade">
                                      <p:cBhvr>
                                        <p:cTn id="59" dur="1000"/>
                                        <p:tgtEl>
                                          <p:spTgt spid="67587">
                                            <p:txEl>
                                              <p:pRg st="7" end="7"/>
                                            </p:txEl>
                                          </p:spTgt>
                                        </p:tgtEl>
                                      </p:cBhvr>
                                    </p:animEffect>
                                    <p:anim calcmode="lin" valueType="num">
                                      <p:cBhvr>
                                        <p:cTn id="60" dur="1000" fill="hold"/>
                                        <p:tgtEl>
                                          <p:spTgt spid="67587">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6758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5C13722C-8245-4DB1-A60C-3AA9837EBB5F}"/>
              </a:ext>
            </a:extLst>
          </p:cNvPr>
          <p:cNvSpPr>
            <a:spLocks noGrp="1" noChangeArrowheads="1"/>
          </p:cNvSpPr>
          <p:nvPr>
            <p:ph type="title"/>
          </p:nvPr>
        </p:nvSpPr>
        <p:spPr/>
        <p:txBody>
          <a:bodyPr/>
          <a:lstStyle/>
          <a:p>
            <a:r>
              <a:rPr lang="sl-SI" altLang="sl-SI" sz="6000" b="1"/>
              <a:t>JEZUITSKI RED</a:t>
            </a:r>
          </a:p>
        </p:txBody>
      </p:sp>
      <p:sp>
        <p:nvSpPr>
          <p:cNvPr id="69635" name="Rectangle 3">
            <a:extLst>
              <a:ext uri="{FF2B5EF4-FFF2-40B4-BE49-F238E27FC236}">
                <a16:creationId xmlns:a16="http://schemas.microsoft.com/office/drawing/2014/main" id="{308C5D5B-091E-4D2E-B994-DDF1C0979F0A}"/>
              </a:ext>
            </a:extLst>
          </p:cNvPr>
          <p:cNvSpPr>
            <a:spLocks noGrp="1" noChangeArrowheads="1"/>
          </p:cNvSpPr>
          <p:nvPr>
            <p:ph type="body" idx="1"/>
          </p:nvPr>
        </p:nvSpPr>
        <p:spPr/>
        <p:txBody>
          <a:bodyPr/>
          <a:lstStyle/>
          <a:p>
            <a:r>
              <a:rPr lang="sl-SI" altLang="sl-SI" b="1"/>
              <a:t>Jezuíti</a:t>
            </a:r>
            <a:r>
              <a:rPr lang="sl-SI" altLang="sl-SI"/>
              <a:t> so skupnost moških redovnikov rimskokatoliške cerkve. Skupnost je leta 1534 ustanovila skupina diplomirancev pariške univerze, ki jo je vodil Ignacij Lojolski. Uradno ime za skupnost jezuitov je </a:t>
            </a:r>
            <a:r>
              <a:rPr lang="sl-SI" altLang="sl-SI" b="1"/>
              <a:t>Družba Jezusova</a:t>
            </a:r>
            <a:r>
              <a:rPr lang="sl-SI" altLang="sl-SI"/>
              <a:t> iz latinskega </a:t>
            </a:r>
            <a:r>
              <a:rPr lang="sl-SI" altLang="sl-SI" i="1"/>
              <a:t>Societas Iesu</a:t>
            </a:r>
            <a:r>
              <a:rPr lang="sl-SI" altLang="sl-SI"/>
              <a:t> oz. </a:t>
            </a:r>
            <a:r>
              <a:rPr lang="sl-SI" altLang="sl-SI" i="1"/>
              <a:t>Societatis Jesu</a:t>
            </a:r>
            <a:r>
              <a:rPr lang="sl-SI" altLang="sl-SI"/>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500" fill="hold"/>
                                        <p:tgtEl>
                                          <p:spTgt spid="69634"/>
                                        </p:tgtEl>
                                        <p:attrNameLst>
                                          <p:attrName>ppt_w</p:attrName>
                                        </p:attrNameLst>
                                      </p:cBhvr>
                                      <p:tavLst>
                                        <p:tav tm="0">
                                          <p:val>
                                            <p:fltVal val="0"/>
                                          </p:val>
                                        </p:tav>
                                        <p:tav tm="100000">
                                          <p:val>
                                            <p:strVal val="#ppt_w"/>
                                          </p:val>
                                        </p:tav>
                                      </p:tavLst>
                                    </p:anim>
                                    <p:anim calcmode="lin" valueType="num">
                                      <p:cBhvr>
                                        <p:cTn id="8" dur="500" fill="hold"/>
                                        <p:tgtEl>
                                          <p:spTgt spid="69634"/>
                                        </p:tgtEl>
                                        <p:attrNameLst>
                                          <p:attrName>ppt_h</p:attrName>
                                        </p:attrNameLst>
                                      </p:cBhvr>
                                      <p:tavLst>
                                        <p:tav tm="0">
                                          <p:val>
                                            <p:fltVal val="0"/>
                                          </p:val>
                                        </p:tav>
                                        <p:tav tm="100000">
                                          <p:val>
                                            <p:strVal val="#ppt_h"/>
                                          </p:val>
                                        </p:tav>
                                      </p:tavLst>
                                    </p:anim>
                                    <p:animEffect transition="in" filter="fade">
                                      <p:cBhvr>
                                        <p:cTn id="9" dur="500"/>
                                        <p:tgtEl>
                                          <p:spTgt spid="696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9635">
                                            <p:txEl>
                                              <p:pRg st="0" end="0"/>
                                            </p:txEl>
                                          </p:spTgt>
                                        </p:tgtEl>
                                        <p:attrNameLst>
                                          <p:attrName>style.visibility</p:attrName>
                                        </p:attrNameLst>
                                      </p:cBhvr>
                                      <p:to>
                                        <p:strVal val="visible"/>
                                      </p:to>
                                    </p:set>
                                    <p:animEffect transition="in" filter="fade">
                                      <p:cBhvr>
                                        <p:cTn id="14" dur="1000">
                                          <p:stCondLst>
                                            <p:cond delay="0"/>
                                          </p:stCondLst>
                                        </p:cTn>
                                        <p:tgtEl>
                                          <p:spTgt spid="69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CA20B5E-BD88-4E8E-92B6-A73A56AD1AD4}"/>
              </a:ext>
            </a:extLst>
          </p:cNvPr>
          <p:cNvSpPr>
            <a:spLocks noGrp="1" noChangeArrowheads="1"/>
          </p:cNvSpPr>
          <p:nvPr>
            <p:ph type="title"/>
          </p:nvPr>
        </p:nvSpPr>
        <p:spPr/>
        <p:txBody>
          <a:bodyPr/>
          <a:lstStyle/>
          <a:p>
            <a:endParaRPr lang="sl-SI" altLang="sl-SI"/>
          </a:p>
        </p:txBody>
      </p:sp>
      <p:sp>
        <p:nvSpPr>
          <p:cNvPr id="70659" name="Rectangle 3">
            <a:extLst>
              <a:ext uri="{FF2B5EF4-FFF2-40B4-BE49-F238E27FC236}">
                <a16:creationId xmlns:a16="http://schemas.microsoft.com/office/drawing/2014/main" id="{5FE4CEB9-59DF-4A9F-B445-3D885DC58E6A}"/>
              </a:ext>
            </a:extLst>
          </p:cNvPr>
          <p:cNvSpPr>
            <a:spLocks noGrp="1" noChangeArrowheads="1"/>
          </p:cNvSpPr>
          <p:nvPr>
            <p:ph type="body" idx="1"/>
          </p:nvPr>
        </p:nvSpPr>
        <p:spPr>
          <a:xfrm>
            <a:off x="395288" y="1557338"/>
            <a:ext cx="8229600" cy="4525962"/>
          </a:xfrm>
        </p:spPr>
        <p:txBody>
          <a:bodyPr/>
          <a:lstStyle/>
          <a:p>
            <a:r>
              <a:rPr lang="sl-SI" altLang="sl-SI"/>
              <a:t>Učni načrti jezuitskih šol so bili namenjeni verski vzgoji in zanemarjali učenje jezikov, zgodovine, zemljepisa, matematike in naravoslovnih ved. Spodbujala pa je ustvarjalnost likovne in glasbene umetnosti.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nodePh="1">
                                  <p:stCondLst>
                                    <p:cond delay="0"/>
                                  </p:stCondLst>
                                  <p:endCondLst>
                                    <p:cond evt="begin" delay="0">
                                      <p:tn val="5"/>
                                    </p:cond>
                                  </p:end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70658"/>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0659">
                                            <p:txEl>
                                              <p:pRg st="0" end="0"/>
                                            </p:txEl>
                                          </p:spTgt>
                                        </p:tgtEl>
                                        <p:attrNameLst>
                                          <p:attrName>style.visibility</p:attrName>
                                        </p:attrNameLst>
                                      </p:cBhvr>
                                      <p:to>
                                        <p:strVal val="visible"/>
                                      </p:to>
                                    </p:set>
                                    <p:animEffect transition="in" filter="fade">
                                      <p:cBhvr>
                                        <p:cTn id="11" dur="1000">
                                          <p:stCondLst>
                                            <p:cond delay="0"/>
                                          </p:stCondLst>
                                        </p:cTn>
                                        <p:tgtEl>
                                          <p:spTgt spid="706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5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CEAB8AF-92C1-4992-A23C-A36223B250F6}"/>
              </a:ext>
            </a:extLst>
          </p:cNvPr>
          <p:cNvSpPr>
            <a:spLocks noGrp="1" noChangeArrowheads="1"/>
          </p:cNvSpPr>
          <p:nvPr>
            <p:ph type="title"/>
          </p:nvPr>
        </p:nvSpPr>
        <p:spPr>
          <a:xfrm>
            <a:off x="468313" y="1125538"/>
            <a:ext cx="8229600" cy="1139825"/>
          </a:xfrm>
        </p:spPr>
        <p:txBody>
          <a:bodyPr/>
          <a:lstStyle/>
          <a:p>
            <a:r>
              <a:rPr lang="sl-SI" altLang="sl-SI" sz="5400" b="1"/>
              <a:t>Nizozemska osvobodilna vojna –uvod v tridesetletno vojno</a:t>
            </a:r>
          </a:p>
        </p:txBody>
      </p:sp>
      <p:sp>
        <p:nvSpPr>
          <p:cNvPr id="68611" name="Rectangle 3">
            <a:extLst>
              <a:ext uri="{FF2B5EF4-FFF2-40B4-BE49-F238E27FC236}">
                <a16:creationId xmlns:a16="http://schemas.microsoft.com/office/drawing/2014/main" id="{B4806629-F0C3-45C3-93E7-D7DCAC3D2927}"/>
              </a:ext>
            </a:extLst>
          </p:cNvPr>
          <p:cNvSpPr>
            <a:spLocks noGrp="1" noChangeArrowheads="1"/>
          </p:cNvSpPr>
          <p:nvPr>
            <p:ph type="body" idx="1"/>
          </p:nvPr>
        </p:nvSpPr>
        <p:spPr>
          <a:xfrm>
            <a:off x="468313" y="3789363"/>
            <a:ext cx="8229600" cy="4525962"/>
          </a:xfrm>
        </p:spPr>
        <p:txBody>
          <a:bodyPr/>
          <a:lstStyle/>
          <a:p>
            <a:r>
              <a:rPr lang="sl-SI" altLang="sl-SI"/>
              <a:t>Zgodovina nizozemskih naporov za samostojnost sega v čas, ko je bila nizozemska sestavni del španskega kraljestva.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2000" fill="hold"/>
                                        <p:tgtEl>
                                          <p:spTgt spid="68610"/>
                                        </p:tgtEl>
                                        <p:attrNameLst>
                                          <p:attrName>ppt_w</p:attrName>
                                        </p:attrNameLst>
                                      </p:cBhvr>
                                      <p:tavLst>
                                        <p:tav tm="0">
                                          <p:val>
                                            <p:strVal val="#ppt_w*2.5"/>
                                          </p:val>
                                        </p:tav>
                                        <p:tav tm="100000">
                                          <p:val>
                                            <p:strVal val="#ppt_w"/>
                                          </p:val>
                                        </p:tav>
                                      </p:tavLst>
                                    </p:anim>
                                    <p:anim calcmode="lin" valueType="num">
                                      <p:cBhvr>
                                        <p:cTn id="8" dur="2000" fill="hold"/>
                                        <p:tgtEl>
                                          <p:spTgt spid="68610"/>
                                        </p:tgtEl>
                                        <p:attrNameLst>
                                          <p:attrName>ppt_h</p:attrName>
                                        </p:attrNameLst>
                                      </p:cBhvr>
                                      <p:tavLst>
                                        <p:tav tm="0">
                                          <p:val>
                                            <p:strVal val="#ppt_h"/>
                                          </p:val>
                                        </p:tav>
                                        <p:tav tm="100000">
                                          <p:val>
                                            <p:strVal val="#ppt_h"/>
                                          </p:val>
                                        </p:tav>
                                      </p:tavLst>
                                    </p:anim>
                                    <p:anim calcmode="lin" valueType="num">
                                      <p:cBhvr>
                                        <p:cTn id="9" dur="2000" fill="hold"/>
                                        <p:tgtEl>
                                          <p:spTgt spid="6861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6861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686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8611">
                                            <p:txEl>
                                              <p:pRg st="0" end="0"/>
                                            </p:txEl>
                                          </p:spTgt>
                                        </p:tgtEl>
                                        <p:attrNameLst>
                                          <p:attrName>style.visibility</p:attrName>
                                        </p:attrNameLst>
                                      </p:cBhvr>
                                      <p:to>
                                        <p:strVal val="visible"/>
                                      </p:to>
                                    </p:set>
                                    <p:animEffect transition="in" filter="wipe(left)">
                                      <p:cBhvr>
                                        <p:cTn id="16" dur="500"/>
                                        <p:tgtEl>
                                          <p:spTgt spid="686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C17D160C-A7E1-4AA2-89B5-069D163A1EF6}"/>
              </a:ext>
            </a:extLst>
          </p:cNvPr>
          <p:cNvSpPr>
            <a:spLocks noGrp="1" noChangeArrowheads="1"/>
          </p:cNvSpPr>
          <p:nvPr>
            <p:ph type="title"/>
          </p:nvPr>
        </p:nvSpPr>
        <p:spPr>
          <a:xfrm>
            <a:off x="468313" y="549275"/>
            <a:ext cx="8229600" cy="1139825"/>
          </a:xfrm>
        </p:spPr>
        <p:txBody>
          <a:bodyPr/>
          <a:lstStyle/>
          <a:p>
            <a:endParaRPr lang="sl-SI" altLang="sl-SI"/>
          </a:p>
        </p:txBody>
      </p:sp>
      <p:sp>
        <p:nvSpPr>
          <p:cNvPr id="71683" name="Rectangle 3">
            <a:extLst>
              <a:ext uri="{FF2B5EF4-FFF2-40B4-BE49-F238E27FC236}">
                <a16:creationId xmlns:a16="http://schemas.microsoft.com/office/drawing/2014/main" id="{CC453B78-46D6-434C-91B6-6A2813908A8C}"/>
              </a:ext>
            </a:extLst>
          </p:cNvPr>
          <p:cNvSpPr>
            <a:spLocks noGrp="1" noChangeArrowheads="1"/>
          </p:cNvSpPr>
          <p:nvPr>
            <p:ph type="body" idx="1"/>
          </p:nvPr>
        </p:nvSpPr>
        <p:spPr>
          <a:xfrm>
            <a:off x="395288" y="1052513"/>
            <a:ext cx="8229600" cy="6048375"/>
          </a:xfrm>
        </p:spPr>
        <p:txBody>
          <a:bodyPr/>
          <a:lstStyle/>
          <a:p>
            <a:pPr>
              <a:lnSpc>
                <a:spcPct val="90000"/>
              </a:lnSpc>
            </a:pPr>
            <a:r>
              <a:rPr lang="sl-SI" altLang="sl-SI" sz="2800"/>
              <a:t>Razdeljena je bila na 17 provinc, obsegala pa je današnjo Nizozemsko, Belgijo , Luksemburg in del severne Francije.</a:t>
            </a:r>
          </a:p>
          <a:p>
            <a:pPr>
              <a:lnSpc>
                <a:spcPct val="90000"/>
              </a:lnSpc>
            </a:pPr>
            <a:endParaRPr lang="sl-SI" altLang="sl-SI" sz="2800"/>
          </a:p>
          <a:p>
            <a:pPr>
              <a:lnSpc>
                <a:spcPct val="90000"/>
              </a:lnSpc>
            </a:pPr>
            <a:r>
              <a:rPr lang="sl-SI" altLang="sl-SI" sz="2800"/>
              <a:t>Pomembna je bila zaradi bogastva, ki se je kopičilo v Antwerpnu(pomembno pristanišče). </a:t>
            </a:r>
          </a:p>
          <a:p>
            <a:pPr>
              <a:lnSpc>
                <a:spcPct val="90000"/>
              </a:lnSpc>
            </a:pPr>
            <a:endParaRPr lang="sl-SI" altLang="sl-SI" sz="2800"/>
          </a:p>
          <a:p>
            <a:pPr>
              <a:lnSpc>
                <a:spcPct val="90000"/>
              </a:lnSpc>
            </a:pPr>
            <a:r>
              <a:rPr lang="sl-SI" altLang="sl-SI" sz="2800"/>
              <a:t>Španci so na veliko izkoriščali Nizozemsko, napetosti so se povečale v času kralja Filipa II., ta je želel povečati davke in na pomembne položaje na Nizozemskem nastavljal Špance.</a:t>
            </a:r>
          </a:p>
          <a:p>
            <a:pPr>
              <a:lnSpc>
                <a:spcPct val="90000"/>
              </a:lnSpc>
            </a:pPr>
            <a:endParaRPr lang="sl-SI" altLang="sl-SI" sz="2800"/>
          </a:p>
          <a:p>
            <a:pPr>
              <a:lnSpc>
                <a:spcPct val="90000"/>
              </a:lnSpc>
              <a:buFont typeface="Wingdings" panose="05000000000000000000" pitchFamily="2" charset="2"/>
              <a:buNone/>
            </a:pPr>
            <a:r>
              <a:rPr lang="sl-SI" altLang="sl-SI" sz="28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20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animEffect transition="in" filter="fade">
                                      <p:cBhvr>
                                        <p:cTn id="12" dur="2000"/>
                                        <p:tgtEl>
                                          <p:spTgt spid="716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fade">
                                      <p:cBhvr>
                                        <p:cTn id="17" dur="2000"/>
                                        <p:tgtEl>
                                          <p:spTgt spid="716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683">
                                            <p:txEl>
                                              <p:pRg st="4" end="4"/>
                                            </p:txEl>
                                          </p:spTgt>
                                        </p:tgtEl>
                                        <p:attrNameLst>
                                          <p:attrName>style.visibility</p:attrName>
                                        </p:attrNameLst>
                                      </p:cBhvr>
                                      <p:to>
                                        <p:strVal val="visible"/>
                                      </p:to>
                                    </p:set>
                                    <p:animEffect transition="in" filter="fade">
                                      <p:cBhvr>
                                        <p:cTn id="22" dur="2000"/>
                                        <p:tgtEl>
                                          <p:spTgt spid="716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683">
                                            <p:txEl>
                                              <p:pRg st="6" end="6"/>
                                            </p:txEl>
                                          </p:spTgt>
                                        </p:tgtEl>
                                        <p:attrNameLst>
                                          <p:attrName>style.visibility</p:attrName>
                                        </p:attrNameLst>
                                      </p:cBhvr>
                                      <p:to>
                                        <p:strVal val="visible"/>
                                      </p:to>
                                    </p:set>
                                    <p:animEffect transition="in" filter="fade">
                                      <p:cBhvr>
                                        <p:cTn id="27" dur="2000"/>
                                        <p:tgtEl>
                                          <p:spTgt spid="716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theme/theme1.xml><?xml version="1.0" encoding="utf-8"?>
<a:theme xmlns:a="http://schemas.openxmlformats.org/drawingml/2006/main" name="Kodranje">
  <a:themeElements>
    <a:clrScheme name="Kodranj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Kodranj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Kodranj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Kodranj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Kodranj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Kodranj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Kodranj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Kodranj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Kodranj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Kodranj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Kodranj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Ripple</Template>
  <TotalTime>0</TotalTime>
  <Words>906</Words>
  <Application>Microsoft Office PowerPoint</Application>
  <PresentationFormat>On-screen Show (4:3)</PresentationFormat>
  <Paragraphs>63</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Wingdings</vt:lpstr>
      <vt:lpstr>Kodranje</vt:lpstr>
      <vt:lpstr>VERSKE  VOJNE</vt:lpstr>
      <vt:lpstr>PowerPoint Presentation</vt:lpstr>
      <vt:lpstr>PROTIREFORMACIJA</vt:lpstr>
      <vt:lpstr>PowerPoint Presentation</vt:lpstr>
      <vt:lpstr>PowerPoint Presentation</vt:lpstr>
      <vt:lpstr>JEZUITSKI RED</vt:lpstr>
      <vt:lpstr>PowerPoint Presentation</vt:lpstr>
      <vt:lpstr>Nizozemska osvobodilna vojna –uvod v tridesetletno vojno</vt:lpstr>
      <vt:lpstr>PowerPoint Presentation</vt:lpstr>
      <vt:lpstr>PowerPoint Presentation</vt:lpstr>
      <vt:lpstr>PowerPoint Presentation</vt:lpstr>
      <vt:lpstr>TRIDESETLETNA VOJNA – odloči o verski pripadnosti  Evropejcev  (1618 – 1648)</vt:lpstr>
      <vt:lpstr>Protestanti in katoliki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POSLEDICE TRIDESETLETNE VOJNE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2019-06-03T09:16:55Z</dcterms:created>
  <dcterms:modified xsi:type="dcterms:W3CDTF">2019-06-03T09:16:55Z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