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41154-9E6F-4262-A996-ED48D049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399E3-5858-4C3E-9792-811192E38D3F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E8163-42B2-4675-8B02-C11364354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431D5-F6EE-4292-9942-845ADBDF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A60FC-0122-4731-84E5-2FF8333DF1A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979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DB05-DD8A-4AF7-9F6C-BED51B89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BBFD-0900-4682-9ECD-10164E7A61F3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4F8D1-4F1D-43E7-8F3B-562B683E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68FB2-1641-4224-B1A4-4AD69229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D4AC4-0AF8-4E56-8510-AFB74DDF0F9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8540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103A8-DEDC-430D-880F-F5F0202B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F648-9C80-4ABA-AB1E-A3E29CCA27D0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8DE2D-65C6-4332-ABFF-2A4067926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2C4C5-1C50-4C64-968D-BCECC1F4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73D27-D264-4666-AB0C-80998DFAF25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0769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77A03-18AA-43C2-9F76-B20E84A30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21CF-F494-453B-AC12-5AF6955463B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F6E3B-6A8E-49B1-B246-4255D9AA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EE468-CF5B-4448-945A-7F1B6F30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F935E-5B6D-48A3-844E-8BE0FF42C4B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3448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3D74E-63D2-428D-8E9C-2D0D035D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BAE1-1DE0-4D8C-818C-6B4D292E957D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F21B0-6B3A-4406-AADB-77C7BEC1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A7B2B-8F7A-4F6B-92AC-8C6C28A7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580FE-8ABC-472B-8417-4AC5BB46D88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8841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30A178-F2F3-45C2-A5EC-B5D784F5A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9001-699C-431D-AA6D-1FA917103568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F4E64C-8A4F-4F4B-87E0-7B81F300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3BD8F9-FE53-4A8E-A658-54014293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C2EB7-E7F2-48C4-B11D-C65A2FFD306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6720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05F4AB-B1E6-4C45-8D84-204E31FD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AC05A-E9F4-4068-ADD9-E3CC7549BB5E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0C9D7E1-D6F9-415D-8B9D-B1630954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27765BC-D1EE-4003-8583-B1984864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006CB-D752-4762-8DF9-5B928738A2F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6895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ED203ED-584E-4885-8C2A-58757585B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B322-8512-420A-83F0-19B418736935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14E97B-F965-4F9B-8C86-692E6CA0D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28C9B3-1D66-49A2-8D1C-1333420F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D79F5-41A1-4873-9FA4-62C70A4E835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8698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C0B1025-730C-4963-9CD8-DD76BA87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9104C-5770-49F7-A13E-7857DB0B3A0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3F10E9-B5AC-409F-B5AC-AEF7D75F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0C636B-F9AC-4C1C-92FC-E49551CC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30F7E-74D1-44A9-9633-F4FC72D2B54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2673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06E941-884F-4103-9FEA-7B1248E7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BC416-3A72-4753-849B-3DD0E22AEA8E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B4B8E9-D7D5-4BF0-9A33-45AC6456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7BEA6A-4B51-438E-8FAB-C2F397D4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41ECD-0345-4457-AFD5-0EBCB8BAD5B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305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596F89-FA36-4CF7-9A59-296173A1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D3415-27E2-4705-B9E6-9CA77D846B35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BAD803-2455-44CA-A1D1-BFF4A3AFE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828252-40F5-4FDD-9005-2D4D3303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1CE89-6289-4CBF-BFBF-15CFC3168A0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4551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C852ED8-3012-4613-A289-4CAC8D87BE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EB228E4-0356-4855-8B9D-52FDF7561F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613B5-7C9C-43D4-8245-50E81D4C1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9DE898-A992-4725-81C6-1EA88C6F3E3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DAE8D-8DC9-48E6-B01C-55C59A466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75AA-5A01-4212-951F-B02586BFB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72FA96B-A978-4C12-B16C-1DC659E8EAB2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F33C766F-F22E-4DFD-8C07-06DBC68AE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8800" b="1">
                <a:latin typeface="Baskerville Old Face" panose="02020602080505020303" pitchFamily="18" charset="0"/>
              </a:rPr>
              <a:t>Vietnamska vojna</a:t>
            </a:r>
            <a:endParaRPr lang="en-US" altLang="sl-SI" sz="8800" b="1">
              <a:latin typeface="Baskerville Old Face" panose="02020602080505020303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E9209EF-386D-4012-A346-253643DE1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                                  1965-1975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</p:txBody>
      </p:sp>
      <p:pic>
        <p:nvPicPr>
          <p:cNvPr id="2052" name="Picture 2" descr="Bruce Crandall's UH-1D.jpg">
            <a:extLst>
              <a:ext uri="{FF2B5EF4-FFF2-40B4-BE49-F238E27FC236}">
                <a16:creationId xmlns:a16="http://schemas.microsoft.com/office/drawing/2014/main" id="{13D99D5D-D271-42BE-9BD1-6F2C573F3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205038"/>
            <a:ext cx="4968875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005C299-BF7E-4FF8-A43B-9FDEC8BD1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ZDA</a:t>
            </a:r>
            <a:endParaRPr lang="en-US" altLang="sl-SI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A9B756C-F2C4-4937-A52A-0314EB65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V Vietnam poslali veliko število vojakov,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imeli popoln nadzor nad zrakom,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obsežno bombandirali džunglo,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poraz komunistov med ofenzivo Tet omogoči američanom da do 1973 umaknejo 95% vojakov,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1973 v Parizu podpisana mirovna pogodba, vendar se boji nadaljujejo.</a:t>
            </a:r>
          </a:p>
          <a:p>
            <a:endParaRPr lang="en-US" altLang="sl-S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01B3B7E-F7CD-4CF7-83AB-493AA553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Zaključki</a:t>
            </a:r>
            <a:endParaRPr lang="en-US" altLang="sl-SI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CF07C56-D192-4BEB-8CD1-DE8F82721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 1975 - Severni Vietnam napade Južni Vietnam in se združi v eno Demokratično republiko Vietnam, diktatorsko pa jo vodi Ho Ši Minh.</a:t>
            </a:r>
          </a:p>
          <a:p>
            <a:pPr>
              <a:buFont typeface="Wingdings" panose="05000000000000000000" pitchFamily="2" charset="2"/>
              <a:buChar char="q"/>
            </a:pPr>
            <a:endParaRPr lang="sl-SI" altLang="sl-SI"/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Trajanje : 19 let, 180 dni.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4E18EAE5-19F2-41BD-9D41-892D2F10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Francoska Indokina</a:t>
            </a:r>
            <a:endParaRPr lang="en-US" alt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8465A-1ACA-4257-8652-8B3D4CB15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600200"/>
            <a:ext cx="6408737" cy="45259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Območje Vietnama, Laosa in Kambodže,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Francija si jo od 1850 do 1893 podredi,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Francozi vladajo naslednjih 70 let,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nakopljejo si veliko sovražnikov,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pojavi se veliko uporniških skupin, upori so zatrti,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1940 Japonska zasede Indokino,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1944-1945 v severnem Vietnamu izbruhne huda lakota zaradi slabega vremena in japonske okupacije.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sl-SI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076" name="Picture 3" descr="Indochine_française_(1913).jpg">
            <a:extLst>
              <a:ext uri="{FF2B5EF4-FFF2-40B4-BE49-F238E27FC236}">
                <a16:creationId xmlns:a16="http://schemas.microsoft.com/office/drawing/2014/main" id="{8C3ED915-37AA-4C54-A2A1-88090A844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341438"/>
            <a:ext cx="2916237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EABDD54E-6A99-490C-BCD0-2DA2271F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Francoska Indokina</a:t>
            </a:r>
            <a:endParaRPr lang="en-US" altLang="sl-SI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883F2C49-079B-4519-A044-E8CA3276D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Zaradi lakote umre 1 milijon ljudi,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1945 Japonci zaprejo vse preostale vplivne francoze,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avgusta 1945 se Japonska preda,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Francozi še vedno zaprti (vakuum moči),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Viet Minh to izkoristi in izvede revolucijo.</a:t>
            </a:r>
            <a:endParaRPr lang="en-US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EE8D44C-AD44-48F2-AC21-5828C543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Viet Minh</a:t>
            </a:r>
            <a:endParaRPr lang="en-US" altLang="sl-SI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95CC2705-175F-46D6-A77B-0830AF5C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Je gibanje za neodvisnost Vietnama,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vodja; Ho Ši Minh,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podpira jih Kitajska,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komunizem.</a:t>
            </a:r>
            <a:endParaRPr lang="en-US" altLang="sl-SI"/>
          </a:p>
        </p:txBody>
      </p:sp>
      <p:pic>
        <p:nvPicPr>
          <p:cNvPr id="5124" name="Picture 2" descr="http://upload.wikimedia.org/wikipedia/commons/thumb/6/6b/Flag_of_North_Vietnam_1945-1955.svg/220px-Flag_of_North_Vietnam_1945-1955.svg.png">
            <a:extLst>
              <a:ext uri="{FF2B5EF4-FFF2-40B4-BE49-F238E27FC236}">
                <a16:creationId xmlns:a16="http://schemas.microsoft.com/office/drawing/2014/main" id="{7DF79D51-C906-4E07-9281-27B32BCD0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652963"/>
            <a:ext cx="20955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http://upload.wikimedia.org/wikipedia/commons/thumb/1/17/Ho_Chi_Minh_1946_cropped.jpg/200px-Ho_Chi_Minh_1946_cropped.jpg">
            <a:extLst>
              <a:ext uri="{FF2B5EF4-FFF2-40B4-BE49-F238E27FC236}">
                <a16:creationId xmlns:a16="http://schemas.microsoft.com/office/drawing/2014/main" id="{4EC5AC8E-E7DC-453D-8D12-B64FD4F30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19050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854B358-535F-4DE0-9D7F-89EEC177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Prva Indokinska vojna</a:t>
            </a:r>
            <a:endParaRPr lang="en-US" altLang="sl-SI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D727AD0-CFE1-4DB5-A1C2-A72FCAF8E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Zavezniki se strinjajo, da območje Indokine pripada Franciji,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Francozi začnejo ponovno zavzemati območje,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Kitajski komunisti Viet Minhu pošiljajo vojaško opremo,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Viet Minh začne gverilsko vojno.</a:t>
            </a:r>
            <a:endParaRPr lang="en-US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526EFA6-CBB2-405E-A554-D8E2EC1B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Umik Francije</a:t>
            </a:r>
            <a:endParaRPr lang="en-US" alt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1C995-FC05-400A-BB87-3752EAB8B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1950 Kitajska prizna Viet Minhu oblast,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nekomunistični narodi pa priznajo cesarja Bao Daija,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zaradi korejske vojne imajo zavezniki dogodke v Indokini za dokaz komunističnega širjenja ozemlja,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Zavezniki pomagajo Francozom, ZDA do 1954 porabi milijardo dolarjev v podporo francoski vojski,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sl-SI" dirty="0"/>
              <a:t>7. maja 1954 se Francija preda.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70C75A0-A7D6-47D3-A834-17C2E341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Vietnam</a:t>
            </a:r>
            <a:endParaRPr lang="en-US" altLang="sl-SI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9794B33-4C98-488E-AF36-35A61867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Viet Minh postane vlada severnega Vietnama,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Južni Vietnam pa vodi Bao Dai,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ZDA v južni Vietnam pošiljajo svetovalce in opremo, medtem Sovjetska zveza na severu počne enako,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1965 prve ameriške bojne enote vstopijo v Vietnam.</a:t>
            </a:r>
            <a:endParaRPr lang="en-US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F2C50870-3C49-476A-883E-E3E5918C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Vietnamska vojna</a:t>
            </a:r>
            <a:endParaRPr lang="en-US" altLang="sl-SI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B0ED5AE-888D-490F-A862-10E0AA41B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Boji potekajo v južnem Vietnamu,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sever pošlje na tisoče vojakov na jug,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sodeluje tudi več tisoč južnovietnamskih pripadnikov  komunističnega Vietkonga,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Vietkongovski borci na videz civilisti,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Ameriški vojaki zaradi podobnosti ponesreči ubijejo veliko civilistov.</a:t>
            </a:r>
          </a:p>
          <a:p>
            <a:pPr>
              <a:buFont typeface="Arial" panose="020B0604020202020204" pitchFamily="34" charset="0"/>
              <a:buNone/>
            </a:pPr>
            <a:endParaRPr lang="en-US" altLang="sl-S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ADF19F3-7552-4566-934A-3FD4D223D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Vietcong</a:t>
            </a:r>
            <a:endParaRPr lang="en-US" altLang="sl-SI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9B08DE4-6D9D-4C8D-B794-50371845E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Komunistična gverila,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uporabljali zemeljske mine in pasti lastne izdelave,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njihove pasti nižale sovražnikovo moralo,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/>
              <a:t>izkopali zapleteno mrežo podzemnih predorov za premik borcev in za bivanje.</a:t>
            </a:r>
            <a:endParaRPr lang="en-US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Baskerville Old Face</vt:lpstr>
      <vt:lpstr>Calibri</vt:lpstr>
      <vt:lpstr>Wingdings</vt:lpstr>
      <vt:lpstr>Office Theme</vt:lpstr>
      <vt:lpstr>Vietnamska vojna</vt:lpstr>
      <vt:lpstr>Francoska Indokina</vt:lpstr>
      <vt:lpstr>Francoska Indokina</vt:lpstr>
      <vt:lpstr>Viet Minh</vt:lpstr>
      <vt:lpstr>Prva Indokinska vojna</vt:lpstr>
      <vt:lpstr>Umik Francije</vt:lpstr>
      <vt:lpstr>Vietnam</vt:lpstr>
      <vt:lpstr>Vietnamska vojna</vt:lpstr>
      <vt:lpstr>Vietcong</vt:lpstr>
      <vt:lpstr>ZDA</vt:lpstr>
      <vt:lpstr>Zaključki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2019-06-03T09:16:56Z</dcterms:created>
  <dcterms:modified xsi:type="dcterms:W3CDTF">2019-06-03T09:16:56Z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