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5"/>
  </p:notesMasterIdLst>
  <p:sldIdLst>
    <p:sldId id="256" r:id="rId2"/>
    <p:sldId id="257" r:id="rId3"/>
    <p:sldId id="259" r:id="rId4"/>
    <p:sldId id="258" r:id="rId5"/>
    <p:sldId id="260" r:id="rId6"/>
    <p:sldId id="261" r:id="rId7"/>
    <p:sldId id="262" r:id="rId8"/>
    <p:sldId id="263" r:id="rId9"/>
    <p:sldId id="266" r:id="rId10"/>
    <p:sldId id="267" r:id="rId11"/>
    <p:sldId id="265" r:id="rId12"/>
    <p:sldId id="268" r:id="rId13"/>
    <p:sldId id="264" r:id="rId1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71" d="100"/>
          <a:sy n="71" d="100"/>
        </p:scale>
        <p:origin x="-13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29948A9F-630E-4E7C-8358-E2C995B2B9D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sl-SI"/>
          </a:p>
        </p:txBody>
      </p:sp>
      <p:sp>
        <p:nvSpPr>
          <p:cNvPr id="3" name="Ograda datuma 2">
            <a:extLst>
              <a:ext uri="{FF2B5EF4-FFF2-40B4-BE49-F238E27FC236}">
                <a16:creationId xmlns:a16="http://schemas.microsoft.com/office/drawing/2014/main" id="{F93FEF20-E397-4607-A3EC-EF79D8C56D4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28ABFA1-B0F1-40AF-8E87-DDBFB4F8698A}" type="datetimeFigureOut">
              <a:rPr lang="sl-SI"/>
              <a:pPr>
                <a:defRPr/>
              </a:pPr>
              <a:t>3. 06. 2019</a:t>
            </a:fld>
            <a:endParaRPr lang="sl-SI" dirty="0"/>
          </a:p>
        </p:txBody>
      </p:sp>
      <p:sp>
        <p:nvSpPr>
          <p:cNvPr id="4" name="Ograda stranske slike 3">
            <a:extLst>
              <a:ext uri="{FF2B5EF4-FFF2-40B4-BE49-F238E27FC236}">
                <a16:creationId xmlns:a16="http://schemas.microsoft.com/office/drawing/2014/main" id="{27C44431-0101-4E3B-BEBC-1552B8F810A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dirty="0"/>
          </a:p>
        </p:txBody>
      </p:sp>
      <p:sp>
        <p:nvSpPr>
          <p:cNvPr id="5" name="Ograda opomb 4">
            <a:extLst>
              <a:ext uri="{FF2B5EF4-FFF2-40B4-BE49-F238E27FC236}">
                <a16:creationId xmlns:a16="http://schemas.microsoft.com/office/drawing/2014/main" id="{E9DD6541-03B6-471E-9D4B-97FFFAA366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2920D04A-D0CA-4953-AF0D-CBFF146BC6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sl-SI"/>
          </a:p>
        </p:txBody>
      </p:sp>
      <p:sp>
        <p:nvSpPr>
          <p:cNvPr id="7" name="Ograda številke diapozitiva 6">
            <a:extLst>
              <a:ext uri="{FF2B5EF4-FFF2-40B4-BE49-F238E27FC236}">
                <a16:creationId xmlns:a16="http://schemas.microsoft.com/office/drawing/2014/main" id="{DA33E4AD-7942-46A4-B872-B68FBEAD5FC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79C2F52-F079-4F8C-A98A-AB9FB1C10CD1}"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stranske slike 1">
            <a:extLst>
              <a:ext uri="{FF2B5EF4-FFF2-40B4-BE49-F238E27FC236}">
                <a16:creationId xmlns:a16="http://schemas.microsoft.com/office/drawing/2014/main" id="{F1E45A9A-229E-4B4A-8AA8-379A14C13C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Ograda opomb 2">
            <a:extLst>
              <a:ext uri="{FF2B5EF4-FFF2-40B4-BE49-F238E27FC236}">
                <a16:creationId xmlns:a16="http://schemas.microsoft.com/office/drawing/2014/main" id="{3344706E-01CD-4E1B-83E4-3E7FB45205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l-SI" altLang="sl-SI"/>
              <a:t>NI NAPAK</a:t>
            </a:r>
          </a:p>
        </p:txBody>
      </p:sp>
      <p:sp>
        <p:nvSpPr>
          <p:cNvPr id="23556" name="Ograda številke diapozitiva 3">
            <a:extLst>
              <a:ext uri="{FF2B5EF4-FFF2-40B4-BE49-F238E27FC236}">
                <a16:creationId xmlns:a16="http://schemas.microsoft.com/office/drawing/2014/main" id="{97C8897A-461D-4E23-B8E8-ED83087B09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51CE54-EDF5-4D2A-A68D-588016E2AF7F}" type="slidenum">
              <a:rPr lang="sl-SI" altLang="sl-SI">
                <a:latin typeface="Arial" panose="020B0604020202020204" pitchFamily="34" charset="0"/>
              </a:rPr>
              <a:pPr eaLnBrk="1" hangingPunct="1">
                <a:spcBef>
                  <a:spcPct val="0"/>
                </a:spcBef>
              </a:pPr>
              <a:t>5</a:t>
            </a:fld>
            <a:endParaRPr lang="sl-SI" altLang="sl-SI">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Pravokotni trikotnik 10">
            <a:extLst>
              <a:ext uri="{FF2B5EF4-FFF2-40B4-BE49-F238E27FC236}">
                <a16:creationId xmlns:a16="http://schemas.microsoft.com/office/drawing/2014/main" id="{E42F418E-19E7-4DEB-AD6B-B6DB79B1B02A}"/>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Skupina 15">
            <a:extLst>
              <a:ext uri="{FF2B5EF4-FFF2-40B4-BE49-F238E27FC236}">
                <a16:creationId xmlns:a16="http://schemas.microsoft.com/office/drawing/2014/main" id="{D4B7D3A5-7607-4C73-A54E-076093E06692}"/>
              </a:ext>
            </a:extLst>
          </p:cNvPr>
          <p:cNvGrpSpPr>
            <a:grpSpLocks/>
          </p:cNvGrpSpPr>
          <p:nvPr/>
        </p:nvGrpSpPr>
        <p:grpSpPr bwMode="auto">
          <a:xfrm>
            <a:off x="-3175" y="4953000"/>
            <a:ext cx="9147175" cy="1911350"/>
            <a:chOff x="-3765" y="4832896"/>
            <a:chExt cx="9147765" cy="2032192"/>
          </a:xfrm>
        </p:grpSpPr>
        <p:sp>
          <p:nvSpPr>
            <p:cNvPr id="6" name="Prostoročno 16">
              <a:extLst>
                <a:ext uri="{FF2B5EF4-FFF2-40B4-BE49-F238E27FC236}">
                  <a16:creationId xmlns:a16="http://schemas.microsoft.com/office/drawing/2014/main" id="{E5C6F2FB-96E3-4A79-A2F0-6BC8F7C54939}"/>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Prostoročno 18">
              <a:extLst>
                <a:ext uri="{FF2B5EF4-FFF2-40B4-BE49-F238E27FC236}">
                  <a16:creationId xmlns:a16="http://schemas.microsoft.com/office/drawing/2014/main" id="{26D47C6B-165F-4D4B-AD70-E095F023854A}"/>
                </a:ext>
              </a:extLst>
            </p:cNvPr>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8" name="Prostoročno 19">
              <a:extLst>
                <a:ext uri="{FF2B5EF4-FFF2-40B4-BE49-F238E27FC236}">
                  <a16:creationId xmlns:a16="http://schemas.microsoft.com/office/drawing/2014/main" id="{291A70BD-C096-406F-840B-67AD984ABBD9}"/>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Raven konektor 20">
              <a:extLst>
                <a:ext uri="{FF2B5EF4-FFF2-40B4-BE49-F238E27FC236}">
                  <a16:creationId xmlns:a16="http://schemas.microsoft.com/office/drawing/2014/main" id="{DA17BC66-E7BD-44D7-98BE-A37D9727C1B7}"/>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Naslov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sl-SI"/>
              <a:t>Kliknite, če želite urediti slog naslova matrice</a:t>
            </a:r>
            <a:endParaRPr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11" name="Ograda datuma 29">
            <a:extLst>
              <a:ext uri="{FF2B5EF4-FFF2-40B4-BE49-F238E27FC236}">
                <a16:creationId xmlns:a16="http://schemas.microsoft.com/office/drawing/2014/main" id="{A3080D9A-EF14-4006-A3FF-6DEC2AE2F0D1}"/>
              </a:ext>
            </a:extLst>
          </p:cNvPr>
          <p:cNvSpPr>
            <a:spLocks noGrp="1"/>
          </p:cNvSpPr>
          <p:nvPr>
            <p:ph type="dt" sz="half" idx="10"/>
          </p:nvPr>
        </p:nvSpPr>
        <p:spPr/>
        <p:txBody>
          <a:bodyPr/>
          <a:lstStyle>
            <a:lvl1pPr>
              <a:defRPr>
                <a:solidFill>
                  <a:srgbClr val="FFFFFF"/>
                </a:solidFill>
              </a:defRPr>
            </a:lvl1pPr>
            <a:extLst/>
          </a:lstStyle>
          <a:p>
            <a:pPr>
              <a:defRPr/>
            </a:pPr>
            <a:fld id="{09A8CE7B-173A-4B90-97DC-95C16696CF9E}" type="datetimeFigureOut">
              <a:rPr lang="sl-SI"/>
              <a:pPr>
                <a:defRPr/>
              </a:pPr>
              <a:t>3. 06. 2019</a:t>
            </a:fld>
            <a:endParaRPr lang="sl-SI" dirty="0"/>
          </a:p>
        </p:txBody>
      </p:sp>
      <p:sp>
        <p:nvSpPr>
          <p:cNvPr id="12" name="Ograda noge 18">
            <a:extLst>
              <a:ext uri="{FF2B5EF4-FFF2-40B4-BE49-F238E27FC236}">
                <a16:creationId xmlns:a16="http://schemas.microsoft.com/office/drawing/2014/main" id="{8CCF83F7-B749-452F-B145-214F16F84129}"/>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sl-SI"/>
          </a:p>
        </p:txBody>
      </p:sp>
      <p:sp>
        <p:nvSpPr>
          <p:cNvPr id="13" name="Ograda številke diapozitiva 26">
            <a:extLst>
              <a:ext uri="{FF2B5EF4-FFF2-40B4-BE49-F238E27FC236}">
                <a16:creationId xmlns:a16="http://schemas.microsoft.com/office/drawing/2014/main" id="{04A62FED-C8F9-47F4-8489-41F62D313E9D}"/>
              </a:ext>
            </a:extLst>
          </p:cNvPr>
          <p:cNvSpPr>
            <a:spLocks noGrp="1"/>
          </p:cNvSpPr>
          <p:nvPr>
            <p:ph type="sldNum" sz="quarter" idx="12"/>
          </p:nvPr>
        </p:nvSpPr>
        <p:spPr/>
        <p:txBody>
          <a:bodyPr/>
          <a:lstStyle>
            <a:lvl1pPr>
              <a:defRPr>
                <a:solidFill>
                  <a:srgbClr val="FFFFFF"/>
                </a:solidFill>
              </a:defRPr>
            </a:lvl1pPr>
          </a:lstStyle>
          <a:p>
            <a:fld id="{F3A5C9AC-297F-4B12-B943-1CD4971D2B41}" type="slidenum">
              <a:rPr lang="sl-SI" altLang="sl-SI"/>
              <a:pPr/>
              <a:t>‹#›</a:t>
            </a:fld>
            <a:endParaRPr lang="sl-SI" altLang="sl-SI"/>
          </a:p>
        </p:txBody>
      </p:sp>
    </p:spTree>
    <p:extLst>
      <p:ext uri="{BB962C8B-B14F-4D97-AF65-F5344CB8AC3E}">
        <p14:creationId xmlns:p14="http://schemas.microsoft.com/office/powerpoint/2010/main" val="4210555274"/>
      </p:ext>
    </p:extLst>
  </p:cSld>
  <p:clrMapOvr>
    <a:masterClrMapping/>
  </p:clrMapOvr>
  <p:transition advTm="3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1481329"/>
            <a:ext cx="8229600" cy="4386071"/>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F38AF462-33AD-4EC9-A1E5-FCDA5FFCD800}"/>
              </a:ext>
            </a:extLst>
          </p:cNvPr>
          <p:cNvSpPr>
            <a:spLocks noGrp="1"/>
          </p:cNvSpPr>
          <p:nvPr>
            <p:ph type="dt" sz="half" idx="10"/>
          </p:nvPr>
        </p:nvSpPr>
        <p:spPr/>
        <p:txBody>
          <a:bodyPr/>
          <a:lstStyle>
            <a:lvl1pPr>
              <a:defRPr/>
            </a:lvl1pPr>
          </a:lstStyle>
          <a:p>
            <a:pPr>
              <a:defRPr/>
            </a:pPr>
            <a:fld id="{22144A5E-A03D-404D-BFDB-BBBF3A301602}" type="datetimeFigureOut">
              <a:rPr lang="sl-SI"/>
              <a:pPr>
                <a:defRPr/>
              </a:pPr>
              <a:t>3. 06. 2019</a:t>
            </a:fld>
            <a:endParaRPr lang="sl-SI" dirty="0"/>
          </a:p>
        </p:txBody>
      </p:sp>
      <p:sp>
        <p:nvSpPr>
          <p:cNvPr id="5" name="Ograda noge 21">
            <a:extLst>
              <a:ext uri="{FF2B5EF4-FFF2-40B4-BE49-F238E27FC236}">
                <a16:creationId xmlns:a16="http://schemas.microsoft.com/office/drawing/2014/main" id="{9E88AD20-F5D8-4A2A-864B-5A11B10B41C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04E34C1D-9FEB-4CA9-9E89-A5A12AB12408}"/>
              </a:ext>
            </a:extLst>
          </p:cNvPr>
          <p:cNvSpPr>
            <a:spLocks noGrp="1"/>
          </p:cNvSpPr>
          <p:nvPr>
            <p:ph type="sldNum" sz="quarter" idx="12"/>
          </p:nvPr>
        </p:nvSpPr>
        <p:spPr/>
        <p:txBody>
          <a:bodyPr/>
          <a:lstStyle>
            <a:lvl1pPr>
              <a:defRPr/>
            </a:lvl1pPr>
          </a:lstStyle>
          <a:p>
            <a:fld id="{4BBA71B0-07C9-42EE-83E1-F98E68D76278}" type="slidenum">
              <a:rPr lang="sl-SI" altLang="sl-SI"/>
              <a:pPr/>
              <a:t>‹#›</a:t>
            </a:fld>
            <a:endParaRPr lang="sl-SI" altLang="sl-SI"/>
          </a:p>
        </p:txBody>
      </p:sp>
    </p:spTree>
    <p:extLst>
      <p:ext uri="{BB962C8B-B14F-4D97-AF65-F5344CB8AC3E}">
        <p14:creationId xmlns:p14="http://schemas.microsoft.com/office/powerpoint/2010/main" val="1461883070"/>
      </p:ext>
    </p:extLst>
  </p:cSld>
  <p:clrMapOvr>
    <a:masterClrMapping/>
  </p:clrMapOvr>
  <p:transition advTm="3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44013" y="274640"/>
            <a:ext cx="1777470" cy="5592761"/>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41"/>
            <a:ext cx="6324600" cy="5592760"/>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1C0C3EAE-7776-4DB8-9B4C-8DA6E57367A6}"/>
              </a:ext>
            </a:extLst>
          </p:cNvPr>
          <p:cNvSpPr>
            <a:spLocks noGrp="1"/>
          </p:cNvSpPr>
          <p:nvPr>
            <p:ph type="dt" sz="half" idx="10"/>
          </p:nvPr>
        </p:nvSpPr>
        <p:spPr/>
        <p:txBody>
          <a:bodyPr/>
          <a:lstStyle>
            <a:lvl1pPr>
              <a:defRPr/>
            </a:lvl1pPr>
          </a:lstStyle>
          <a:p>
            <a:pPr>
              <a:defRPr/>
            </a:pPr>
            <a:fld id="{DF93B098-3D1F-4D4B-8C50-F2B08471230A}" type="datetimeFigureOut">
              <a:rPr lang="sl-SI"/>
              <a:pPr>
                <a:defRPr/>
              </a:pPr>
              <a:t>3. 06. 2019</a:t>
            </a:fld>
            <a:endParaRPr lang="sl-SI" dirty="0"/>
          </a:p>
        </p:txBody>
      </p:sp>
      <p:sp>
        <p:nvSpPr>
          <p:cNvPr id="5" name="Ograda noge 21">
            <a:extLst>
              <a:ext uri="{FF2B5EF4-FFF2-40B4-BE49-F238E27FC236}">
                <a16:creationId xmlns:a16="http://schemas.microsoft.com/office/drawing/2014/main" id="{6FFE790E-3275-4D79-BE23-14C8172ACEC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83A22AA3-408D-4A5C-BC67-8168B92F8460}"/>
              </a:ext>
            </a:extLst>
          </p:cNvPr>
          <p:cNvSpPr>
            <a:spLocks noGrp="1"/>
          </p:cNvSpPr>
          <p:nvPr>
            <p:ph type="sldNum" sz="quarter" idx="12"/>
          </p:nvPr>
        </p:nvSpPr>
        <p:spPr/>
        <p:txBody>
          <a:bodyPr/>
          <a:lstStyle>
            <a:lvl1pPr>
              <a:defRPr/>
            </a:lvl1pPr>
          </a:lstStyle>
          <a:p>
            <a:fld id="{DF5D980A-908D-4B2A-8CFA-F9350DA2B5FE}" type="slidenum">
              <a:rPr lang="sl-SI" altLang="sl-SI"/>
              <a:pPr/>
              <a:t>‹#›</a:t>
            </a:fld>
            <a:endParaRPr lang="sl-SI" altLang="sl-SI"/>
          </a:p>
        </p:txBody>
      </p:sp>
    </p:spTree>
    <p:extLst>
      <p:ext uri="{BB962C8B-B14F-4D97-AF65-F5344CB8AC3E}">
        <p14:creationId xmlns:p14="http://schemas.microsoft.com/office/powerpoint/2010/main" val="3587940571"/>
      </p:ext>
    </p:extLst>
  </p:cSld>
  <p:clrMapOvr>
    <a:masterClrMapping/>
  </p:clrMapOvr>
  <p:transition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Naslov 6"/>
          <p:cNvSpPr>
            <a:spLocks noGrp="1"/>
          </p:cNvSpPr>
          <p:nvPr>
            <p:ph type="title"/>
          </p:nvPr>
        </p:nvSpPr>
        <p:spPr/>
        <p:txBody>
          <a:bodyPr rtlCol="0"/>
          <a:lstStyle/>
          <a:p>
            <a:r>
              <a:rPr lang="sl-SI"/>
              <a:t>Kliknite, če želite urediti slog naslova matrice</a:t>
            </a:r>
            <a:endParaRPr lang="en-US"/>
          </a:p>
        </p:txBody>
      </p:sp>
      <p:sp>
        <p:nvSpPr>
          <p:cNvPr id="4" name="Ograda datuma 9">
            <a:extLst>
              <a:ext uri="{FF2B5EF4-FFF2-40B4-BE49-F238E27FC236}">
                <a16:creationId xmlns:a16="http://schemas.microsoft.com/office/drawing/2014/main" id="{3E7E21E5-159B-42D0-A95E-FBD37AD1F83F}"/>
              </a:ext>
            </a:extLst>
          </p:cNvPr>
          <p:cNvSpPr>
            <a:spLocks noGrp="1"/>
          </p:cNvSpPr>
          <p:nvPr>
            <p:ph type="dt" sz="half" idx="10"/>
          </p:nvPr>
        </p:nvSpPr>
        <p:spPr/>
        <p:txBody>
          <a:bodyPr/>
          <a:lstStyle>
            <a:lvl1pPr>
              <a:defRPr/>
            </a:lvl1pPr>
          </a:lstStyle>
          <a:p>
            <a:pPr>
              <a:defRPr/>
            </a:pPr>
            <a:fld id="{F58789FE-2E22-4DD9-A3EA-EF8289F665AF}" type="datetimeFigureOut">
              <a:rPr lang="sl-SI"/>
              <a:pPr>
                <a:defRPr/>
              </a:pPr>
              <a:t>3. 06. 2019</a:t>
            </a:fld>
            <a:endParaRPr lang="sl-SI" dirty="0"/>
          </a:p>
        </p:txBody>
      </p:sp>
      <p:sp>
        <p:nvSpPr>
          <p:cNvPr id="5" name="Ograda noge 21">
            <a:extLst>
              <a:ext uri="{FF2B5EF4-FFF2-40B4-BE49-F238E27FC236}">
                <a16:creationId xmlns:a16="http://schemas.microsoft.com/office/drawing/2014/main" id="{86AADD2B-DFB9-4382-9672-874FC5CF12E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34ED99D6-F796-428E-8E3A-AB0E7FAF0EE8}"/>
              </a:ext>
            </a:extLst>
          </p:cNvPr>
          <p:cNvSpPr>
            <a:spLocks noGrp="1"/>
          </p:cNvSpPr>
          <p:nvPr>
            <p:ph type="sldNum" sz="quarter" idx="12"/>
          </p:nvPr>
        </p:nvSpPr>
        <p:spPr/>
        <p:txBody>
          <a:bodyPr/>
          <a:lstStyle>
            <a:lvl1pPr>
              <a:defRPr/>
            </a:lvl1pPr>
          </a:lstStyle>
          <a:p>
            <a:fld id="{7494A580-51BE-49CC-AAFE-0353B07038D6}" type="slidenum">
              <a:rPr lang="sl-SI" altLang="sl-SI"/>
              <a:pPr/>
              <a:t>‹#›</a:t>
            </a:fld>
            <a:endParaRPr lang="sl-SI" altLang="sl-SI"/>
          </a:p>
        </p:txBody>
      </p:sp>
    </p:spTree>
    <p:extLst>
      <p:ext uri="{BB962C8B-B14F-4D97-AF65-F5344CB8AC3E}">
        <p14:creationId xmlns:p14="http://schemas.microsoft.com/office/powerpoint/2010/main" val="1318017923"/>
      </p:ext>
    </p:extLst>
  </p:cSld>
  <p:clrMapOvr>
    <a:masterClrMapping/>
  </p:clrMapOvr>
  <p:transition advTm="3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Škarnice 10">
            <a:extLst>
              <a:ext uri="{FF2B5EF4-FFF2-40B4-BE49-F238E27FC236}">
                <a16:creationId xmlns:a16="http://schemas.microsoft.com/office/drawing/2014/main" id="{F0D18735-E733-48A7-B1AB-7954ACAFD922}"/>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5" name="Škarnice 15">
            <a:extLst>
              <a:ext uri="{FF2B5EF4-FFF2-40B4-BE49-F238E27FC236}">
                <a16:creationId xmlns:a16="http://schemas.microsoft.com/office/drawing/2014/main" id="{93C6B4A4-C021-4BE8-B51F-698E4D15A647}"/>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2" name="Naslov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6" name="Ograda datuma 3">
            <a:extLst>
              <a:ext uri="{FF2B5EF4-FFF2-40B4-BE49-F238E27FC236}">
                <a16:creationId xmlns:a16="http://schemas.microsoft.com/office/drawing/2014/main" id="{2D841581-BB0F-435C-A21C-D409CCE2626E}"/>
              </a:ext>
            </a:extLst>
          </p:cNvPr>
          <p:cNvSpPr>
            <a:spLocks noGrp="1"/>
          </p:cNvSpPr>
          <p:nvPr>
            <p:ph type="dt" sz="half" idx="10"/>
          </p:nvPr>
        </p:nvSpPr>
        <p:spPr/>
        <p:txBody>
          <a:bodyPr/>
          <a:lstStyle>
            <a:lvl1pPr>
              <a:defRPr/>
            </a:lvl1pPr>
            <a:extLst/>
          </a:lstStyle>
          <a:p>
            <a:pPr>
              <a:defRPr/>
            </a:pPr>
            <a:fld id="{082731B8-81BC-4E14-9DDA-0AC113A47D4B}" type="datetimeFigureOut">
              <a:rPr lang="sl-SI"/>
              <a:pPr>
                <a:defRPr/>
              </a:pPr>
              <a:t>3. 06. 2019</a:t>
            </a:fld>
            <a:endParaRPr lang="sl-SI" dirty="0"/>
          </a:p>
        </p:txBody>
      </p:sp>
      <p:sp>
        <p:nvSpPr>
          <p:cNvPr id="7" name="Ograda noge 4">
            <a:extLst>
              <a:ext uri="{FF2B5EF4-FFF2-40B4-BE49-F238E27FC236}">
                <a16:creationId xmlns:a16="http://schemas.microsoft.com/office/drawing/2014/main" id="{9902BD64-C432-478E-A78B-38020FC9738F}"/>
              </a:ext>
            </a:extLst>
          </p:cNvPr>
          <p:cNvSpPr>
            <a:spLocks noGrp="1"/>
          </p:cNvSpPr>
          <p:nvPr>
            <p:ph type="ftr" sz="quarter" idx="11"/>
          </p:nvPr>
        </p:nvSpPr>
        <p:spPr/>
        <p:txBody>
          <a:bodyPr/>
          <a:lstStyle>
            <a:lvl1pPr>
              <a:defRPr/>
            </a:lvl1pPr>
            <a:extLst/>
          </a:lstStyle>
          <a:p>
            <a:pPr>
              <a:defRPr/>
            </a:pPr>
            <a:endParaRPr lang="sl-SI"/>
          </a:p>
        </p:txBody>
      </p:sp>
      <p:sp>
        <p:nvSpPr>
          <p:cNvPr id="8" name="Ograda številke diapozitiva 5">
            <a:extLst>
              <a:ext uri="{FF2B5EF4-FFF2-40B4-BE49-F238E27FC236}">
                <a16:creationId xmlns:a16="http://schemas.microsoft.com/office/drawing/2014/main" id="{AF73C0B6-7E58-489F-B1D3-4D3E7622FF9F}"/>
              </a:ext>
            </a:extLst>
          </p:cNvPr>
          <p:cNvSpPr>
            <a:spLocks noGrp="1"/>
          </p:cNvSpPr>
          <p:nvPr>
            <p:ph type="sldNum" sz="quarter" idx="12"/>
          </p:nvPr>
        </p:nvSpPr>
        <p:spPr/>
        <p:txBody>
          <a:bodyPr/>
          <a:lstStyle>
            <a:lvl1pPr>
              <a:defRPr/>
            </a:lvl1pPr>
          </a:lstStyle>
          <a:p>
            <a:fld id="{CA510BDA-4F6A-4B05-975C-AC0AADDAB97C}" type="slidenum">
              <a:rPr lang="sl-SI" altLang="sl-SI"/>
              <a:pPr/>
              <a:t>‹#›</a:t>
            </a:fld>
            <a:endParaRPr lang="sl-SI" altLang="sl-SI"/>
          </a:p>
        </p:txBody>
      </p:sp>
    </p:spTree>
    <p:extLst>
      <p:ext uri="{BB962C8B-B14F-4D97-AF65-F5344CB8AC3E}">
        <p14:creationId xmlns:p14="http://schemas.microsoft.com/office/powerpoint/2010/main" val="3707495513"/>
      </p:ext>
    </p:extLst>
  </p:cSld>
  <p:clrMapOvr>
    <a:overrideClrMapping bg1="dk1" tx1="lt1" bg2="dk2" tx2="lt2" accent1="accent1" accent2="accent2" accent3="accent3" accent4="accent4" accent5="accent5" accent6="accent6" hlink="hlink" folHlink="folHlink"/>
  </p:clrMapOvr>
  <p:transition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Ograda vsebine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8" name="Naslov 7"/>
          <p:cNvSpPr>
            <a:spLocks noGrp="1"/>
          </p:cNvSpPr>
          <p:nvPr>
            <p:ph type="title"/>
          </p:nvPr>
        </p:nvSpPr>
        <p:spPr/>
        <p:txBody>
          <a:bodyPr rtlCol="0"/>
          <a:lstStyle/>
          <a:p>
            <a:r>
              <a:rPr lang="sl-SI"/>
              <a:t>Kliknite, če želite urediti slog naslova matrice</a:t>
            </a:r>
            <a:endParaRPr lang="en-US"/>
          </a:p>
        </p:txBody>
      </p:sp>
      <p:sp>
        <p:nvSpPr>
          <p:cNvPr id="5" name="Ograda datuma 4">
            <a:extLst>
              <a:ext uri="{FF2B5EF4-FFF2-40B4-BE49-F238E27FC236}">
                <a16:creationId xmlns:a16="http://schemas.microsoft.com/office/drawing/2014/main" id="{D2616E3A-DB17-4E74-B0B0-DD31EB8CCC4D}"/>
              </a:ext>
            </a:extLst>
          </p:cNvPr>
          <p:cNvSpPr>
            <a:spLocks noGrp="1"/>
          </p:cNvSpPr>
          <p:nvPr>
            <p:ph type="dt" sz="half" idx="10"/>
          </p:nvPr>
        </p:nvSpPr>
        <p:spPr/>
        <p:txBody>
          <a:bodyPr/>
          <a:lstStyle>
            <a:lvl1pPr>
              <a:defRPr/>
            </a:lvl1pPr>
            <a:extLst/>
          </a:lstStyle>
          <a:p>
            <a:pPr>
              <a:defRPr/>
            </a:pPr>
            <a:fld id="{503DDBF1-6A71-4588-A6E5-E942F628C294}" type="datetimeFigureOut">
              <a:rPr lang="sl-SI"/>
              <a:pPr>
                <a:defRPr/>
              </a:pPr>
              <a:t>3. 06. 2019</a:t>
            </a:fld>
            <a:endParaRPr lang="sl-SI" dirty="0"/>
          </a:p>
        </p:txBody>
      </p:sp>
      <p:sp>
        <p:nvSpPr>
          <p:cNvPr id="6" name="Ograda noge 5">
            <a:extLst>
              <a:ext uri="{FF2B5EF4-FFF2-40B4-BE49-F238E27FC236}">
                <a16:creationId xmlns:a16="http://schemas.microsoft.com/office/drawing/2014/main" id="{C6098481-8A0A-4EB7-8856-5B7C6B40AF08}"/>
              </a:ext>
            </a:extLst>
          </p:cNvPr>
          <p:cNvSpPr>
            <a:spLocks noGrp="1"/>
          </p:cNvSpPr>
          <p:nvPr>
            <p:ph type="ftr" sz="quarter" idx="11"/>
          </p:nvPr>
        </p:nvSpPr>
        <p:spPr/>
        <p:txBody>
          <a:bodyPr/>
          <a:lstStyle>
            <a:lvl1pPr>
              <a:defRPr/>
            </a:lvl1pPr>
            <a:extLst/>
          </a:lstStyle>
          <a:p>
            <a:pPr>
              <a:defRPr/>
            </a:pPr>
            <a:endParaRPr lang="sl-SI"/>
          </a:p>
        </p:txBody>
      </p:sp>
      <p:sp>
        <p:nvSpPr>
          <p:cNvPr id="7" name="Ograda številke diapozitiva 6">
            <a:extLst>
              <a:ext uri="{FF2B5EF4-FFF2-40B4-BE49-F238E27FC236}">
                <a16:creationId xmlns:a16="http://schemas.microsoft.com/office/drawing/2014/main" id="{97C98CF1-1C4B-46EF-8AD3-6468EC2E0E2A}"/>
              </a:ext>
            </a:extLst>
          </p:cNvPr>
          <p:cNvSpPr>
            <a:spLocks noGrp="1"/>
          </p:cNvSpPr>
          <p:nvPr>
            <p:ph type="sldNum" sz="quarter" idx="12"/>
          </p:nvPr>
        </p:nvSpPr>
        <p:spPr/>
        <p:txBody>
          <a:bodyPr/>
          <a:lstStyle>
            <a:lvl1pPr>
              <a:defRPr/>
            </a:lvl1pPr>
          </a:lstStyle>
          <a:p>
            <a:fld id="{265B04EE-9262-4110-8E7B-7DE959778D47}" type="slidenum">
              <a:rPr lang="sl-SI" altLang="sl-SI"/>
              <a:pPr/>
              <a:t>‹#›</a:t>
            </a:fld>
            <a:endParaRPr lang="sl-SI" altLang="sl-SI"/>
          </a:p>
        </p:txBody>
      </p:sp>
    </p:spTree>
    <p:extLst>
      <p:ext uri="{BB962C8B-B14F-4D97-AF65-F5344CB8AC3E}">
        <p14:creationId xmlns:p14="http://schemas.microsoft.com/office/powerpoint/2010/main" val="961486955"/>
      </p:ext>
    </p:extLst>
  </p:cSld>
  <p:clrMapOvr>
    <a:overrideClrMapping bg1="dk1" tx1="lt1" bg2="dk2" tx2="lt2" accent1="accent1" accent2="accent2" accent3="accent3" accent4="accent4" accent5="accent5" accent6="accent6" hlink="hlink" folHlink="folHlink"/>
  </p:clrMapOvr>
  <p:transition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lstStyle>
            <a:lvl1pPr>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34B22DEE-436F-4792-A907-24BB9D71365F}"/>
              </a:ext>
            </a:extLst>
          </p:cNvPr>
          <p:cNvSpPr>
            <a:spLocks noGrp="1"/>
          </p:cNvSpPr>
          <p:nvPr>
            <p:ph type="dt" sz="half" idx="10"/>
          </p:nvPr>
        </p:nvSpPr>
        <p:spPr/>
        <p:txBody>
          <a:bodyPr/>
          <a:lstStyle>
            <a:lvl1pPr>
              <a:defRPr/>
            </a:lvl1pPr>
            <a:extLst/>
          </a:lstStyle>
          <a:p>
            <a:pPr>
              <a:defRPr/>
            </a:pPr>
            <a:fld id="{E7A6A7C2-014F-4F47-A946-9E9DE9009DC5}" type="datetimeFigureOut">
              <a:rPr lang="sl-SI"/>
              <a:pPr>
                <a:defRPr/>
              </a:pPr>
              <a:t>3. 06. 2019</a:t>
            </a:fld>
            <a:endParaRPr lang="sl-SI" dirty="0"/>
          </a:p>
        </p:txBody>
      </p:sp>
      <p:sp>
        <p:nvSpPr>
          <p:cNvPr id="8" name="Ograda noge 7">
            <a:extLst>
              <a:ext uri="{FF2B5EF4-FFF2-40B4-BE49-F238E27FC236}">
                <a16:creationId xmlns:a16="http://schemas.microsoft.com/office/drawing/2014/main" id="{A2551157-540B-434E-8AB0-A1F00151CA6C}"/>
              </a:ext>
            </a:extLst>
          </p:cNvPr>
          <p:cNvSpPr>
            <a:spLocks noGrp="1"/>
          </p:cNvSpPr>
          <p:nvPr>
            <p:ph type="ftr" sz="quarter" idx="11"/>
          </p:nvPr>
        </p:nvSpPr>
        <p:spPr/>
        <p:txBody>
          <a:bodyPr/>
          <a:lstStyle>
            <a:lvl1pPr>
              <a:defRPr/>
            </a:lvl1pPr>
            <a:extLst/>
          </a:lstStyle>
          <a:p>
            <a:pPr>
              <a:defRPr/>
            </a:pPr>
            <a:endParaRPr lang="sl-SI"/>
          </a:p>
        </p:txBody>
      </p:sp>
      <p:sp>
        <p:nvSpPr>
          <p:cNvPr id="9" name="Ograda številke diapozitiva 8">
            <a:extLst>
              <a:ext uri="{FF2B5EF4-FFF2-40B4-BE49-F238E27FC236}">
                <a16:creationId xmlns:a16="http://schemas.microsoft.com/office/drawing/2014/main" id="{1C94C19E-5530-4B67-A050-8BEC445C0A12}"/>
              </a:ext>
            </a:extLst>
          </p:cNvPr>
          <p:cNvSpPr>
            <a:spLocks noGrp="1"/>
          </p:cNvSpPr>
          <p:nvPr>
            <p:ph type="sldNum" sz="quarter" idx="12"/>
          </p:nvPr>
        </p:nvSpPr>
        <p:spPr/>
        <p:txBody>
          <a:bodyPr/>
          <a:lstStyle>
            <a:lvl1pPr>
              <a:defRPr/>
            </a:lvl1pPr>
          </a:lstStyle>
          <a:p>
            <a:fld id="{11F6B5DF-5570-435D-820E-599D5FA5FD78}" type="slidenum">
              <a:rPr lang="sl-SI" altLang="sl-SI"/>
              <a:pPr/>
              <a:t>‹#›</a:t>
            </a:fld>
            <a:endParaRPr lang="sl-SI" altLang="sl-SI"/>
          </a:p>
        </p:txBody>
      </p:sp>
    </p:spTree>
    <p:extLst>
      <p:ext uri="{BB962C8B-B14F-4D97-AF65-F5344CB8AC3E}">
        <p14:creationId xmlns:p14="http://schemas.microsoft.com/office/powerpoint/2010/main" val="1813480030"/>
      </p:ext>
    </p:extLst>
  </p:cSld>
  <p:clrMapOvr>
    <a:overrideClrMapping bg1="lt1" tx1="dk1" bg2="lt2" tx2="dk2" accent1="accent1" accent2="accent2" accent3="accent3" accent4="accent4" accent5="accent5" accent6="accent6" hlink="hlink" folHlink="folHlink"/>
  </p:clrMapOvr>
  <p:transition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Naslov 5"/>
          <p:cNvSpPr>
            <a:spLocks noGrp="1"/>
          </p:cNvSpPr>
          <p:nvPr>
            <p:ph type="title"/>
          </p:nvPr>
        </p:nvSpPr>
        <p:spPr/>
        <p:txBody>
          <a:bodyPr rtlCol="0"/>
          <a:lstStyle/>
          <a:p>
            <a:r>
              <a:rPr lang="sl-SI"/>
              <a:t>Kliknite, če želite urediti slog naslova matrice</a:t>
            </a:r>
            <a:endParaRPr lang="en-US"/>
          </a:p>
        </p:txBody>
      </p:sp>
      <p:sp>
        <p:nvSpPr>
          <p:cNvPr id="3" name="Ograda datuma 2">
            <a:extLst>
              <a:ext uri="{FF2B5EF4-FFF2-40B4-BE49-F238E27FC236}">
                <a16:creationId xmlns:a16="http://schemas.microsoft.com/office/drawing/2014/main" id="{BBF790F6-07F8-4C79-8748-7C2B44F35C74}"/>
              </a:ext>
            </a:extLst>
          </p:cNvPr>
          <p:cNvSpPr>
            <a:spLocks noGrp="1"/>
          </p:cNvSpPr>
          <p:nvPr>
            <p:ph type="dt" sz="half" idx="10"/>
          </p:nvPr>
        </p:nvSpPr>
        <p:spPr/>
        <p:txBody>
          <a:bodyPr/>
          <a:lstStyle>
            <a:lvl1pPr>
              <a:defRPr/>
            </a:lvl1pPr>
            <a:extLst/>
          </a:lstStyle>
          <a:p>
            <a:pPr>
              <a:defRPr/>
            </a:pPr>
            <a:fld id="{1E868B21-A908-4F66-A9E8-4EA844DA0BF6}" type="datetimeFigureOut">
              <a:rPr lang="sl-SI"/>
              <a:pPr>
                <a:defRPr/>
              </a:pPr>
              <a:t>3. 06. 2019</a:t>
            </a:fld>
            <a:endParaRPr lang="sl-SI" dirty="0"/>
          </a:p>
        </p:txBody>
      </p:sp>
      <p:sp>
        <p:nvSpPr>
          <p:cNvPr id="4" name="Ograda noge 3">
            <a:extLst>
              <a:ext uri="{FF2B5EF4-FFF2-40B4-BE49-F238E27FC236}">
                <a16:creationId xmlns:a16="http://schemas.microsoft.com/office/drawing/2014/main" id="{0E1144CB-86C6-4E29-8EC1-077BD3CBF3B6}"/>
              </a:ext>
            </a:extLst>
          </p:cNvPr>
          <p:cNvSpPr>
            <a:spLocks noGrp="1"/>
          </p:cNvSpPr>
          <p:nvPr>
            <p:ph type="ftr" sz="quarter" idx="11"/>
          </p:nvPr>
        </p:nvSpPr>
        <p:spPr/>
        <p:txBody>
          <a:bodyPr/>
          <a:lstStyle>
            <a:lvl1pPr>
              <a:defRPr/>
            </a:lvl1pPr>
            <a:extLst/>
          </a:lstStyle>
          <a:p>
            <a:pPr>
              <a:defRPr/>
            </a:pPr>
            <a:endParaRPr lang="sl-SI"/>
          </a:p>
        </p:txBody>
      </p:sp>
      <p:sp>
        <p:nvSpPr>
          <p:cNvPr id="5" name="Ograda številke diapozitiva 4">
            <a:extLst>
              <a:ext uri="{FF2B5EF4-FFF2-40B4-BE49-F238E27FC236}">
                <a16:creationId xmlns:a16="http://schemas.microsoft.com/office/drawing/2014/main" id="{FE9D10E1-9AA7-45E2-A86E-E58BFF3B2D69}"/>
              </a:ext>
            </a:extLst>
          </p:cNvPr>
          <p:cNvSpPr>
            <a:spLocks noGrp="1"/>
          </p:cNvSpPr>
          <p:nvPr>
            <p:ph type="sldNum" sz="quarter" idx="12"/>
          </p:nvPr>
        </p:nvSpPr>
        <p:spPr/>
        <p:txBody>
          <a:bodyPr/>
          <a:lstStyle>
            <a:lvl1pPr>
              <a:defRPr/>
            </a:lvl1pPr>
          </a:lstStyle>
          <a:p>
            <a:fld id="{00915F9A-5723-464F-B772-C0DC19F8A15F}" type="slidenum">
              <a:rPr lang="sl-SI" altLang="sl-SI"/>
              <a:pPr/>
              <a:t>‹#›</a:t>
            </a:fld>
            <a:endParaRPr lang="sl-SI" altLang="sl-SI"/>
          </a:p>
        </p:txBody>
      </p:sp>
    </p:spTree>
    <p:extLst>
      <p:ext uri="{BB962C8B-B14F-4D97-AF65-F5344CB8AC3E}">
        <p14:creationId xmlns:p14="http://schemas.microsoft.com/office/powerpoint/2010/main" val="239710604"/>
      </p:ext>
    </p:extLst>
  </p:cSld>
  <p:clrMapOvr>
    <a:overrideClrMapping bg1="dk1" tx1="lt1" bg2="dk2" tx2="lt2" accent1="accent1" accent2="accent2" accent3="accent3" accent4="accent4" accent5="accent5" accent6="accent6" hlink="hlink" folHlink="folHlink"/>
  </p:clrMapOvr>
  <p:transition advTm="3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99D52F52-8330-4CFE-A60D-FD754717C3AC}"/>
              </a:ext>
            </a:extLst>
          </p:cNvPr>
          <p:cNvSpPr>
            <a:spLocks noGrp="1"/>
          </p:cNvSpPr>
          <p:nvPr>
            <p:ph type="dt" sz="half" idx="10"/>
          </p:nvPr>
        </p:nvSpPr>
        <p:spPr/>
        <p:txBody>
          <a:bodyPr/>
          <a:lstStyle>
            <a:lvl1pPr>
              <a:defRPr/>
            </a:lvl1pPr>
          </a:lstStyle>
          <a:p>
            <a:pPr>
              <a:defRPr/>
            </a:pPr>
            <a:fld id="{C64752E4-0D5A-4E6A-B822-1E608F63A53E}" type="datetimeFigureOut">
              <a:rPr lang="sl-SI"/>
              <a:pPr>
                <a:defRPr/>
              </a:pPr>
              <a:t>3. 06. 2019</a:t>
            </a:fld>
            <a:endParaRPr lang="sl-SI" dirty="0"/>
          </a:p>
        </p:txBody>
      </p:sp>
      <p:sp>
        <p:nvSpPr>
          <p:cNvPr id="3" name="Ograda noge 21">
            <a:extLst>
              <a:ext uri="{FF2B5EF4-FFF2-40B4-BE49-F238E27FC236}">
                <a16:creationId xmlns:a16="http://schemas.microsoft.com/office/drawing/2014/main" id="{5916216B-D6CD-47D4-8ED6-D1F207D0E1D0}"/>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EAAFED35-B5F1-4D7D-A928-D95242550B38}"/>
              </a:ext>
            </a:extLst>
          </p:cNvPr>
          <p:cNvSpPr>
            <a:spLocks noGrp="1"/>
          </p:cNvSpPr>
          <p:nvPr>
            <p:ph type="sldNum" sz="quarter" idx="12"/>
          </p:nvPr>
        </p:nvSpPr>
        <p:spPr/>
        <p:txBody>
          <a:bodyPr/>
          <a:lstStyle>
            <a:lvl1pPr>
              <a:defRPr/>
            </a:lvl1pPr>
          </a:lstStyle>
          <a:p>
            <a:fld id="{6101B4D9-D571-4781-8CF5-3220C9CFA361}" type="slidenum">
              <a:rPr lang="sl-SI" altLang="sl-SI"/>
              <a:pPr/>
              <a:t>‹#›</a:t>
            </a:fld>
            <a:endParaRPr lang="sl-SI" altLang="sl-SI"/>
          </a:p>
        </p:txBody>
      </p:sp>
    </p:spTree>
    <p:extLst>
      <p:ext uri="{BB962C8B-B14F-4D97-AF65-F5344CB8AC3E}">
        <p14:creationId xmlns:p14="http://schemas.microsoft.com/office/powerpoint/2010/main" val="3520205998"/>
      </p:ext>
    </p:extLst>
  </p:cSld>
  <p:clrMapOvr>
    <a:masterClrMapping/>
  </p:clrMapOvr>
  <p:transition advTm="30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sl-SI"/>
              <a:t>Kliknite, če želite urediti slog naslova matrice</a:t>
            </a:r>
            <a:endParaRPr lang="en-US"/>
          </a:p>
        </p:txBody>
      </p:sp>
      <p:sp>
        <p:nvSpPr>
          <p:cNvPr id="3" name="Ograda besedil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156F2895-1DAC-426A-B0E0-861068D1CFD7}"/>
              </a:ext>
            </a:extLst>
          </p:cNvPr>
          <p:cNvSpPr>
            <a:spLocks noGrp="1"/>
          </p:cNvSpPr>
          <p:nvPr>
            <p:ph type="dt" sz="half" idx="10"/>
          </p:nvPr>
        </p:nvSpPr>
        <p:spPr/>
        <p:txBody>
          <a:bodyPr/>
          <a:lstStyle>
            <a:lvl1pPr>
              <a:defRPr/>
            </a:lvl1pPr>
            <a:extLst/>
          </a:lstStyle>
          <a:p>
            <a:pPr>
              <a:defRPr/>
            </a:pPr>
            <a:fld id="{276741D5-78C3-4E8E-B8C2-BCACB50609B0}" type="datetimeFigureOut">
              <a:rPr lang="sl-SI"/>
              <a:pPr>
                <a:defRPr/>
              </a:pPr>
              <a:t>3. 06. 2019</a:t>
            </a:fld>
            <a:endParaRPr lang="sl-SI" dirty="0"/>
          </a:p>
        </p:txBody>
      </p:sp>
      <p:sp>
        <p:nvSpPr>
          <p:cNvPr id="6" name="Ograda noge 5">
            <a:extLst>
              <a:ext uri="{FF2B5EF4-FFF2-40B4-BE49-F238E27FC236}">
                <a16:creationId xmlns:a16="http://schemas.microsoft.com/office/drawing/2014/main" id="{DC30D50C-F93E-4E10-9972-E31FEFA9E260}"/>
              </a:ext>
            </a:extLst>
          </p:cNvPr>
          <p:cNvSpPr>
            <a:spLocks noGrp="1"/>
          </p:cNvSpPr>
          <p:nvPr>
            <p:ph type="ftr" sz="quarter" idx="11"/>
          </p:nvPr>
        </p:nvSpPr>
        <p:spPr/>
        <p:txBody>
          <a:bodyPr/>
          <a:lstStyle>
            <a:lvl1pPr>
              <a:defRPr/>
            </a:lvl1pPr>
            <a:extLst/>
          </a:lstStyle>
          <a:p>
            <a:pPr>
              <a:defRPr/>
            </a:pPr>
            <a:endParaRPr lang="sl-SI"/>
          </a:p>
        </p:txBody>
      </p:sp>
      <p:sp>
        <p:nvSpPr>
          <p:cNvPr id="7" name="Ograda številke diapozitiva 6">
            <a:extLst>
              <a:ext uri="{FF2B5EF4-FFF2-40B4-BE49-F238E27FC236}">
                <a16:creationId xmlns:a16="http://schemas.microsoft.com/office/drawing/2014/main" id="{85F60112-AD8F-426F-8D88-EAAF9CA3576C}"/>
              </a:ext>
            </a:extLst>
          </p:cNvPr>
          <p:cNvSpPr>
            <a:spLocks noGrp="1"/>
          </p:cNvSpPr>
          <p:nvPr>
            <p:ph type="sldNum" sz="quarter" idx="12"/>
          </p:nvPr>
        </p:nvSpPr>
        <p:spPr/>
        <p:txBody>
          <a:bodyPr/>
          <a:lstStyle>
            <a:lvl1pPr>
              <a:defRPr/>
            </a:lvl1pPr>
          </a:lstStyle>
          <a:p>
            <a:fld id="{14BBE20D-C033-4D02-941D-B408F2078141}" type="slidenum">
              <a:rPr lang="sl-SI" altLang="sl-SI"/>
              <a:pPr/>
              <a:t>‹#›</a:t>
            </a:fld>
            <a:endParaRPr lang="sl-SI" altLang="sl-SI"/>
          </a:p>
        </p:txBody>
      </p:sp>
    </p:spTree>
    <p:extLst>
      <p:ext uri="{BB962C8B-B14F-4D97-AF65-F5344CB8AC3E}">
        <p14:creationId xmlns:p14="http://schemas.microsoft.com/office/powerpoint/2010/main" val="813622647"/>
      </p:ext>
    </p:extLst>
  </p:cSld>
  <p:clrMapOvr>
    <a:overrideClrMapping bg1="lt1" tx1="dk1" bg2="lt2" tx2="dk2" accent1="accent1" accent2="accent2" accent3="accent3" accent4="accent4" accent5="accent5" accent6="accent6" hlink="hlink" folHlink="folHlink"/>
  </p:clrMapOvr>
  <p:transition advTm="3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Prostoročno 10">
            <a:extLst>
              <a:ext uri="{FF2B5EF4-FFF2-40B4-BE49-F238E27FC236}">
                <a16:creationId xmlns:a16="http://schemas.microsoft.com/office/drawing/2014/main" id="{01F03A1C-F1BA-415A-8FF4-F4200054DF93}"/>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Prostoročno 15">
            <a:extLst>
              <a:ext uri="{FF2B5EF4-FFF2-40B4-BE49-F238E27FC236}">
                <a16:creationId xmlns:a16="http://schemas.microsoft.com/office/drawing/2014/main" id="{0E85186D-125F-4EFB-AC74-DF17E95B44FE}"/>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7" name="Pravokotni trikotnik 16">
            <a:extLst>
              <a:ext uri="{FF2B5EF4-FFF2-40B4-BE49-F238E27FC236}">
                <a16:creationId xmlns:a16="http://schemas.microsoft.com/office/drawing/2014/main" id="{CEB8D38A-AD21-4DB8-81A8-CA6C25036A4B}"/>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Raven konektor 18">
            <a:extLst>
              <a:ext uri="{FF2B5EF4-FFF2-40B4-BE49-F238E27FC236}">
                <a16:creationId xmlns:a16="http://schemas.microsoft.com/office/drawing/2014/main" id="{EF1E45C7-07A0-4C8A-A9D7-F93AC081C426}"/>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Škarnice 19">
            <a:extLst>
              <a:ext uri="{FF2B5EF4-FFF2-40B4-BE49-F238E27FC236}">
                <a16:creationId xmlns:a16="http://schemas.microsoft.com/office/drawing/2014/main" id="{133C81F5-5C4B-4EAB-BEBB-3376041110B7}"/>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Škarnice 20">
            <a:extLst>
              <a:ext uri="{FF2B5EF4-FFF2-40B4-BE49-F238E27FC236}">
                <a16:creationId xmlns:a16="http://schemas.microsoft.com/office/drawing/2014/main" id="{6A4EA99A-D2C4-427B-9E8F-CC7E67D42E2C}"/>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4" name="Ograda besedila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3" name="Ograda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sl-SI" noProof="0" dirty="0"/>
              <a:t>Kliknite ikono, če želite dodati sliko</a:t>
            </a:r>
            <a:endParaRPr lang="en-US" noProof="0" dirty="0"/>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sl-SI"/>
              <a:t>Kliknite, če želite urediti slog naslova matrice</a:t>
            </a:r>
            <a:endParaRPr lang="en-US"/>
          </a:p>
        </p:txBody>
      </p:sp>
      <p:sp>
        <p:nvSpPr>
          <p:cNvPr id="11" name="Ograda datuma 4">
            <a:extLst>
              <a:ext uri="{FF2B5EF4-FFF2-40B4-BE49-F238E27FC236}">
                <a16:creationId xmlns:a16="http://schemas.microsoft.com/office/drawing/2014/main" id="{F44741D3-CF50-4D48-8147-1204ED0AFD57}"/>
              </a:ext>
            </a:extLst>
          </p:cNvPr>
          <p:cNvSpPr>
            <a:spLocks noGrp="1"/>
          </p:cNvSpPr>
          <p:nvPr>
            <p:ph type="dt" sz="half" idx="10"/>
          </p:nvPr>
        </p:nvSpPr>
        <p:spPr/>
        <p:txBody>
          <a:bodyPr/>
          <a:lstStyle>
            <a:lvl1pPr>
              <a:defRPr>
                <a:solidFill>
                  <a:schemeClr val="tx1"/>
                </a:solidFill>
              </a:defRPr>
            </a:lvl1pPr>
            <a:extLst/>
          </a:lstStyle>
          <a:p>
            <a:pPr>
              <a:defRPr/>
            </a:pPr>
            <a:fld id="{160D6D3F-1EC3-45AF-8822-28A259979123}" type="datetimeFigureOut">
              <a:rPr lang="sl-SI"/>
              <a:pPr>
                <a:defRPr/>
              </a:pPr>
              <a:t>3. 06. 2019</a:t>
            </a:fld>
            <a:endParaRPr lang="sl-SI" dirty="0"/>
          </a:p>
        </p:txBody>
      </p:sp>
      <p:sp>
        <p:nvSpPr>
          <p:cNvPr id="12" name="Ograda noge 5">
            <a:extLst>
              <a:ext uri="{FF2B5EF4-FFF2-40B4-BE49-F238E27FC236}">
                <a16:creationId xmlns:a16="http://schemas.microsoft.com/office/drawing/2014/main" id="{31722641-CD0C-4D70-8249-1704D7F81DEF}"/>
              </a:ext>
            </a:extLst>
          </p:cNvPr>
          <p:cNvSpPr>
            <a:spLocks noGrp="1"/>
          </p:cNvSpPr>
          <p:nvPr>
            <p:ph type="ftr" sz="quarter" idx="11"/>
          </p:nvPr>
        </p:nvSpPr>
        <p:spPr/>
        <p:txBody>
          <a:bodyPr/>
          <a:lstStyle>
            <a:lvl1pPr>
              <a:defRPr>
                <a:solidFill>
                  <a:schemeClr val="tx1"/>
                </a:solidFill>
              </a:defRPr>
            </a:lvl1pPr>
            <a:extLst/>
          </a:lstStyle>
          <a:p>
            <a:pPr>
              <a:defRPr/>
            </a:pPr>
            <a:endParaRPr lang="sl-SI"/>
          </a:p>
        </p:txBody>
      </p:sp>
      <p:sp>
        <p:nvSpPr>
          <p:cNvPr id="13" name="Ograda številke diapozitiva 6">
            <a:extLst>
              <a:ext uri="{FF2B5EF4-FFF2-40B4-BE49-F238E27FC236}">
                <a16:creationId xmlns:a16="http://schemas.microsoft.com/office/drawing/2014/main" id="{B398DC7E-4079-4209-81AA-445D013C3A25}"/>
              </a:ext>
            </a:extLst>
          </p:cNvPr>
          <p:cNvSpPr>
            <a:spLocks noGrp="1"/>
          </p:cNvSpPr>
          <p:nvPr>
            <p:ph type="sldNum" sz="quarter" idx="12"/>
          </p:nvPr>
        </p:nvSpPr>
        <p:spPr/>
        <p:txBody>
          <a:bodyPr/>
          <a:lstStyle>
            <a:lvl1pPr>
              <a:defRPr/>
            </a:lvl1pPr>
          </a:lstStyle>
          <a:p>
            <a:fld id="{1C19EA70-98B5-483F-BDDA-35080A2D6AF9}" type="slidenum">
              <a:rPr lang="sl-SI" altLang="sl-SI"/>
              <a:pPr/>
              <a:t>‹#›</a:t>
            </a:fld>
            <a:endParaRPr lang="sl-SI" altLang="sl-SI"/>
          </a:p>
        </p:txBody>
      </p:sp>
    </p:spTree>
    <p:extLst>
      <p:ext uri="{BB962C8B-B14F-4D97-AF65-F5344CB8AC3E}">
        <p14:creationId xmlns:p14="http://schemas.microsoft.com/office/powerpoint/2010/main" val="3911763972"/>
      </p:ext>
    </p:extLst>
  </p:cSld>
  <p:clrMapOvr>
    <a:overrideClrMapping bg1="dk1" tx1="lt1" bg2="dk2" tx2="lt2" accent1="accent1" accent2="accent2" accent3="accent3" accent4="accent4" accent5="accent5" accent6="accent6" hlink="hlink" folHlink="folHlink"/>
  </p:clrMapOvr>
  <p:transition advTm="3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Prostoročno 12">
            <a:extLst>
              <a:ext uri="{FF2B5EF4-FFF2-40B4-BE49-F238E27FC236}">
                <a16:creationId xmlns:a16="http://schemas.microsoft.com/office/drawing/2014/main" id="{412332BC-09B7-462A-A508-F718E2D0652E}"/>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7" name="Prostoročno 11">
            <a:extLst>
              <a:ext uri="{FF2B5EF4-FFF2-40B4-BE49-F238E27FC236}">
                <a16:creationId xmlns:a16="http://schemas.microsoft.com/office/drawing/2014/main" id="{C55812C8-31D9-4E8F-AE15-FCF4DD3BC13A}"/>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14" name="Pravokotni trikotnik 13">
            <a:extLst>
              <a:ext uri="{FF2B5EF4-FFF2-40B4-BE49-F238E27FC236}">
                <a16:creationId xmlns:a16="http://schemas.microsoft.com/office/drawing/2014/main" id="{B33989F3-71A1-427D-BAA5-1D50F58F68F7}"/>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Raven konektor 14">
            <a:extLst>
              <a:ext uri="{FF2B5EF4-FFF2-40B4-BE49-F238E27FC236}">
                <a16:creationId xmlns:a16="http://schemas.microsoft.com/office/drawing/2014/main" id="{956A8F95-522D-4FC9-B012-54ED6B4ACEF0}"/>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grada naslova 8">
            <a:extLst>
              <a:ext uri="{FF2B5EF4-FFF2-40B4-BE49-F238E27FC236}">
                <a16:creationId xmlns:a16="http://schemas.microsoft.com/office/drawing/2014/main" id="{FA6EF4FC-50CB-42D8-97CC-91A4391BCDA4}"/>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sl-SI"/>
              <a:t>Kliknite, če želite urediti slog naslova matrice</a:t>
            </a:r>
            <a:endParaRPr lang="en-US"/>
          </a:p>
        </p:txBody>
      </p:sp>
      <p:sp>
        <p:nvSpPr>
          <p:cNvPr id="1033" name="Ograda besedila 29">
            <a:extLst>
              <a:ext uri="{FF2B5EF4-FFF2-40B4-BE49-F238E27FC236}">
                <a16:creationId xmlns:a16="http://schemas.microsoft.com/office/drawing/2014/main" id="{B0981718-C6EB-4EC9-8CDB-95F1EF211E2E}"/>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233BCBFA-CEF5-4DF7-B3C0-E6E72379D487}"/>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AEA4E4B-E4A7-4306-B71B-1B02F7F43AA8}" type="datetimeFigureOut">
              <a:rPr lang="sl-SI"/>
              <a:pPr>
                <a:defRPr/>
              </a:pPr>
              <a:t>3. 06. 2019</a:t>
            </a:fld>
            <a:endParaRPr lang="sl-SI" dirty="0"/>
          </a:p>
        </p:txBody>
      </p:sp>
      <p:sp>
        <p:nvSpPr>
          <p:cNvPr id="22" name="Ograda noge 21">
            <a:extLst>
              <a:ext uri="{FF2B5EF4-FFF2-40B4-BE49-F238E27FC236}">
                <a16:creationId xmlns:a16="http://schemas.microsoft.com/office/drawing/2014/main" id="{E2D3391B-94C4-4519-9BBE-0BF18CC2155B}"/>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sl-SI"/>
          </a:p>
        </p:txBody>
      </p:sp>
      <p:sp>
        <p:nvSpPr>
          <p:cNvPr id="18" name="Ograda številke diapozitiva 17">
            <a:extLst>
              <a:ext uri="{FF2B5EF4-FFF2-40B4-BE49-F238E27FC236}">
                <a16:creationId xmlns:a16="http://schemas.microsoft.com/office/drawing/2014/main" id="{6FF54A0A-D55B-49B6-A569-459F4B259BC0}"/>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FD2CD6E6-FBE2-4B7D-9CA7-9EC116F95E5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827" r:id="rId1"/>
    <p:sldLayoutId id="2147483823" r:id="rId2"/>
    <p:sldLayoutId id="2147483828" r:id="rId3"/>
    <p:sldLayoutId id="2147483829" r:id="rId4"/>
    <p:sldLayoutId id="2147483830" r:id="rId5"/>
    <p:sldLayoutId id="2147483831" r:id="rId6"/>
    <p:sldLayoutId id="2147483824" r:id="rId7"/>
    <p:sldLayoutId id="2147483832" r:id="rId8"/>
    <p:sldLayoutId id="2147483833" r:id="rId9"/>
    <p:sldLayoutId id="2147483825" r:id="rId10"/>
    <p:sldLayoutId id="2147483826" r:id="rId11"/>
  </p:sldLayoutIdLst>
  <p:transition advTm="3000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veselasola.net/veselasola.net/portal/ucne_poti/plus-vikingi-20120203/vikingi-plus.jpg">
            <a:extLst>
              <a:ext uri="{FF2B5EF4-FFF2-40B4-BE49-F238E27FC236}">
                <a16:creationId xmlns:a16="http://schemas.microsoft.com/office/drawing/2014/main" id="{75C1E5F5-CD96-43EF-B317-6FF433CEF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2B8F79FE-DF02-4AF6-B947-FE5727AE0D4E}"/>
              </a:ext>
            </a:extLst>
          </p:cNvPr>
          <p:cNvSpPr>
            <a:spLocks noGrp="1"/>
          </p:cNvSpPr>
          <p:nvPr>
            <p:ph type="ctrTitle"/>
          </p:nvPr>
        </p:nvSpPr>
        <p:spPr>
          <a:xfrm>
            <a:off x="2071670" y="285728"/>
            <a:ext cx="3457572" cy="1153494"/>
          </a:xfrm>
        </p:spPr>
        <p:txBody>
          <a:bodyPr/>
          <a:lstStyle/>
          <a:p>
            <a:pPr eaLnBrk="1" fontAlgn="auto" hangingPunct="1">
              <a:spcAft>
                <a:spcPts val="0"/>
              </a:spcAft>
              <a:defRPr/>
            </a:pPr>
            <a:r>
              <a:rPr lang="sl-SI" dirty="0"/>
              <a:t>VIKINGI</a:t>
            </a:r>
          </a:p>
        </p:txBody>
      </p:sp>
      <p:sp>
        <p:nvSpPr>
          <p:cNvPr id="9220" name="Podnaslov 2">
            <a:extLst>
              <a:ext uri="{FF2B5EF4-FFF2-40B4-BE49-F238E27FC236}">
                <a16:creationId xmlns:a16="http://schemas.microsoft.com/office/drawing/2014/main" id="{8FDF8AFE-DCA7-4BAA-84B5-82C0892BB845}"/>
              </a:ext>
            </a:extLst>
          </p:cNvPr>
          <p:cNvSpPr>
            <a:spLocks noGrp="1"/>
          </p:cNvSpPr>
          <p:nvPr>
            <p:ph type="subTitle" idx="1"/>
          </p:nvPr>
        </p:nvSpPr>
        <p:spPr>
          <a:xfrm>
            <a:off x="-428625" y="6257925"/>
            <a:ext cx="6700838" cy="1200150"/>
          </a:xfrm>
        </p:spPr>
        <p:txBody>
          <a:bodyPr/>
          <a:lstStyle/>
          <a:p>
            <a:pPr marR="0" eaLnBrk="1" hangingPunct="1"/>
            <a:r>
              <a:rPr lang="sl-SI" altLang="sl-SI"/>
              <a:t>VLADARJI MORJA</a:t>
            </a:r>
          </a:p>
        </p:txBody>
      </p:sp>
    </p:spTree>
  </p:cSld>
  <p:clrMapOvr>
    <a:masterClrMapping/>
  </p:clrMapOvr>
  <p:transition advTm="30000">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14D980CA-B3E6-4B52-A228-C4A297C7D773}"/>
              </a:ext>
            </a:extLst>
          </p:cNvPr>
          <p:cNvSpPr>
            <a:spLocks noGrp="1"/>
          </p:cNvSpPr>
          <p:nvPr>
            <p:ph idx="1"/>
          </p:nvPr>
        </p:nvSpPr>
        <p:spPr/>
        <p:txBody>
          <a:bodyPr/>
          <a:lstStyle/>
          <a:p>
            <a:r>
              <a:rPr lang="sl-SI" altLang="sl-SI"/>
              <a:t>Vikingi so imeli poseben obred, mrtve so</a:t>
            </a:r>
          </a:p>
          <a:p>
            <a:pPr>
              <a:buFont typeface="Wingdings 3" panose="05040102010807070707" pitchFamily="18" charset="2"/>
              <a:buNone/>
            </a:pPr>
            <a:r>
              <a:rPr lang="sl-SI" altLang="sl-SI"/>
              <a:t>pokopavali v 2x2m velike čolne in zraven so dali njegove predmete, ki jih je uporabljal ki jih je uporabljal v času življenja</a:t>
            </a:r>
          </a:p>
        </p:txBody>
      </p:sp>
      <p:sp>
        <p:nvSpPr>
          <p:cNvPr id="3" name="Naslov 2">
            <a:extLst>
              <a:ext uri="{FF2B5EF4-FFF2-40B4-BE49-F238E27FC236}">
                <a16:creationId xmlns:a16="http://schemas.microsoft.com/office/drawing/2014/main" id="{3043A34C-A366-43AA-9EFD-F7473926EFB2}"/>
              </a:ext>
            </a:extLst>
          </p:cNvPr>
          <p:cNvSpPr>
            <a:spLocks noGrp="1"/>
          </p:cNvSpPr>
          <p:nvPr>
            <p:ph type="title"/>
          </p:nvPr>
        </p:nvSpPr>
        <p:spPr/>
        <p:txBody>
          <a:bodyPr/>
          <a:lstStyle/>
          <a:p>
            <a:pPr>
              <a:defRPr/>
            </a:pPr>
            <a:r>
              <a:rPr lang="sl-SI" dirty="0"/>
              <a:t>ZANIMIVOST</a:t>
            </a:r>
          </a:p>
        </p:txBody>
      </p:sp>
      <p:pic>
        <p:nvPicPr>
          <p:cNvPr id="5" name="Slika 4" descr="Vojaka so pokopali skupaj z njegovo ladjo">
            <a:extLst>
              <a:ext uri="{FF2B5EF4-FFF2-40B4-BE49-F238E27FC236}">
                <a16:creationId xmlns:a16="http://schemas.microsoft.com/office/drawing/2014/main" id="{FA559C2E-42FF-46FC-ACBA-DB2B742B0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766888"/>
            <a:ext cx="57594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descr="V razkošnem grobu so odkrili tudi dobro ohranjeno orožje">
            <a:extLst>
              <a:ext uri="{FF2B5EF4-FFF2-40B4-BE49-F238E27FC236}">
                <a16:creationId xmlns:a16="http://schemas.microsoft.com/office/drawing/2014/main" id="{747F604A-EF72-4251-B72E-91689983C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1543050"/>
            <a:ext cx="37719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checkerboard(across)">
                                      <p:cBhvr>
                                        <p:cTn id="13" dur="500"/>
                                        <p:tgtEl>
                                          <p:spTgt spid="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checkerboard(across)">
                                      <p:cBhvr>
                                        <p:cTn id="18" dur="500"/>
                                        <p:tgtEl>
                                          <p:spTgt spid="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nodeType="clickEffect">
                                  <p:stCondLst>
                                    <p:cond delay="0"/>
                                  </p:stCondLst>
                                  <p:childTnLst>
                                    <p:animEffect transition="out" filter="blinds(horizontal)">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A74EFB58-707B-4297-98E6-DDEE47662F5F}"/>
              </a:ext>
            </a:extLst>
          </p:cNvPr>
          <p:cNvSpPr>
            <a:spLocks noGrp="1"/>
          </p:cNvSpPr>
          <p:nvPr>
            <p:ph type="title"/>
          </p:nvPr>
        </p:nvSpPr>
        <p:spPr/>
        <p:txBody>
          <a:bodyPr/>
          <a:lstStyle/>
          <a:p>
            <a:pPr>
              <a:defRPr/>
            </a:pPr>
            <a:r>
              <a:rPr lang="sl-SI" dirty="0"/>
              <a:t>KAJ VEM?</a:t>
            </a:r>
          </a:p>
        </p:txBody>
      </p:sp>
      <p:pic>
        <p:nvPicPr>
          <p:cNvPr id="19459" name="Picture 2" descr="http://heathersanimations.com/school/6.gif">
            <a:extLst>
              <a:ext uri="{FF2B5EF4-FFF2-40B4-BE49-F238E27FC236}">
                <a16:creationId xmlns:a16="http://schemas.microsoft.com/office/drawing/2014/main" id="{75AAB89F-6670-4D42-8F76-7FB7926FB126}"/>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6929438" y="0"/>
            <a:ext cx="1485900" cy="1485900"/>
          </a:xfrm>
          <a:noFill/>
        </p:spPr>
      </p:pic>
      <p:sp>
        <p:nvSpPr>
          <p:cNvPr id="19460" name="PoljeZBesedilom 4">
            <a:extLst>
              <a:ext uri="{FF2B5EF4-FFF2-40B4-BE49-F238E27FC236}">
                <a16:creationId xmlns:a16="http://schemas.microsoft.com/office/drawing/2014/main" id="{8F72630D-9B2B-4EBD-B9E4-A5436A188E97}"/>
              </a:ext>
            </a:extLst>
          </p:cNvPr>
          <p:cNvSpPr txBox="1">
            <a:spLocks noChangeArrowheads="1"/>
          </p:cNvSpPr>
          <p:nvPr/>
        </p:nvSpPr>
        <p:spPr bwMode="auto">
          <a:xfrm>
            <a:off x="928688" y="2071688"/>
            <a:ext cx="239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sl-SI" altLang="sl-SI" sz="1800">
                <a:latin typeface="Arial" panose="020B0604020202020204" pitchFamily="34" charset="0"/>
              </a:rPr>
              <a:t>Kdo je bil prvi vladar?</a:t>
            </a:r>
          </a:p>
        </p:txBody>
      </p:sp>
      <p:sp>
        <p:nvSpPr>
          <p:cNvPr id="19461" name="PoljeZBesedilom 5">
            <a:extLst>
              <a:ext uri="{FF2B5EF4-FFF2-40B4-BE49-F238E27FC236}">
                <a16:creationId xmlns:a16="http://schemas.microsoft.com/office/drawing/2014/main" id="{4D706B87-C50E-486E-AA6E-30435B55AF74}"/>
              </a:ext>
            </a:extLst>
          </p:cNvPr>
          <p:cNvSpPr txBox="1">
            <a:spLocks noChangeArrowheads="1"/>
          </p:cNvSpPr>
          <p:nvPr/>
        </p:nvSpPr>
        <p:spPr bwMode="auto">
          <a:xfrm>
            <a:off x="928688" y="2857500"/>
            <a:ext cx="35702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sl-SI" altLang="sl-SI" sz="1800">
                <a:latin typeface="Arial" panose="020B0604020202020204" pitchFamily="34" charset="0"/>
              </a:rPr>
              <a:t>Koliko je imel potomcel?</a:t>
            </a:r>
          </a:p>
          <a:p>
            <a:pPr eaLnBrk="1" hangingPunct="1">
              <a:spcBef>
                <a:spcPct val="0"/>
              </a:spcBef>
              <a:buClrTx/>
              <a:buSzTx/>
              <a:buFontTx/>
              <a:buNone/>
            </a:pPr>
            <a:endParaRPr lang="sl-SI" altLang="sl-SI" sz="1800">
              <a:latin typeface="Arial" panose="020B0604020202020204" pitchFamily="34" charset="0"/>
            </a:endParaRPr>
          </a:p>
          <a:p>
            <a:pPr eaLnBrk="1" hangingPunct="1">
              <a:spcBef>
                <a:spcPct val="0"/>
              </a:spcBef>
              <a:buClrTx/>
              <a:buSzTx/>
              <a:buFontTx/>
              <a:buNone/>
            </a:pPr>
            <a:r>
              <a:rPr lang="sl-SI" altLang="sl-SI" sz="1800">
                <a:latin typeface="Arial" panose="020B0604020202020204" pitchFamily="34" charset="0"/>
              </a:rPr>
              <a:t>Kdaj je umrl prvi vladar?</a:t>
            </a:r>
          </a:p>
          <a:p>
            <a:pPr eaLnBrk="1" hangingPunct="1">
              <a:spcBef>
                <a:spcPct val="0"/>
              </a:spcBef>
              <a:buClrTx/>
              <a:buSzTx/>
              <a:buFontTx/>
              <a:buNone/>
            </a:pPr>
            <a:endParaRPr lang="sl-SI" altLang="sl-SI" sz="1800">
              <a:latin typeface="Arial" panose="020B0604020202020204" pitchFamily="34" charset="0"/>
            </a:endParaRPr>
          </a:p>
          <a:p>
            <a:pPr eaLnBrk="1" hangingPunct="1">
              <a:spcBef>
                <a:spcPct val="0"/>
              </a:spcBef>
              <a:buClrTx/>
              <a:buSzTx/>
              <a:buFontTx/>
              <a:buNone/>
            </a:pPr>
            <a:endParaRPr lang="sl-SI" altLang="sl-SI" sz="1800">
              <a:latin typeface="Arial" panose="020B0604020202020204" pitchFamily="34" charset="0"/>
            </a:endParaRPr>
          </a:p>
          <a:p>
            <a:pPr eaLnBrk="1" hangingPunct="1">
              <a:spcBef>
                <a:spcPct val="0"/>
              </a:spcBef>
              <a:buClrTx/>
              <a:buSzTx/>
              <a:buFontTx/>
              <a:buNone/>
            </a:pPr>
            <a:r>
              <a:rPr lang="sl-SI" altLang="sl-SI" sz="1800">
                <a:latin typeface="Arial" panose="020B0604020202020204" pitchFamily="34" charset="0"/>
              </a:rPr>
              <a:t>Koliko let je bila kolonja v ameriki</a:t>
            </a:r>
          </a:p>
          <a:p>
            <a:pPr eaLnBrk="1" hangingPunct="1">
              <a:spcBef>
                <a:spcPct val="0"/>
              </a:spcBef>
              <a:buClrTx/>
              <a:buSzTx/>
              <a:buFontTx/>
              <a:buNone/>
            </a:pPr>
            <a:endParaRPr lang="sl-SI" altLang="sl-SI" sz="1800">
              <a:latin typeface="Arial" panose="020B0604020202020204" pitchFamily="34" charset="0"/>
            </a:endParaRPr>
          </a:p>
          <a:p>
            <a:pPr eaLnBrk="1" hangingPunct="1">
              <a:spcBef>
                <a:spcPct val="0"/>
              </a:spcBef>
              <a:buClrTx/>
              <a:buSzTx/>
              <a:buFontTx/>
              <a:buNone/>
            </a:pPr>
            <a:endParaRPr lang="sl-SI" altLang="sl-SI" sz="1800">
              <a:latin typeface="Arial" panose="020B0604020202020204" pitchFamily="34" charset="0"/>
            </a:endParaRPr>
          </a:p>
          <a:p>
            <a:pPr eaLnBrk="1" hangingPunct="1">
              <a:spcBef>
                <a:spcPct val="0"/>
              </a:spcBef>
              <a:buClrTx/>
              <a:buSzTx/>
              <a:buFontTx/>
              <a:buNone/>
            </a:pPr>
            <a:endParaRPr lang="sl-SI" altLang="sl-SI" sz="1800">
              <a:latin typeface="Arial" panose="020B0604020202020204" pitchFamily="34" charset="0"/>
            </a:endParaRPr>
          </a:p>
          <a:p>
            <a:pPr eaLnBrk="1" hangingPunct="1">
              <a:spcBef>
                <a:spcPct val="0"/>
              </a:spcBef>
              <a:buClrTx/>
              <a:buSzTx/>
              <a:buFontTx/>
              <a:buNone/>
            </a:pPr>
            <a:endParaRPr lang="sl-SI" altLang="sl-SI" sz="1800">
              <a:latin typeface="Arial" panose="020B0604020202020204" pitchFamily="34" charset="0"/>
            </a:endParaRPr>
          </a:p>
        </p:txBody>
      </p:sp>
    </p:spTree>
  </p:cSld>
  <p:clrMapOvr>
    <a:masterClrMapping/>
  </p:clrMapOvr>
  <p:transition advTm="30000">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grada vsebine 1">
            <a:extLst>
              <a:ext uri="{FF2B5EF4-FFF2-40B4-BE49-F238E27FC236}">
                <a16:creationId xmlns:a16="http://schemas.microsoft.com/office/drawing/2014/main" id="{300E0909-A0BC-42FB-8487-7888A27D77DD}"/>
              </a:ext>
            </a:extLst>
          </p:cNvPr>
          <p:cNvSpPr>
            <a:spLocks noGrp="1"/>
          </p:cNvSpPr>
          <p:nvPr>
            <p:ph idx="1"/>
          </p:nvPr>
        </p:nvSpPr>
        <p:spPr/>
        <p:txBody>
          <a:bodyPr/>
          <a:lstStyle/>
          <a:p>
            <a:r>
              <a:rPr lang="sl-SI" altLang="sl-SI"/>
              <a:t>Knjiga vladarji morja vikingi </a:t>
            </a:r>
          </a:p>
          <a:p>
            <a:r>
              <a:rPr lang="sl-SI" altLang="sl-SI"/>
              <a:t>Knjiga VIKINGI</a:t>
            </a:r>
          </a:p>
          <a:p>
            <a:r>
              <a:rPr lang="sl-SI" altLang="sl-SI"/>
              <a:t>Wikipedija</a:t>
            </a:r>
          </a:p>
          <a:p>
            <a:r>
              <a:rPr lang="sl-SI" altLang="sl-SI"/>
              <a:t>Projektno delo gimnazije vič in osnovne šole Antona Žnideršiča</a:t>
            </a:r>
          </a:p>
          <a:p>
            <a:r>
              <a:rPr lang="sl-SI" altLang="sl-SI"/>
              <a:t>Novica pokopaličše vikingov</a:t>
            </a:r>
          </a:p>
          <a:p>
            <a:r>
              <a:rPr lang="sl-SI" altLang="sl-SI"/>
              <a:t>Slike Google</a:t>
            </a:r>
          </a:p>
        </p:txBody>
      </p:sp>
      <p:sp>
        <p:nvSpPr>
          <p:cNvPr id="3" name="Naslov 2">
            <a:extLst>
              <a:ext uri="{FF2B5EF4-FFF2-40B4-BE49-F238E27FC236}">
                <a16:creationId xmlns:a16="http://schemas.microsoft.com/office/drawing/2014/main" id="{D739C4A9-EC07-4658-B086-B2E1DF38E382}"/>
              </a:ext>
            </a:extLst>
          </p:cNvPr>
          <p:cNvSpPr>
            <a:spLocks noGrp="1"/>
          </p:cNvSpPr>
          <p:nvPr>
            <p:ph type="title"/>
          </p:nvPr>
        </p:nvSpPr>
        <p:spPr/>
        <p:txBody>
          <a:bodyPr/>
          <a:lstStyle/>
          <a:p>
            <a:pPr>
              <a:defRPr/>
            </a:pPr>
            <a:r>
              <a:rPr lang="sl-SI" dirty="0"/>
              <a:t>VIRI</a:t>
            </a:r>
          </a:p>
        </p:txBody>
      </p:sp>
    </p:spTree>
  </p:cSld>
  <p:clrMapOvr>
    <a:masterClrMapping/>
  </p:clrMapOvr>
  <p:transition advTm="3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68752116-AB72-43FE-AB89-1FE3C98D5249}"/>
              </a:ext>
            </a:extLst>
          </p:cNvPr>
          <p:cNvSpPr>
            <a:spLocks noGrp="1"/>
          </p:cNvSpPr>
          <p:nvPr>
            <p:ph type="title"/>
          </p:nvPr>
        </p:nvSpPr>
        <p:spPr/>
        <p:txBody>
          <a:bodyPr/>
          <a:lstStyle/>
          <a:p>
            <a:pPr>
              <a:defRPr/>
            </a:pPr>
            <a:r>
              <a:rPr lang="sl-SI" dirty="0"/>
              <a:t>HVALA ZA VAŠO POZORNOST</a:t>
            </a:r>
          </a:p>
        </p:txBody>
      </p:sp>
      <p:pic>
        <p:nvPicPr>
          <p:cNvPr id="21507" name="Ograda vsebine 3" descr="https://encrypted-tbn1.gstatic.com/images?q=tbn:ANd9GcQmThSnMLsq72jLLrHgoPCgJm03yaA1YighBPA233CCJaPGyljQjA">
            <a:extLst>
              <a:ext uri="{FF2B5EF4-FFF2-40B4-BE49-F238E27FC236}">
                <a16:creationId xmlns:a16="http://schemas.microsoft.com/office/drawing/2014/main" id="{973C6765-B5FC-497F-80A2-787C9B8579A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0" y="1714500"/>
            <a:ext cx="7429500" cy="4572000"/>
          </a:xfrm>
        </p:spPr>
      </p:pic>
    </p:spTree>
  </p:cSld>
  <p:clrMapOvr>
    <a:masterClrMapping/>
  </p:clrMapOvr>
  <p:transition advTm="30000">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vsebine 1">
            <a:extLst>
              <a:ext uri="{FF2B5EF4-FFF2-40B4-BE49-F238E27FC236}">
                <a16:creationId xmlns:a16="http://schemas.microsoft.com/office/drawing/2014/main" id="{875FFD2A-ACAF-4594-BDB3-25E13CE65E61}"/>
              </a:ext>
            </a:extLst>
          </p:cNvPr>
          <p:cNvSpPr>
            <a:spLocks noGrp="1"/>
          </p:cNvSpPr>
          <p:nvPr>
            <p:ph idx="1"/>
          </p:nvPr>
        </p:nvSpPr>
        <p:spPr/>
        <p:txBody>
          <a:bodyPr/>
          <a:lstStyle/>
          <a:p>
            <a:pPr eaLnBrk="1" hangingPunct="1"/>
            <a:r>
              <a:rPr lang="sl-SI" altLang="sl-SI"/>
              <a:t>Bili so dobri pomorščaki,pirati,raziskovalci in trgovci</a:t>
            </a:r>
          </a:p>
          <a:p>
            <a:pPr eaLnBrk="1" hangingPunct="1"/>
            <a:r>
              <a:rPr lang="sl-SI" altLang="sl-SI"/>
              <a:t>Prepotovali so vse reke po evropi</a:t>
            </a:r>
          </a:p>
          <a:p>
            <a:pPr eaLnBrk="1" hangingPunct="1"/>
            <a:r>
              <a:rPr lang="sl-SI" altLang="sl-SI"/>
              <a:t>Živeli so na severnem delu evrope</a:t>
            </a:r>
          </a:p>
          <a:p>
            <a:pPr eaLnBrk="1" hangingPunct="1"/>
            <a:endParaRPr lang="sl-SI" altLang="sl-SI"/>
          </a:p>
          <a:p>
            <a:pPr eaLnBrk="1" hangingPunct="1"/>
            <a:endParaRPr lang="sl-SI" altLang="sl-SI"/>
          </a:p>
          <a:p>
            <a:pPr eaLnBrk="1" hangingPunct="1"/>
            <a:endParaRPr lang="sl-SI" altLang="sl-SI"/>
          </a:p>
        </p:txBody>
      </p:sp>
      <p:sp>
        <p:nvSpPr>
          <p:cNvPr id="3" name="Naslov 2">
            <a:extLst>
              <a:ext uri="{FF2B5EF4-FFF2-40B4-BE49-F238E27FC236}">
                <a16:creationId xmlns:a16="http://schemas.microsoft.com/office/drawing/2014/main" id="{270B8F02-FCA2-4D34-8C01-3A77247F18EF}"/>
              </a:ext>
            </a:extLst>
          </p:cNvPr>
          <p:cNvSpPr>
            <a:spLocks noGrp="1"/>
          </p:cNvSpPr>
          <p:nvPr>
            <p:ph type="title"/>
          </p:nvPr>
        </p:nvSpPr>
        <p:spPr/>
        <p:txBody>
          <a:bodyPr/>
          <a:lstStyle/>
          <a:p>
            <a:pPr eaLnBrk="1" hangingPunct="1">
              <a:defRPr/>
            </a:pPr>
            <a:r>
              <a:rPr lang="sl-SI" dirty="0"/>
              <a:t>KAJ VEM O VIKINGIH</a:t>
            </a:r>
          </a:p>
        </p:txBody>
      </p:sp>
    </p:spTree>
  </p:cSld>
  <p:clrMapOvr>
    <a:masterClrMapping/>
  </p:clrMapOvr>
  <p:transition advTm="30000">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3D4C3527-0613-4F6C-B82E-57FF4C92912D}"/>
              </a:ext>
            </a:extLst>
          </p:cNvPr>
          <p:cNvSpPr>
            <a:spLocks noGrp="1"/>
          </p:cNvSpPr>
          <p:nvPr>
            <p:ph idx="1"/>
          </p:nvPr>
        </p:nvSpPr>
        <p:spPr/>
        <p:txBody>
          <a:bodyPr/>
          <a:lstStyle/>
          <a:p>
            <a:pPr eaLnBrk="1" hangingPunct="1"/>
            <a:r>
              <a:rPr lang="sl-SI" altLang="sl-SI" b="1"/>
              <a:t>Erik Rdeči   950-1003 leta 969 je postal vladar potem je vladal njegov sin </a:t>
            </a:r>
            <a:r>
              <a:rPr lang="sl-SI" altLang="sl-SI"/>
              <a:t>Leifa Eriksona potem je Erik naslednjo zimo umru</a:t>
            </a:r>
          </a:p>
          <a:p>
            <a:pPr eaLnBrk="1" hangingPunct="1"/>
            <a:r>
              <a:rPr lang="sl-SI" altLang="sl-SI"/>
              <a:t>IMEL JE 3 SINOVE IN 1 HČERKO</a:t>
            </a:r>
          </a:p>
        </p:txBody>
      </p:sp>
      <p:sp>
        <p:nvSpPr>
          <p:cNvPr id="3" name="Naslov 2">
            <a:extLst>
              <a:ext uri="{FF2B5EF4-FFF2-40B4-BE49-F238E27FC236}">
                <a16:creationId xmlns:a16="http://schemas.microsoft.com/office/drawing/2014/main" id="{27670AF6-87EE-4D95-8AD5-85E78B8C2C23}"/>
              </a:ext>
            </a:extLst>
          </p:cNvPr>
          <p:cNvSpPr>
            <a:spLocks noGrp="1"/>
          </p:cNvSpPr>
          <p:nvPr>
            <p:ph type="title"/>
          </p:nvPr>
        </p:nvSpPr>
        <p:spPr/>
        <p:txBody>
          <a:bodyPr/>
          <a:lstStyle/>
          <a:p>
            <a:pPr eaLnBrk="1" hangingPunct="1">
              <a:defRPr/>
            </a:pPr>
            <a:r>
              <a:rPr lang="sl-SI" dirty="0"/>
              <a:t>KDO JE POSTAL VLADAR</a:t>
            </a:r>
          </a:p>
        </p:txBody>
      </p:sp>
      <p:pic>
        <p:nvPicPr>
          <p:cNvPr id="4" name="Slika 3" descr="Slika:Eric the Red.png">
            <a:extLst>
              <a:ext uri="{FF2B5EF4-FFF2-40B4-BE49-F238E27FC236}">
                <a16:creationId xmlns:a16="http://schemas.microsoft.com/office/drawing/2014/main" id="{4637B82D-36DC-4557-ADCB-F99B69A46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2714625"/>
            <a:ext cx="15716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a:extLst>
              <a:ext uri="{FF2B5EF4-FFF2-40B4-BE49-F238E27FC236}">
                <a16:creationId xmlns:a16="http://schemas.microsoft.com/office/drawing/2014/main" id="{DB405B04-F6A0-4DBF-82F7-74CBB76834DA}"/>
              </a:ext>
            </a:extLst>
          </p:cNvPr>
          <p:cNvSpPr txBox="1">
            <a:spLocks noChangeArrowheads="1"/>
          </p:cNvSpPr>
          <p:nvPr/>
        </p:nvSpPr>
        <p:spPr bwMode="auto">
          <a:xfrm>
            <a:off x="785813" y="3786188"/>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sl-SI" altLang="sl-SI" sz="3600">
                <a:latin typeface="Arial" panose="020B0604020202020204" pitchFamily="34" charset="0"/>
              </a:rPr>
              <a:t>Kasneje so vladali njegovi potomci</a:t>
            </a:r>
          </a:p>
        </p:txBody>
      </p:sp>
    </p:spTree>
  </p:cSld>
  <p:clrMapOvr>
    <a:masterClrMapping/>
  </p:clrMapOvr>
  <p:transition advTm="30000">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grada vsebine 1">
            <a:extLst>
              <a:ext uri="{FF2B5EF4-FFF2-40B4-BE49-F238E27FC236}">
                <a16:creationId xmlns:a16="http://schemas.microsoft.com/office/drawing/2014/main" id="{4C3A43F2-27FC-492B-A223-295180010BDA}"/>
              </a:ext>
            </a:extLst>
          </p:cNvPr>
          <p:cNvSpPr>
            <a:spLocks noGrp="1"/>
          </p:cNvSpPr>
          <p:nvPr>
            <p:ph idx="1"/>
          </p:nvPr>
        </p:nvSpPr>
        <p:spPr/>
        <p:txBody>
          <a:bodyPr/>
          <a:lstStyle/>
          <a:p>
            <a:pPr eaLnBrk="1" hangingPunct="1"/>
            <a:endParaRPr lang="sl-SI" altLang="sl-SI"/>
          </a:p>
          <a:p>
            <a:pPr eaLnBrk="1" hangingPunct="1"/>
            <a:endParaRPr lang="sl-SI" altLang="sl-SI"/>
          </a:p>
        </p:txBody>
      </p:sp>
      <p:sp>
        <p:nvSpPr>
          <p:cNvPr id="3" name="Naslov 2">
            <a:extLst>
              <a:ext uri="{FF2B5EF4-FFF2-40B4-BE49-F238E27FC236}">
                <a16:creationId xmlns:a16="http://schemas.microsoft.com/office/drawing/2014/main" id="{46389019-AE85-4D17-9C55-85E832BFA51D}"/>
              </a:ext>
            </a:extLst>
          </p:cNvPr>
          <p:cNvSpPr>
            <a:spLocks noGrp="1"/>
          </p:cNvSpPr>
          <p:nvPr>
            <p:ph type="title"/>
          </p:nvPr>
        </p:nvSpPr>
        <p:spPr/>
        <p:txBody>
          <a:bodyPr/>
          <a:lstStyle/>
          <a:p>
            <a:pPr eaLnBrk="1" hangingPunct="1">
              <a:defRPr/>
            </a:pPr>
            <a:r>
              <a:rPr lang="sl-SI" dirty="0"/>
              <a:t>KAJ SO PREPOTOVALI VIKINGI</a:t>
            </a:r>
          </a:p>
        </p:txBody>
      </p:sp>
      <p:pic>
        <p:nvPicPr>
          <p:cNvPr id="12292" name="Slika 3" descr="http://www.veselasola.net/veselasola.net/portal/ucne_poti/plus-vikingi-20120203/zemljevid.jpg">
            <a:extLst>
              <a:ext uri="{FF2B5EF4-FFF2-40B4-BE49-F238E27FC236}">
                <a16:creationId xmlns:a16="http://schemas.microsoft.com/office/drawing/2014/main" id="{7734E19F-4932-4207-B4FE-898AFF319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357313"/>
            <a:ext cx="68580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a:extLst>
              <a:ext uri="{FF2B5EF4-FFF2-40B4-BE49-F238E27FC236}">
                <a16:creationId xmlns:a16="http://schemas.microsoft.com/office/drawing/2014/main" id="{D19BDB05-44EE-46D0-97A0-D5EA59326DF4}"/>
              </a:ext>
            </a:extLst>
          </p:cNvPr>
          <p:cNvSpPr txBox="1">
            <a:spLocks noChangeArrowheads="1"/>
          </p:cNvSpPr>
          <p:nvPr/>
        </p:nvSpPr>
        <p:spPr bwMode="auto">
          <a:xfrm>
            <a:off x="2000250" y="5786438"/>
            <a:ext cx="6357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sl-SI" altLang="sl-SI" sz="1800">
                <a:latin typeface="Arial" panose="020B0604020202020204" pitchFamily="34" charset="0"/>
              </a:rPr>
              <a:t>Vikingi so zelo dobro razikovali in prišli tudi v ameriko in prepotovali evropo</a:t>
            </a:r>
          </a:p>
        </p:txBody>
      </p:sp>
      <p:sp>
        <p:nvSpPr>
          <p:cNvPr id="9" name="Leva puščica 8">
            <a:extLst>
              <a:ext uri="{FF2B5EF4-FFF2-40B4-BE49-F238E27FC236}">
                <a16:creationId xmlns:a16="http://schemas.microsoft.com/office/drawing/2014/main" id="{3B0437CD-985F-462D-80FA-8980B09E5310}"/>
              </a:ext>
            </a:extLst>
          </p:cNvPr>
          <p:cNvSpPr/>
          <p:nvPr/>
        </p:nvSpPr>
        <p:spPr>
          <a:xfrm>
            <a:off x="2214563" y="1357313"/>
            <a:ext cx="1928812" cy="1000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pic>
        <p:nvPicPr>
          <p:cNvPr id="12" name="Slika 11" descr="http://www.veselasola.net/veselasola.net/portal/ucne_poti/plus-vikingi-20120203/vinlandija_zemljevid.jpg">
            <a:extLst>
              <a:ext uri="{FF2B5EF4-FFF2-40B4-BE49-F238E27FC236}">
                <a16:creationId xmlns:a16="http://schemas.microsoft.com/office/drawing/2014/main" id="{1689164C-5B38-4DD1-9233-B701F2CC8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428750"/>
            <a:ext cx="842962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uščica gor 12">
            <a:extLst>
              <a:ext uri="{FF2B5EF4-FFF2-40B4-BE49-F238E27FC236}">
                <a16:creationId xmlns:a16="http://schemas.microsoft.com/office/drawing/2014/main" id="{43272A59-297C-4106-A99E-CD99386E7926}"/>
              </a:ext>
            </a:extLst>
          </p:cNvPr>
          <p:cNvSpPr/>
          <p:nvPr/>
        </p:nvSpPr>
        <p:spPr>
          <a:xfrm>
            <a:off x="3357563" y="3786188"/>
            <a:ext cx="2214562" cy="3071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Tree>
  </p:cSld>
  <p:clrMapOvr>
    <a:masterClrMapping/>
  </p:clrMapOvr>
  <p:transition advClick="0" advTm="9400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50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in)">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grada vsebine 1">
            <a:extLst>
              <a:ext uri="{FF2B5EF4-FFF2-40B4-BE49-F238E27FC236}">
                <a16:creationId xmlns:a16="http://schemas.microsoft.com/office/drawing/2014/main" id="{C2602EF1-F961-4D9F-8DCD-977FE9073371}"/>
              </a:ext>
            </a:extLst>
          </p:cNvPr>
          <p:cNvSpPr>
            <a:spLocks noGrp="1"/>
          </p:cNvSpPr>
          <p:nvPr>
            <p:ph idx="1"/>
          </p:nvPr>
        </p:nvSpPr>
        <p:spPr/>
        <p:txBody>
          <a:bodyPr/>
          <a:lstStyle/>
          <a:p>
            <a:pPr eaLnBrk="1" hangingPunct="1"/>
            <a:r>
              <a:rPr lang="sl-SI" altLang="sl-SI" sz="2200"/>
              <a:t>Med vsemi plemeni so najdlje na zahod prišli norveški Vikingi, ki so že v osmem stoletju pristali na Shetlandsekm otočju, okoli leta 870 pa so poselili tudi Islandijo, kjer so kmalu oblikovali neodvisno državo in oblikovali prvi znani parlament na zahodu, imenovan </a:t>
            </a:r>
            <a:r>
              <a:rPr lang="sl-SI" altLang="sl-SI" sz="2200" i="1"/>
              <a:t>Alting</a:t>
            </a:r>
            <a:r>
              <a:rPr lang="sl-SI" altLang="sl-SI" sz="2200"/>
              <a:t>. Leta 985 pa vikinški poglavar  Erik Rdeči ustanovi kolonijo na Grenlandiji, od koder je okoli leta 1000 na zahod odplul Erikov sin Leif Eriksson, ki je priplul do polotoka Labrador, kjer je na griču, poraslem z divjo trto ustanovil kolonijo, ki jo je poimenoval po tej rastlini - Vinland. Kolonija je sicer propadla, ko so jo Vikingi zaradi nenehnih napadov ameriških domorodcev (t.i. Skaerlingov) zapustili le tri leta po ustanovitvi.</a:t>
            </a:r>
          </a:p>
        </p:txBody>
      </p:sp>
      <p:sp>
        <p:nvSpPr>
          <p:cNvPr id="3" name="Naslov 2">
            <a:extLst>
              <a:ext uri="{FF2B5EF4-FFF2-40B4-BE49-F238E27FC236}">
                <a16:creationId xmlns:a16="http://schemas.microsoft.com/office/drawing/2014/main" id="{1637C8EA-19FE-43F9-8263-C52EF8A6BD6B}"/>
              </a:ext>
            </a:extLst>
          </p:cNvPr>
          <p:cNvSpPr>
            <a:spLocks noGrp="1"/>
          </p:cNvSpPr>
          <p:nvPr>
            <p:ph type="title"/>
          </p:nvPr>
        </p:nvSpPr>
        <p:spPr/>
        <p:txBody>
          <a:bodyPr>
            <a:normAutofit fontScale="90000"/>
          </a:bodyPr>
          <a:lstStyle/>
          <a:p>
            <a:pPr eaLnBrk="1" hangingPunct="1">
              <a:defRPr/>
            </a:pPr>
            <a:r>
              <a:rPr lang="sl-SI" dirty="0"/>
              <a:t>KAKO SO VIKINGI ODKRILI AMERIKA?</a:t>
            </a:r>
          </a:p>
        </p:txBody>
      </p:sp>
      <p:sp>
        <p:nvSpPr>
          <p:cNvPr id="4" name="Pravokotnik 3">
            <a:extLst>
              <a:ext uri="{FF2B5EF4-FFF2-40B4-BE49-F238E27FC236}">
                <a16:creationId xmlns:a16="http://schemas.microsoft.com/office/drawing/2014/main" id="{4DC1F44A-78F7-4D25-9BD6-AB82233820A1}"/>
              </a:ext>
            </a:extLst>
          </p:cNvPr>
          <p:cNvSpPr/>
          <p:nvPr/>
        </p:nvSpPr>
        <p:spPr>
          <a:xfrm>
            <a:off x="1643063" y="2000250"/>
            <a:ext cx="5072062" cy="1643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dirty="0"/>
          </a:p>
        </p:txBody>
      </p:sp>
      <p:sp>
        <p:nvSpPr>
          <p:cNvPr id="5" name="PoljeZBesedilom 4">
            <a:extLst>
              <a:ext uri="{FF2B5EF4-FFF2-40B4-BE49-F238E27FC236}">
                <a16:creationId xmlns:a16="http://schemas.microsoft.com/office/drawing/2014/main" id="{DEC5A55B-F6CB-49F4-9B23-77C624762204}"/>
              </a:ext>
            </a:extLst>
          </p:cNvPr>
          <p:cNvSpPr txBox="1">
            <a:spLocks noChangeArrowheads="1"/>
          </p:cNvSpPr>
          <p:nvPr/>
        </p:nvSpPr>
        <p:spPr bwMode="auto">
          <a:xfrm>
            <a:off x="2071688" y="2214563"/>
            <a:ext cx="471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sl-SI" altLang="sl-SI" sz="1800">
                <a:latin typeface="Arial" panose="020B0604020202020204" pitchFamily="34" charset="0"/>
              </a:rPr>
              <a:t>VSI MISLIJO DA JE AMERIKO ODKRIL KRIŠTOF  KOLUMB  VENDAR SO VIKINGI  BILI LETA 1000 N. ŠT. NA ENEGA OD POLOTOKOV AMERIKE</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blinds(vertical)">
                                      <p:cBhvr>
                                        <p:cTn id="12" dur="500"/>
                                        <p:tgtEl>
                                          <p:spTgt spid="133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1E3972D6-9F85-4233-95ED-D635C70717FF}"/>
              </a:ext>
            </a:extLst>
          </p:cNvPr>
          <p:cNvSpPr>
            <a:spLocks noGrp="1"/>
          </p:cNvSpPr>
          <p:nvPr>
            <p:ph idx="1"/>
          </p:nvPr>
        </p:nvSpPr>
        <p:spPr/>
        <p:txBody>
          <a:bodyPr/>
          <a:lstStyle/>
          <a:p>
            <a:r>
              <a:rPr lang="sl-SI" altLang="sl-SI" sz="2000"/>
              <a:t>Vikingi so bili politeisti. Njihov glavni bog je bil Odin, poglavar bogov in zaščitnik plemičev, vojščakov, pogumnih ter modrih. V vikinški mitologiji je jezdil na osmeronogem konju, ki ga ni moglo nič ustaviti, in v spremstvu dveh krokarjev nadzoroval svet. Thor je bil bog groma. Odinova žena je bila Frreya, boginja lepote in plodnosti, ki sta jo spremljali dve mački.</a:t>
            </a:r>
          </a:p>
          <a:p>
            <a:r>
              <a:rPr lang="sl-SI" altLang="sl-SI" sz="2000"/>
              <a:t>Ker vikinško verstvo ni bilo dobro organizirano, si je elemente pogosto izposojalo iz drugih verstev. Kljub pokristjanjevanju Skandinavije v 10. stoletju se je vikinško verstvo ohranilo še stoletje, saj so se Vikingi dali krstiti predvsem zaradi političnih razlogov. Sveti Olaf (pravo ime Olaf II. Norveški), eden prvih krščanskih vikinških kraljev, je sicer politično propadel, ampak je bil 1164 oklican za svetnika in mučenika.</a:t>
            </a:r>
          </a:p>
        </p:txBody>
      </p:sp>
      <p:sp>
        <p:nvSpPr>
          <p:cNvPr id="3" name="Naslov 2">
            <a:extLst>
              <a:ext uri="{FF2B5EF4-FFF2-40B4-BE49-F238E27FC236}">
                <a16:creationId xmlns:a16="http://schemas.microsoft.com/office/drawing/2014/main" id="{433510A8-5926-49DA-9318-93C56ECF5CEE}"/>
              </a:ext>
            </a:extLst>
          </p:cNvPr>
          <p:cNvSpPr>
            <a:spLocks noGrp="1"/>
          </p:cNvSpPr>
          <p:nvPr>
            <p:ph type="title"/>
          </p:nvPr>
        </p:nvSpPr>
        <p:spPr/>
        <p:txBody>
          <a:bodyPr/>
          <a:lstStyle/>
          <a:p>
            <a:pPr>
              <a:defRPr/>
            </a:pPr>
            <a:r>
              <a:rPr lang="sl-SI" dirty="0"/>
              <a:t>VERSTVO</a:t>
            </a:r>
          </a:p>
        </p:txBody>
      </p:sp>
    </p:spTree>
  </p:cSld>
  <p:clrMapOvr>
    <a:masterClrMapping/>
  </p:clrMapOvr>
  <p:transition advTm="30000">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vsebine 1">
            <a:extLst>
              <a:ext uri="{FF2B5EF4-FFF2-40B4-BE49-F238E27FC236}">
                <a16:creationId xmlns:a16="http://schemas.microsoft.com/office/drawing/2014/main" id="{BA244711-95EA-4A11-9224-19924C347F8D}"/>
              </a:ext>
            </a:extLst>
          </p:cNvPr>
          <p:cNvSpPr>
            <a:spLocks noGrp="1"/>
          </p:cNvSpPr>
          <p:nvPr>
            <p:ph idx="1"/>
          </p:nvPr>
        </p:nvSpPr>
        <p:spPr/>
        <p:txBody>
          <a:bodyPr/>
          <a:lstStyle/>
          <a:p>
            <a:pPr>
              <a:buFont typeface="Wingdings 3" panose="05040102010807070707" pitchFamily="18" charset="2"/>
              <a:buNone/>
            </a:pPr>
            <a:r>
              <a:rPr lang="sl-SI" altLang="sl-SI" sz="1800"/>
              <a:t>  Začetek vikinškega obdobja sega nekako v  sredino 8. stoletja, roparske pohode pa so prva začela ljudstva z ozemlja današnje Norveške, kakih 50 let za njimi pa so jim sledila še plemena z Danske. Prve dežele, ki so občutile vikinško pest, pa so bile današnja Velika Britanija, Frankovska država, kasneje pa še Irska, kjer so se Vikingi prvič tudi ustalili. Najbolj znana vikinška naselbina na tem otoku je Dublin, ki so ga ustanovili leta 841. Takrat so Vikingi tudi spremenili dotedanjo prakso vračanja v domače pokrajine po opravljenih roparskih pohodih. Okoli leta 850nastanejo tudi prva vikinška naselja na britanskem otoku. Prvo naselje je bilo nekakšno vojaško oporišče na otoku Thanet v izlivu Temze. V nekaj naslednjih letih so Vikingi z Danske zasedli cel severovzhodni del britanskega otoka in tam ustanovili deželo, ki se je je prijelo ime </a:t>
            </a:r>
            <a:r>
              <a:rPr lang="sl-SI" altLang="sl-SI" sz="1800" i="1"/>
              <a:t>Danelaw</a:t>
            </a:r>
            <a:r>
              <a:rPr lang="sl-SI" altLang="sl-SI" sz="1800"/>
              <a:t>, saj so tam veljali danski zakoni in običaji. Po veliki bitki pri Ashingtonu leta 1016, v kateri so Vikingi porazili wesseškega kralja Edmonda II., pa so Vikingi zasedli cel Otok.</a:t>
            </a:r>
          </a:p>
        </p:txBody>
      </p:sp>
      <p:sp>
        <p:nvSpPr>
          <p:cNvPr id="3" name="Naslov 2">
            <a:extLst>
              <a:ext uri="{FF2B5EF4-FFF2-40B4-BE49-F238E27FC236}">
                <a16:creationId xmlns:a16="http://schemas.microsoft.com/office/drawing/2014/main" id="{761101D5-8305-4FB9-8756-89E66F08AFEA}"/>
              </a:ext>
            </a:extLst>
          </p:cNvPr>
          <p:cNvSpPr>
            <a:spLocks noGrp="1"/>
          </p:cNvSpPr>
          <p:nvPr>
            <p:ph type="title"/>
          </p:nvPr>
        </p:nvSpPr>
        <p:spPr/>
        <p:txBody>
          <a:bodyPr>
            <a:normAutofit fontScale="90000"/>
          </a:bodyPr>
          <a:lstStyle/>
          <a:p>
            <a:pPr>
              <a:defRPr/>
            </a:pPr>
            <a:r>
              <a:rPr lang="sl-SI" b="0" dirty="0"/>
              <a:t>ŠIRITEV VIKINŠKEGA VPLIVA</a:t>
            </a:r>
            <a:br>
              <a:rPr lang="sl-SI" b="0" dirty="0"/>
            </a:br>
            <a:endParaRPr lang="sl-SI" dirty="0"/>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grada vsebine 1">
            <a:extLst>
              <a:ext uri="{FF2B5EF4-FFF2-40B4-BE49-F238E27FC236}">
                <a16:creationId xmlns:a16="http://schemas.microsoft.com/office/drawing/2014/main" id="{93892BE7-6F2D-4631-A326-2AD23AEA67D9}"/>
              </a:ext>
            </a:extLst>
          </p:cNvPr>
          <p:cNvSpPr>
            <a:spLocks noGrp="1"/>
          </p:cNvSpPr>
          <p:nvPr>
            <p:ph idx="1"/>
          </p:nvPr>
        </p:nvSpPr>
        <p:spPr>
          <a:xfrm>
            <a:off x="428625" y="1071563"/>
            <a:ext cx="8229600" cy="4525962"/>
          </a:xfrm>
        </p:spPr>
        <p:txBody>
          <a:bodyPr/>
          <a:lstStyle/>
          <a:p>
            <a:r>
              <a:rPr lang="sl-SI" altLang="sl-SI" sz="1800"/>
              <a:t>Trgovali so z raznovrstnim blagom tudi v najbolj oddaljenih deželah: </a:t>
            </a:r>
            <a:r>
              <a:rPr lang="sl-SI" altLang="sl-SI" sz="1800" b="1"/>
              <a:t>začimbe</a:t>
            </a:r>
            <a:r>
              <a:rPr lang="sl-SI" altLang="sl-SI" sz="1800"/>
              <a:t> in </a:t>
            </a:r>
            <a:r>
              <a:rPr lang="sl-SI" altLang="sl-SI" sz="1800" b="1"/>
              <a:t>svila</a:t>
            </a:r>
            <a:r>
              <a:rPr lang="sl-SI" altLang="sl-SI" sz="1800"/>
              <a:t> so prihajali iz Vzhoda po ruskih rekah, </a:t>
            </a:r>
            <a:r>
              <a:rPr lang="sl-SI" altLang="sl-SI" sz="1800" b="1"/>
              <a:t>zlato</a:t>
            </a:r>
            <a:r>
              <a:rPr lang="sl-SI" altLang="sl-SI" sz="1800"/>
              <a:t> po Donavi, </a:t>
            </a:r>
            <a:r>
              <a:rPr lang="sl-SI" altLang="sl-SI" sz="1800" b="1"/>
              <a:t>orožje</a:t>
            </a:r>
            <a:r>
              <a:rPr lang="sl-SI" altLang="sl-SI" sz="1800"/>
              <a:t> iz frankovskih držav, </a:t>
            </a:r>
            <a:r>
              <a:rPr lang="sl-SI" altLang="sl-SI" sz="1800" b="1"/>
              <a:t>angleški gagat</a:t>
            </a:r>
            <a:r>
              <a:rPr lang="sl-SI" altLang="sl-SI" sz="1800"/>
              <a:t> in </a:t>
            </a:r>
            <a:r>
              <a:rPr lang="sl-SI" altLang="sl-SI" sz="1800" b="1"/>
              <a:t>rensko vino</a:t>
            </a:r>
            <a:r>
              <a:rPr lang="sl-SI" altLang="sl-SI" sz="1800"/>
              <a:t> sta pripotovala do skandinavskih pristanišč, od tod pa so izvažali </a:t>
            </a:r>
            <a:r>
              <a:rPr lang="sl-SI" altLang="sl-SI" sz="1800" b="1"/>
              <a:t>sužnje</a:t>
            </a:r>
            <a:r>
              <a:rPr lang="sl-SI" altLang="sl-SI" sz="1800"/>
              <a:t>, </a:t>
            </a:r>
            <a:r>
              <a:rPr lang="sl-SI" altLang="sl-SI" sz="1800" b="1"/>
              <a:t>posušene ribe</a:t>
            </a:r>
            <a:r>
              <a:rPr lang="sl-SI" altLang="sl-SI" sz="1800"/>
              <a:t>, </a:t>
            </a:r>
            <a:r>
              <a:rPr lang="sl-SI" altLang="sl-SI" sz="1800" b="1"/>
              <a:t>med</a:t>
            </a:r>
            <a:r>
              <a:rPr lang="sl-SI" altLang="sl-SI" sz="1800"/>
              <a:t> in</a:t>
            </a:r>
            <a:r>
              <a:rPr lang="sl-SI" altLang="sl-SI" sz="1800" b="1"/>
              <a:t>krzno</a:t>
            </a:r>
            <a:r>
              <a:rPr lang="sl-SI" altLang="sl-SI" sz="1800"/>
              <a:t>. Islandija, ki je imela malo gozdov, je uvažala </a:t>
            </a:r>
            <a:r>
              <a:rPr lang="sl-SI" altLang="sl-SI" sz="1800" b="1"/>
              <a:t>stavbni les</a:t>
            </a:r>
            <a:r>
              <a:rPr lang="sl-SI" altLang="sl-SI" sz="1800"/>
              <a:t> in prodajala </a:t>
            </a:r>
            <a:r>
              <a:rPr lang="sl-SI" altLang="sl-SI" sz="1800" b="1"/>
              <a:t>volno</a:t>
            </a:r>
            <a:r>
              <a:rPr lang="sl-SI" altLang="sl-SI" sz="1800"/>
              <a:t> svojih ovc. Norveška in Grenlandija sta imeli bogato ponudbo</a:t>
            </a:r>
            <a:r>
              <a:rPr lang="sl-SI" altLang="sl-SI" sz="1800" b="1"/>
              <a:t>mrožjih oklov</a:t>
            </a:r>
            <a:r>
              <a:rPr lang="sl-SI" altLang="sl-SI" sz="1800"/>
              <a:t>. Vikinška </a:t>
            </a:r>
            <a:r>
              <a:rPr lang="sl-SI" altLang="sl-SI" sz="1800" b="1"/>
              <a:t>trgovska središča</a:t>
            </a:r>
            <a:r>
              <a:rPr lang="sl-SI" altLang="sl-SI" sz="1800"/>
              <a:t> (npr. Haithabu, Birka na Švedskem, Novgorod v Rusiji) so imela pravni red, ki je ščitil trgovce znotraj mestnega obzidja. Za ta ukrep je skrbel kraljev predstavnik, čigar naloga je bila tudi pobirati dajatve. Postopoma so se kraljevi uradniki čedalje bolj uveljavili v mestni upravi kljub nasprotovanju </a:t>
            </a:r>
            <a:r>
              <a:rPr lang="sl-SI" altLang="sl-SI" sz="1800" b="1" i="1"/>
              <a:t>thinga</a:t>
            </a:r>
            <a:r>
              <a:rPr lang="sl-SI" altLang="sl-SI" sz="1800" i="1"/>
              <a:t> </a:t>
            </a:r>
            <a:r>
              <a:rPr lang="sl-SI" altLang="sl-SI" sz="1800"/>
              <a:t>(vikinške ljudske skupščine). Od takrat so trgovci skušali omejiti vpliv, ki ga je imela kraljeva oblast na njihove posle in denar: ustanovili so združenja ali </a:t>
            </a:r>
            <a:r>
              <a:rPr lang="sl-SI" altLang="sl-SI" sz="1800" b="1"/>
              <a:t>cehe</a:t>
            </a:r>
            <a:r>
              <a:rPr lang="sl-SI" altLang="sl-SI" sz="1800"/>
              <a:t> z nalogo, da jih ščitijo. Vloga te organizacije je bila tudi nadomestiti družino trgovskega popotnika, ki je bil daleč od svojih. Člani so se pogosto družili ob pijači in hrani ali med obrednimi srečanji.</a:t>
            </a:r>
          </a:p>
        </p:txBody>
      </p:sp>
      <p:sp>
        <p:nvSpPr>
          <p:cNvPr id="3" name="Naslov 2">
            <a:extLst>
              <a:ext uri="{FF2B5EF4-FFF2-40B4-BE49-F238E27FC236}">
                <a16:creationId xmlns:a16="http://schemas.microsoft.com/office/drawing/2014/main" id="{E4E9914D-BEFF-4330-BBC7-2CA06FADFF90}"/>
              </a:ext>
            </a:extLst>
          </p:cNvPr>
          <p:cNvSpPr>
            <a:spLocks noGrp="1"/>
          </p:cNvSpPr>
          <p:nvPr>
            <p:ph type="title"/>
          </p:nvPr>
        </p:nvSpPr>
        <p:spPr>
          <a:xfrm>
            <a:off x="357158" y="142852"/>
            <a:ext cx="8229600" cy="1143000"/>
          </a:xfrm>
        </p:spPr>
        <p:txBody>
          <a:bodyPr/>
          <a:lstStyle/>
          <a:p>
            <a:pPr>
              <a:defRPr/>
            </a:pPr>
            <a:r>
              <a:rPr lang="sl-SI" b="0" dirty="0"/>
              <a:t>ROPARJI IN TRGOVCI </a:t>
            </a:r>
            <a:endParaRPr lang="sl-SI" dirty="0"/>
          </a:p>
        </p:txBody>
      </p:sp>
    </p:spTree>
  </p:cSld>
  <p:clrMapOvr>
    <a:masterClrMapping/>
  </p:clrMapOvr>
  <p:transition advTm="30000">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D659617B-776D-4448-B522-3A170C992338}"/>
              </a:ext>
            </a:extLst>
          </p:cNvPr>
          <p:cNvSpPr>
            <a:spLocks noGrp="1"/>
          </p:cNvSpPr>
          <p:nvPr>
            <p:ph type="title"/>
          </p:nvPr>
        </p:nvSpPr>
        <p:spPr/>
        <p:txBody>
          <a:bodyPr/>
          <a:lstStyle/>
          <a:p>
            <a:pPr>
              <a:defRPr/>
            </a:pPr>
            <a:r>
              <a:rPr lang="sl-SI" dirty="0"/>
              <a:t>ZNAČILNOSTI</a:t>
            </a:r>
          </a:p>
        </p:txBody>
      </p:sp>
      <p:pic>
        <p:nvPicPr>
          <p:cNvPr id="17411" name="Ograda vsebine 3" descr="http://old.gimvic.org/projekti/timko/2003/2a/vikingi/Orozja/viking_celada.gif">
            <a:extLst>
              <a:ext uri="{FF2B5EF4-FFF2-40B4-BE49-F238E27FC236}">
                <a16:creationId xmlns:a16="http://schemas.microsoft.com/office/drawing/2014/main" id="{3DBB3F0A-7C23-41CE-9A95-3D6C8FA3191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4286250"/>
            <a:ext cx="2357438" cy="2143125"/>
          </a:xfrm>
        </p:spPr>
      </p:pic>
      <p:pic>
        <p:nvPicPr>
          <p:cNvPr id="17412" name="Picture 2" descr="http://upload.wikimedia.org/wikipedia/commons/thumb/d/de/Viking_swords.jpg/250px-Viking_swords.jpg">
            <a:extLst>
              <a:ext uri="{FF2B5EF4-FFF2-40B4-BE49-F238E27FC236}">
                <a16:creationId xmlns:a16="http://schemas.microsoft.com/office/drawing/2014/main" id="{06B81277-15C1-4F8F-9EB9-407EC6E3C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143000"/>
            <a:ext cx="23812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Slika 5" descr="http://irisharchaeology.ie/wp-content/uploads/2013/03/viking-ship.jpg">
            <a:extLst>
              <a:ext uri="{FF2B5EF4-FFF2-40B4-BE49-F238E27FC236}">
                <a16:creationId xmlns:a16="http://schemas.microsoft.com/office/drawing/2014/main" id="{240FB4AD-C478-4787-ADD0-3EB4D559B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4357688"/>
            <a:ext cx="4071938"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Slika 7" descr="http://static.giantbomb.com/uploads/original/0/9456/2390113-viking_soldiers.jpg">
            <a:extLst>
              <a:ext uri="{FF2B5EF4-FFF2-40B4-BE49-F238E27FC236}">
                <a16:creationId xmlns:a16="http://schemas.microsoft.com/office/drawing/2014/main" id="{47740A42-1C19-4306-81D6-71B5A441F6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963" y="0"/>
            <a:ext cx="42370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Slika 6" descr="https://encrypted-tbn3.gstatic.com/images?q=tbn:ANd9GcRfxkO_AgRMcQLzhYpBiX1VmjNnbZ2PiMx3ptUKuSC4Ixw2QZGa">
            <a:extLst>
              <a:ext uri="{FF2B5EF4-FFF2-40B4-BE49-F238E27FC236}">
                <a16:creationId xmlns:a16="http://schemas.microsoft.com/office/drawing/2014/main" id="{547BE70E-37AE-464A-8966-FE4C703B3D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28575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0">
    <p:wipe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ekanje">
  <a:themeElements>
    <a:clrScheme name="Po meri 18">
      <a:dk1>
        <a:sysClr val="windowText" lastClr="000000"/>
      </a:dk1>
      <a:lt1>
        <a:srgbClr val="FFC000"/>
      </a:lt1>
      <a:dk2>
        <a:srgbClr val="464646"/>
      </a:dk2>
      <a:lt2>
        <a:srgbClr val="DA1F28"/>
      </a:lt2>
      <a:accent1>
        <a:srgbClr val="2DA2BF"/>
      </a:accent1>
      <a:accent2>
        <a:srgbClr val="DA1F28"/>
      </a:accent2>
      <a:accent3>
        <a:srgbClr val="EB641B"/>
      </a:accent3>
      <a:accent4>
        <a:srgbClr val="39639D"/>
      </a:accent4>
      <a:accent5>
        <a:srgbClr val="868AB7"/>
      </a:accent5>
      <a:accent6>
        <a:srgbClr val="C00000"/>
      </a:accent6>
      <a:hlink>
        <a:srgbClr val="FF8119"/>
      </a:hlink>
      <a:folHlink>
        <a:srgbClr val="44B9E8"/>
      </a:folHlink>
    </a:clrScheme>
    <a:fontScheme name="Stek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tek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 meri 18">
    <a:dk1>
      <a:sysClr val="windowText" lastClr="000000"/>
    </a:dk1>
    <a:lt1>
      <a:srgbClr val="FFC000"/>
    </a:lt1>
    <a:dk2>
      <a:srgbClr val="464646"/>
    </a:dk2>
    <a:lt2>
      <a:srgbClr val="DA1F28"/>
    </a:lt2>
    <a:accent1>
      <a:srgbClr val="2DA2BF"/>
    </a:accent1>
    <a:accent2>
      <a:srgbClr val="DA1F28"/>
    </a:accent2>
    <a:accent3>
      <a:srgbClr val="EB641B"/>
    </a:accent3>
    <a:accent4>
      <a:srgbClr val="39639D"/>
    </a:accent4>
    <a:accent5>
      <a:srgbClr val="868AB7"/>
    </a:accent5>
    <a:accent6>
      <a:srgbClr val="C00000"/>
    </a:accent6>
    <a:hlink>
      <a:srgbClr val="FF8119"/>
    </a:hlink>
    <a:folHlink>
      <a:srgbClr val="44B9E8"/>
    </a:folHlink>
  </a:clrScheme>
</a:themeOverride>
</file>

<file path=ppt/theme/themeOverride2.xml><?xml version="1.0" encoding="utf-8"?>
<a:themeOverride xmlns:a="http://schemas.openxmlformats.org/drawingml/2006/main">
  <a:clrScheme name="Po meri 18">
    <a:dk1>
      <a:sysClr val="windowText" lastClr="000000"/>
    </a:dk1>
    <a:lt1>
      <a:srgbClr val="FFC000"/>
    </a:lt1>
    <a:dk2>
      <a:srgbClr val="464646"/>
    </a:dk2>
    <a:lt2>
      <a:srgbClr val="DA1F28"/>
    </a:lt2>
    <a:accent1>
      <a:srgbClr val="2DA2BF"/>
    </a:accent1>
    <a:accent2>
      <a:srgbClr val="DA1F28"/>
    </a:accent2>
    <a:accent3>
      <a:srgbClr val="EB641B"/>
    </a:accent3>
    <a:accent4>
      <a:srgbClr val="39639D"/>
    </a:accent4>
    <a:accent5>
      <a:srgbClr val="868AB7"/>
    </a:accent5>
    <a:accent6>
      <a:srgbClr val="C00000"/>
    </a:accent6>
    <a:hlink>
      <a:srgbClr val="FF8119"/>
    </a:hlink>
    <a:folHlink>
      <a:srgbClr val="44B9E8"/>
    </a:folHlink>
  </a:clrScheme>
</a:themeOverride>
</file>

<file path=ppt/theme/themeOverride3.xml><?xml version="1.0" encoding="utf-8"?>
<a:themeOverride xmlns:a="http://schemas.openxmlformats.org/drawingml/2006/main">
  <a:clrScheme name="Po meri 18">
    <a:dk1>
      <a:sysClr val="windowText" lastClr="000000"/>
    </a:dk1>
    <a:lt1>
      <a:srgbClr val="FFC000"/>
    </a:lt1>
    <a:dk2>
      <a:srgbClr val="464646"/>
    </a:dk2>
    <a:lt2>
      <a:srgbClr val="DA1F28"/>
    </a:lt2>
    <a:accent1>
      <a:srgbClr val="2DA2BF"/>
    </a:accent1>
    <a:accent2>
      <a:srgbClr val="DA1F28"/>
    </a:accent2>
    <a:accent3>
      <a:srgbClr val="EB641B"/>
    </a:accent3>
    <a:accent4>
      <a:srgbClr val="39639D"/>
    </a:accent4>
    <a:accent5>
      <a:srgbClr val="868AB7"/>
    </a:accent5>
    <a:accent6>
      <a:srgbClr val="C00000"/>
    </a:accent6>
    <a:hlink>
      <a:srgbClr val="FF8119"/>
    </a:hlink>
    <a:folHlink>
      <a:srgbClr val="44B9E8"/>
    </a:folHlink>
  </a:clrScheme>
</a:themeOverride>
</file>

<file path=ppt/theme/themeOverride4.xml><?xml version="1.0" encoding="utf-8"?>
<a:themeOverride xmlns:a="http://schemas.openxmlformats.org/drawingml/2006/main">
  <a:clrScheme name="Po meri 18">
    <a:dk1>
      <a:sysClr val="windowText" lastClr="000000"/>
    </a:dk1>
    <a:lt1>
      <a:srgbClr val="FFC000"/>
    </a:lt1>
    <a:dk2>
      <a:srgbClr val="464646"/>
    </a:dk2>
    <a:lt2>
      <a:srgbClr val="DA1F28"/>
    </a:lt2>
    <a:accent1>
      <a:srgbClr val="2DA2BF"/>
    </a:accent1>
    <a:accent2>
      <a:srgbClr val="DA1F28"/>
    </a:accent2>
    <a:accent3>
      <a:srgbClr val="EB641B"/>
    </a:accent3>
    <a:accent4>
      <a:srgbClr val="39639D"/>
    </a:accent4>
    <a:accent5>
      <a:srgbClr val="868AB7"/>
    </a:accent5>
    <a:accent6>
      <a:srgbClr val="C00000"/>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0</TotalTime>
  <Words>249</Words>
  <Application>Microsoft Office PowerPoint</Application>
  <PresentationFormat>On-screen Show (4:3)</PresentationFormat>
  <Paragraphs>47</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Lucida Sans Unicode</vt:lpstr>
      <vt:lpstr>Verdana</vt:lpstr>
      <vt:lpstr>Wingdings 2</vt:lpstr>
      <vt:lpstr>Wingdings 3</vt:lpstr>
      <vt:lpstr>Stekanje</vt:lpstr>
      <vt:lpstr>VIKINGI</vt:lpstr>
      <vt:lpstr>KAJ VEM O VIKINGIH</vt:lpstr>
      <vt:lpstr>KDO JE POSTAL VLADAR</vt:lpstr>
      <vt:lpstr>KAJ SO PREPOTOVALI VIKINGI</vt:lpstr>
      <vt:lpstr>KAKO SO VIKINGI ODKRILI AMERIKA?</vt:lpstr>
      <vt:lpstr>VERSTVO</vt:lpstr>
      <vt:lpstr>ŠIRITEV VIKINŠKEGA VPLIVA </vt:lpstr>
      <vt:lpstr>ROPARJI IN TRGOVCI </vt:lpstr>
      <vt:lpstr>ZNAČILNOSTI</vt:lpstr>
      <vt:lpstr>ZANIMIVOST</vt:lpstr>
      <vt:lpstr>KAJ VEM?</vt:lpstr>
      <vt:lpstr>VIRI</vt:lpstr>
      <vt:lpstr>HVALA ZA VAŠO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2019-06-03T09:17:01Z</dcterms:created>
  <dcterms:modified xsi:type="dcterms:W3CDTF">2019-06-03T09:17:01Z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