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9">
            <a:extLst>
              <a:ext uri="{FF2B5EF4-FFF2-40B4-BE49-F238E27FC236}">
                <a16:creationId xmlns:a16="http://schemas.microsoft.com/office/drawing/2014/main" id="{CFE9D0E5-A6F5-43E1-A4DB-D5BDCFF9BC08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11">
            <a:extLst>
              <a:ext uri="{FF2B5EF4-FFF2-40B4-BE49-F238E27FC236}">
                <a16:creationId xmlns:a16="http://schemas.microsoft.com/office/drawing/2014/main" id="{E5D9B154-E391-493D-9FEF-B8311A967738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13">
            <a:extLst>
              <a:ext uri="{FF2B5EF4-FFF2-40B4-BE49-F238E27FC236}">
                <a16:creationId xmlns:a16="http://schemas.microsoft.com/office/drawing/2014/main" id="{29A9E2B4-1F3E-4EEB-8CEA-43A73536EEA0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18">
            <a:extLst>
              <a:ext uri="{FF2B5EF4-FFF2-40B4-BE49-F238E27FC236}">
                <a16:creationId xmlns:a16="http://schemas.microsoft.com/office/drawing/2014/main" id="{46103689-7E6A-4179-ACFE-2C351A7AAFB5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aven konektor 10">
            <a:extLst>
              <a:ext uri="{FF2B5EF4-FFF2-40B4-BE49-F238E27FC236}">
                <a16:creationId xmlns:a16="http://schemas.microsoft.com/office/drawing/2014/main" id="{E0FF1B01-50BC-4AAD-9287-9412A277CC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aven konektor 17">
            <a:extLst>
              <a:ext uri="{FF2B5EF4-FFF2-40B4-BE49-F238E27FC236}">
                <a16:creationId xmlns:a16="http://schemas.microsoft.com/office/drawing/2014/main" id="{9A42A5CD-935A-4F30-9E8C-4D929F861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aven konektor 19">
            <a:extLst>
              <a:ext uri="{FF2B5EF4-FFF2-40B4-BE49-F238E27FC236}">
                <a16:creationId xmlns:a16="http://schemas.microsoft.com/office/drawing/2014/main" id="{C3C4049F-AD21-4207-8D7B-FF81A708C58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aven konektor 15">
            <a:extLst>
              <a:ext uri="{FF2B5EF4-FFF2-40B4-BE49-F238E27FC236}">
                <a16:creationId xmlns:a16="http://schemas.microsoft.com/office/drawing/2014/main" id="{C8FDF973-845B-4916-8330-046DBA125D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aven konektor 14">
            <a:extLst>
              <a:ext uri="{FF2B5EF4-FFF2-40B4-BE49-F238E27FC236}">
                <a16:creationId xmlns:a16="http://schemas.microsoft.com/office/drawing/2014/main" id="{16425E8A-5B47-40D0-8226-063A9D1276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aven konektor 21">
            <a:extLst>
              <a:ext uri="{FF2B5EF4-FFF2-40B4-BE49-F238E27FC236}">
                <a16:creationId xmlns:a16="http://schemas.microsoft.com/office/drawing/2014/main" id="{D1D5B071-7893-4F00-B5E0-0DB3744DCDA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Pravokotnik 26">
            <a:extLst>
              <a:ext uri="{FF2B5EF4-FFF2-40B4-BE49-F238E27FC236}">
                <a16:creationId xmlns:a16="http://schemas.microsoft.com/office/drawing/2014/main" id="{B754F852-8784-4D43-8ADF-B6673422522C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>
            <a:extLst>
              <a:ext uri="{FF2B5EF4-FFF2-40B4-BE49-F238E27FC236}">
                <a16:creationId xmlns:a16="http://schemas.microsoft.com/office/drawing/2014/main" id="{72567C1C-E9CD-4646-B967-8F84C741720D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>
            <a:extLst>
              <a:ext uri="{FF2B5EF4-FFF2-40B4-BE49-F238E27FC236}">
                <a16:creationId xmlns:a16="http://schemas.microsoft.com/office/drawing/2014/main" id="{A73484E9-CCEC-4693-939B-B89873F09080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>
            <a:extLst>
              <a:ext uri="{FF2B5EF4-FFF2-40B4-BE49-F238E27FC236}">
                <a16:creationId xmlns:a16="http://schemas.microsoft.com/office/drawing/2014/main" id="{11B312E8-4E31-449D-A85F-B80975D8AFAA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>
            <a:extLst>
              <a:ext uri="{FF2B5EF4-FFF2-40B4-BE49-F238E27FC236}">
                <a16:creationId xmlns:a16="http://schemas.microsoft.com/office/drawing/2014/main" id="{B8744ED6-320E-4BEA-B9B9-EF9B0260A626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>
            <a:extLst>
              <a:ext uri="{FF2B5EF4-FFF2-40B4-BE49-F238E27FC236}">
                <a16:creationId xmlns:a16="http://schemas.microsoft.com/office/drawing/2014/main" id="{CEDED7D9-544A-43D4-8E9A-80BD5B2A28E9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22" name="Ograda datuma 27">
            <a:extLst>
              <a:ext uri="{FF2B5EF4-FFF2-40B4-BE49-F238E27FC236}">
                <a16:creationId xmlns:a16="http://schemas.microsoft.com/office/drawing/2014/main" id="{329D5768-B28E-49D4-81F5-13DDB87E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1EDC-E66B-44FB-B048-9C76D1C1883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3" name="Ograda noge 16">
            <a:extLst>
              <a:ext uri="{FF2B5EF4-FFF2-40B4-BE49-F238E27FC236}">
                <a16:creationId xmlns:a16="http://schemas.microsoft.com/office/drawing/2014/main" id="{268AB62D-BC78-4B59-96BA-3BEC33F09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4" name="Ograda številke diapozitiva 28">
            <a:extLst>
              <a:ext uri="{FF2B5EF4-FFF2-40B4-BE49-F238E27FC236}">
                <a16:creationId xmlns:a16="http://schemas.microsoft.com/office/drawing/2014/main" id="{6770341E-9B74-4682-9220-69673244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1CDF1E8F-3065-4B2F-9EFE-656C5730F22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90093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0C3F5A6F-CA32-4D46-9A37-06324BD1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3E43F-9322-4326-B9AD-188D8B21684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ED26744A-B252-4194-89F2-7C59375AE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FDE82D33-BE96-4E75-A21C-87FEACBDB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8741E-0EBA-484C-B11E-8486F789F55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2130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18265235-04EE-4415-A078-F0E5B440C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14C85-18A7-43DB-8C41-FB48A5B00F6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955C519A-C013-4657-AE6A-A6F129430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210D8510-D620-41D2-A3E8-845CD473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232D9-5002-4643-9631-6C341E0A3DE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743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6">
            <a:extLst>
              <a:ext uri="{FF2B5EF4-FFF2-40B4-BE49-F238E27FC236}">
                <a16:creationId xmlns:a16="http://schemas.microsoft.com/office/drawing/2014/main" id="{9F455E64-2116-4C3B-8FFD-E8FFFCF57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2A57E90-CF2B-43E3-9B56-FA29051649C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številke diapozitiva 8">
            <a:extLst>
              <a:ext uri="{FF2B5EF4-FFF2-40B4-BE49-F238E27FC236}">
                <a16:creationId xmlns:a16="http://schemas.microsoft.com/office/drawing/2014/main" id="{06D2EB4F-5083-4E9B-824B-FF01734E02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6B09A2-2580-4893-9B1A-5CA5F364CC9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Ograda noge 9">
            <a:extLst>
              <a:ext uri="{FF2B5EF4-FFF2-40B4-BE49-F238E27FC236}">
                <a16:creationId xmlns:a16="http://schemas.microsoft.com/office/drawing/2014/main" id="{2D732616-F66F-4FE2-BC2A-CAA44BC5D04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92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8">
            <a:extLst>
              <a:ext uri="{FF2B5EF4-FFF2-40B4-BE49-F238E27FC236}">
                <a16:creationId xmlns:a16="http://schemas.microsoft.com/office/drawing/2014/main" id="{89168E63-2499-400D-8B93-03A2B502E52C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9">
            <a:extLst>
              <a:ext uri="{FF2B5EF4-FFF2-40B4-BE49-F238E27FC236}">
                <a16:creationId xmlns:a16="http://schemas.microsoft.com/office/drawing/2014/main" id="{5A5F4424-6B89-47ED-A56D-F4EA52C27521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10">
            <a:extLst>
              <a:ext uri="{FF2B5EF4-FFF2-40B4-BE49-F238E27FC236}">
                <a16:creationId xmlns:a16="http://schemas.microsoft.com/office/drawing/2014/main" id="{32A18BFF-D77D-4C53-AFDA-32FDF71B5AF1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11">
            <a:extLst>
              <a:ext uri="{FF2B5EF4-FFF2-40B4-BE49-F238E27FC236}">
                <a16:creationId xmlns:a16="http://schemas.microsoft.com/office/drawing/2014/main" id="{C383B31C-E785-40BF-8F6E-59806752BAC8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aven konektor 12">
            <a:extLst>
              <a:ext uri="{FF2B5EF4-FFF2-40B4-BE49-F238E27FC236}">
                <a16:creationId xmlns:a16="http://schemas.microsoft.com/office/drawing/2014/main" id="{9320F159-D9FA-4FE5-B9CF-31B0FE0CB9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aven konektor 13">
            <a:extLst>
              <a:ext uri="{FF2B5EF4-FFF2-40B4-BE49-F238E27FC236}">
                <a16:creationId xmlns:a16="http://schemas.microsoft.com/office/drawing/2014/main" id="{042F6300-1411-408E-94F6-D26405E8F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aven konektor 14">
            <a:extLst>
              <a:ext uri="{FF2B5EF4-FFF2-40B4-BE49-F238E27FC236}">
                <a16:creationId xmlns:a16="http://schemas.microsoft.com/office/drawing/2014/main" id="{A2C87D43-0E7C-49A0-993A-89A4F82B4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aven konektor 15">
            <a:extLst>
              <a:ext uri="{FF2B5EF4-FFF2-40B4-BE49-F238E27FC236}">
                <a16:creationId xmlns:a16="http://schemas.microsoft.com/office/drawing/2014/main" id="{5AA21EE0-0D25-47C2-997D-58778D0FC6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aven konektor 16">
            <a:extLst>
              <a:ext uri="{FF2B5EF4-FFF2-40B4-BE49-F238E27FC236}">
                <a16:creationId xmlns:a16="http://schemas.microsoft.com/office/drawing/2014/main" id="{F06A0900-F66C-4E7B-9A07-2479441694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ravokotnik 17">
            <a:extLst>
              <a:ext uri="{FF2B5EF4-FFF2-40B4-BE49-F238E27FC236}">
                <a16:creationId xmlns:a16="http://schemas.microsoft.com/office/drawing/2014/main" id="{CB79D966-9260-4610-95D3-1B7FB4A8CC2F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>
            <a:extLst>
              <a:ext uri="{FF2B5EF4-FFF2-40B4-BE49-F238E27FC236}">
                <a16:creationId xmlns:a16="http://schemas.microsoft.com/office/drawing/2014/main" id="{C3AA0A23-C90B-4958-8619-202DE5635874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>
            <a:extLst>
              <a:ext uri="{FF2B5EF4-FFF2-40B4-BE49-F238E27FC236}">
                <a16:creationId xmlns:a16="http://schemas.microsoft.com/office/drawing/2014/main" id="{5C764E49-2B73-4949-8465-3D4ECE07A4D5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>
            <a:extLst>
              <a:ext uri="{FF2B5EF4-FFF2-40B4-BE49-F238E27FC236}">
                <a16:creationId xmlns:a16="http://schemas.microsoft.com/office/drawing/2014/main" id="{3BA0551E-AB33-4D71-B180-C57904349D2B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>
            <a:extLst>
              <a:ext uri="{FF2B5EF4-FFF2-40B4-BE49-F238E27FC236}">
                <a16:creationId xmlns:a16="http://schemas.microsoft.com/office/drawing/2014/main" id="{0627D9D6-5FBC-4755-BC6E-B45D07E18A5E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>
            <a:extLst>
              <a:ext uri="{FF2B5EF4-FFF2-40B4-BE49-F238E27FC236}">
                <a16:creationId xmlns:a16="http://schemas.microsoft.com/office/drawing/2014/main" id="{EF513C99-7401-4F74-A2B6-0CB462C3D33D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aven konektor 25">
            <a:extLst>
              <a:ext uri="{FF2B5EF4-FFF2-40B4-BE49-F238E27FC236}">
                <a16:creationId xmlns:a16="http://schemas.microsoft.com/office/drawing/2014/main" id="{17309D5C-09AD-4144-A048-A82502D3808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20" name="Ograda datuma 3">
            <a:extLst>
              <a:ext uri="{FF2B5EF4-FFF2-40B4-BE49-F238E27FC236}">
                <a16:creationId xmlns:a16="http://schemas.microsoft.com/office/drawing/2014/main" id="{7A226916-8BCF-40BE-817B-A0E483ED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1B151-21EE-40D6-9203-338E0F27910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1" name="Ograda noge 4">
            <a:extLst>
              <a:ext uri="{FF2B5EF4-FFF2-40B4-BE49-F238E27FC236}">
                <a16:creationId xmlns:a16="http://schemas.microsoft.com/office/drawing/2014/main" id="{DD232BBF-13DC-4D92-8DB8-8D79A4122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Ograda številke diapozitiva 5">
            <a:extLst>
              <a:ext uri="{FF2B5EF4-FFF2-40B4-BE49-F238E27FC236}">
                <a16:creationId xmlns:a16="http://schemas.microsoft.com/office/drawing/2014/main" id="{8475E922-E6BA-4612-B8D7-37611C00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630D3232-F07B-4D3A-90A5-7B6FFBB7F37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8055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ACE75F23-8D57-42D3-893C-DE1DC616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6C6E5-25CE-4D7A-849E-D240A1AFFCC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64735D37-D40C-4E63-99D3-20C8B619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EB9EDDBF-2785-4C6C-8F1E-AA0F45EAD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DE1B0-530A-4812-B4B5-707AE325404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274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7" name="Ograda datuma 13">
            <a:extLst>
              <a:ext uri="{FF2B5EF4-FFF2-40B4-BE49-F238E27FC236}">
                <a16:creationId xmlns:a16="http://schemas.microsoft.com/office/drawing/2014/main" id="{0113F478-25AF-4242-A947-A88384F9B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0022-B973-4C41-810D-6DAE90F8921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2">
            <a:extLst>
              <a:ext uri="{FF2B5EF4-FFF2-40B4-BE49-F238E27FC236}">
                <a16:creationId xmlns:a16="http://schemas.microsoft.com/office/drawing/2014/main" id="{6DB9A3B4-8CC0-46EB-BC79-EBBC84F98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22">
            <a:extLst>
              <a:ext uri="{FF2B5EF4-FFF2-40B4-BE49-F238E27FC236}">
                <a16:creationId xmlns:a16="http://schemas.microsoft.com/office/drawing/2014/main" id="{A44AA7EC-0002-412A-9777-DA83D59D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C120A-87B6-4E7F-8593-F697C0CFA0C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0146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5">
            <a:extLst>
              <a:ext uri="{FF2B5EF4-FFF2-40B4-BE49-F238E27FC236}">
                <a16:creationId xmlns:a16="http://schemas.microsoft.com/office/drawing/2014/main" id="{CFC7A68F-1CEA-46B7-AFE6-4EDB6129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E902CD-9AB5-4C89-A2E8-7A95929E45E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številke diapozitiva 6">
            <a:extLst>
              <a:ext uri="{FF2B5EF4-FFF2-40B4-BE49-F238E27FC236}">
                <a16:creationId xmlns:a16="http://schemas.microsoft.com/office/drawing/2014/main" id="{036E76C6-542E-42FC-B303-2C1A511E80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586426-513D-43BE-9710-B4B7629B4E8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Ograda noge 7">
            <a:extLst>
              <a:ext uri="{FF2B5EF4-FFF2-40B4-BE49-F238E27FC236}">
                <a16:creationId xmlns:a16="http://schemas.microsoft.com/office/drawing/2014/main" id="{EA6C6A64-8E61-4396-81FA-8A67E1B696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242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4D03EED1-39AC-4D45-B7F5-15FE4FB93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D3967-AD7B-402D-A777-0ACB8B9B45F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344C3590-C35D-4A1E-B75D-189812846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339AD92D-DAAB-4D0A-96D1-9DBD01DDE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E7BC3-82B9-48A1-9F90-DDC1976EC2C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7411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9">
            <a:extLst>
              <a:ext uri="{FF2B5EF4-FFF2-40B4-BE49-F238E27FC236}">
                <a16:creationId xmlns:a16="http://schemas.microsoft.com/office/drawing/2014/main" id="{892F04D5-E2F2-449B-9FF5-B3DBA6D98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aven konektor 7">
            <a:extLst>
              <a:ext uri="{FF2B5EF4-FFF2-40B4-BE49-F238E27FC236}">
                <a16:creationId xmlns:a16="http://schemas.microsoft.com/office/drawing/2014/main" id="{A7AA49C6-1CC0-435F-9873-AC28690D0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aven konektor 8">
            <a:extLst>
              <a:ext uri="{FF2B5EF4-FFF2-40B4-BE49-F238E27FC236}">
                <a16:creationId xmlns:a16="http://schemas.microsoft.com/office/drawing/2014/main" id="{293C56C4-33E5-48C7-B200-AC18D9867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" name="Raven konektor 10">
            <a:extLst>
              <a:ext uri="{FF2B5EF4-FFF2-40B4-BE49-F238E27FC236}">
                <a16:creationId xmlns:a16="http://schemas.microsoft.com/office/drawing/2014/main" id="{5164A343-CF14-4110-89E7-03B2565BF6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9" name="Pravokotnik 11">
            <a:extLst>
              <a:ext uri="{FF2B5EF4-FFF2-40B4-BE49-F238E27FC236}">
                <a16:creationId xmlns:a16="http://schemas.microsoft.com/office/drawing/2014/main" id="{FF956EDD-5668-4496-BA19-EF715A4B1BF3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aven konektor 12">
            <a:extLst>
              <a:ext uri="{FF2B5EF4-FFF2-40B4-BE49-F238E27FC236}">
                <a16:creationId xmlns:a16="http://schemas.microsoft.com/office/drawing/2014/main" id="{ABE4E48C-F8DD-4D3E-994C-3572995CA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1" name="Elipsa 13">
            <a:extLst>
              <a:ext uri="{FF2B5EF4-FFF2-40B4-BE49-F238E27FC236}">
                <a16:creationId xmlns:a16="http://schemas.microsoft.com/office/drawing/2014/main" id="{BA509427-99D4-421A-BF23-2AA897C66F78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2" name="Ograda datuma 20">
            <a:extLst>
              <a:ext uri="{FF2B5EF4-FFF2-40B4-BE49-F238E27FC236}">
                <a16:creationId xmlns:a16="http://schemas.microsoft.com/office/drawing/2014/main" id="{20D09A5F-69B8-4BAE-A577-2BC9FC72A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7111B37-AE9A-42A1-AB92-533715BC17C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3" name="Ograda številke diapozitiva 21">
            <a:extLst>
              <a:ext uri="{FF2B5EF4-FFF2-40B4-BE49-F238E27FC236}">
                <a16:creationId xmlns:a16="http://schemas.microsoft.com/office/drawing/2014/main" id="{955FF0CC-DC8B-410D-B544-E9CF254E78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17256D-8161-4467-9DDB-3BCC3A95DE1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4" name="Ograda noge 22">
            <a:extLst>
              <a:ext uri="{FF2B5EF4-FFF2-40B4-BE49-F238E27FC236}">
                <a16:creationId xmlns:a16="http://schemas.microsoft.com/office/drawing/2014/main" id="{21DD53DD-5410-4F1F-A9FC-48709D4A0F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0051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8">
            <a:extLst>
              <a:ext uri="{FF2B5EF4-FFF2-40B4-BE49-F238E27FC236}">
                <a16:creationId xmlns:a16="http://schemas.microsoft.com/office/drawing/2014/main" id="{8B8D643B-6C2D-4CE3-9BB1-161C3BB8A0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ipsa 12">
            <a:extLst>
              <a:ext uri="{FF2B5EF4-FFF2-40B4-BE49-F238E27FC236}">
                <a16:creationId xmlns:a16="http://schemas.microsoft.com/office/drawing/2014/main" id="{0B57B29B-D651-4E6F-A690-D9BF5314F20C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aven konektor 9">
            <a:extLst>
              <a:ext uri="{FF2B5EF4-FFF2-40B4-BE49-F238E27FC236}">
                <a16:creationId xmlns:a16="http://schemas.microsoft.com/office/drawing/2014/main" id="{4E80B3D2-6C47-4465-B49F-9AE0B40246C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" name="Pravokotnik 10">
            <a:extLst>
              <a:ext uri="{FF2B5EF4-FFF2-40B4-BE49-F238E27FC236}">
                <a16:creationId xmlns:a16="http://schemas.microsoft.com/office/drawing/2014/main" id="{43A2C247-C1AC-4DC6-9434-E86FF55FA897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aven konektor 11">
            <a:extLst>
              <a:ext uri="{FF2B5EF4-FFF2-40B4-BE49-F238E27FC236}">
                <a16:creationId xmlns:a16="http://schemas.microsoft.com/office/drawing/2014/main" id="{3007A97D-3C9D-4D12-8905-36857976D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" name="Raven konektor 18">
            <a:extLst>
              <a:ext uri="{FF2B5EF4-FFF2-40B4-BE49-F238E27FC236}">
                <a16:creationId xmlns:a16="http://schemas.microsoft.com/office/drawing/2014/main" id="{E2B48BAE-BB98-4E93-A384-F00460F7DA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aven konektor 19">
            <a:extLst>
              <a:ext uri="{FF2B5EF4-FFF2-40B4-BE49-F238E27FC236}">
                <a16:creationId xmlns:a16="http://schemas.microsoft.com/office/drawing/2014/main" id="{536CD514-AE10-4EB0-B5C6-0ADB2D3A6D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2" name="Ograda datuma 16">
            <a:extLst>
              <a:ext uri="{FF2B5EF4-FFF2-40B4-BE49-F238E27FC236}">
                <a16:creationId xmlns:a16="http://schemas.microsoft.com/office/drawing/2014/main" id="{476594E7-B165-4DEB-8202-E646A0811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A39050-7C17-4734-8F8D-65055DC8812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3" name="Ograda številke diapozitiva 17">
            <a:extLst>
              <a:ext uri="{FF2B5EF4-FFF2-40B4-BE49-F238E27FC236}">
                <a16:creationId xmlns:a16="http://schemas.microsoft.com/office/drawing/2014/main" id="{1762F90F-36A8-47D8-9672-75E6180FF6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97CF53-8C07-497C-8648-CF6ECB1E8B5C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4" name="Ograda noge 20">
            <a:extLst>
              <a:ext uri="{FF2B5EF4-FFF2-40B4-BE49-F238E27FC236}">
                <a16:creationId xmlns:a16="http://schemas.microsoft.com/office/drawing/2014/main" id="{57BDFFFC-EAAB-49E9-A50B-1477A2DF18F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7126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konektor 15">
            <a:extLst>
              <a:ext uri="{FF2B5EF4-FFF2-40B4-BE49-F238E27FC236}">
                <a16:creationId xmlns:a16="http://schemas.microsoft.com/office/drawing/2014/main" id="{86052697-C128-4311-8866-BF78541BEBEE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CC6A1ADD-B19C-4771-816D-5663AC7FB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28" name="Ograda besedila 12">
            <a:extLst>
              <a:ext uri="{FF2B5EF4-FFF2-40B4-BE49-F238E27FC236}">
                <a16:creationId xmlns:a16="http://schemas.microsoft.com/office/drawing/2014/main" id="{717EB508-0F24-4AE4-AC1B-E98857865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0E3A77B6-BBDB-4F32-8849-D5589308E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D2EC4C-B697-4C0A-9507-ADAC444BB47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F6B9C02A-4A18-4B08-BF40-E86075B85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aven konektor 6">
            <a:extLst>
              <a:ext uri="{FF2B5EF4-FFF2-40B4-BE49-F238E27FC236}">
                <a16:creationId xmlns:a16="http://schemas.microsoft.com/office/drawing/2014/main" id="{8D085F72-E5D2-4E1D-914C-D46A2BC9A5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Raven konektor 8">
            <a:extLst>
              <a:ext uri="{FF2B5EF4-FFF2-40B4-BE49-F238E27FC236}">
                <a16:creationId xmlns:a16="http://schemas.microsoft.com/office/drawing/2014/main" id="{A6DA4C55-67E0-4DB0-A7DD-3A887ADE02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" name="Pravokotnik 9">
            <a:extLst>
              <a:ext uri="{FF2B5EF4-FFF2-40B4-BE49-F238E27FC236}">
                <a16:creationId xmlns:a16="http://schemas.microsoft.com/office/drawing/2014/main" id="{F1BC57AF-0FB5-45CD-B83F-18E3D84E6FF0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Raven konektor 10">
            <a:extLst>
              <a:ext uri="{FF2B5EF4-FFF2-40B4-BE49-F238E27FC236}">
                <a16:creationId xmlns:a16="http://schemas.microsoft.com/office/drawing/2014/main" id="{F67B7C98-77E6-4132-B063-722602C4E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20F0901F-7F0E-4ECA-873E-57091DEE43DE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1DEA151C-996A-4E6F-A1EC-D6652F2229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4BCDED4A-3183-4D22-898E-30CA8C05E51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02" r:id="rId4"/>
    <p:sldLayoutId id="2147483703" r:id="rId5"/>
    <p:sldLayoutId id="2147483710" r:id="rId6"/>
    <p:sldLayoutId id="2147483704" r:id="rId7"/>
    <p:sldLayoutId id="2147483711" r:id="rId8"/>
    <p:sldLayoutId id="2147483712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apija.com/website/bih/page/151564/1819-1901-Vladavina-kraljice-Viktorije-Aleksandrine" TargetMode="External"/><Relationship Id="rId2" Type="http://schemas.openxmlformats.org/officeDocument/2006/relationships/hyperlink" Target="http://sl.wikipedia.org/wiki/Viktorija_Britansk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E30747-922F-4656-AAB7-7EBF8A1C5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3141663"/>
            <a:ext cx="6172200" cy="18764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7200" dirty="0">
                <a:solidFill>
                  <a:srgbClr val="FF0000"/>
                </a:solidFill>
              </a:rPr>
              <a:t>Viktorija I.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4F16CAC-8F9A-4646-A987-CF4BFF2DF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0425" y="5003800"/>
            <a:ext cx="2517775" cy="1371600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buFont typeface="Wingdings"/>
              <a:buNone/>
              <a:defRPr/>
            </a:pPr>
            <a:endParaRPr lang="sl-SI" dirty="0"/>
          </a:p>
        </p:txBody>
      </p:sp>
      <p:pic>
        <p:nvPicPr>
          <p:cNvPr id="8196" name="Slika 3" descr="http://upload.wikimedia.org/wikipedia/commons/thumb/e/e3/Queen_Victoria_by_Bassano.jpg/200px-Queen_Victoria_by_Bassano.jpg">
            <a:extLst>
              <a:ext uri="{FF2B5EF4-FFF2-40B4-BE49-F238E27FC236}">
                <a16:creationId xmlns:a16="http://schemas.microsoft.com/office/drawing/2014/main" id="{AC91FCC6-A03A-43A5-B9D1-350C17306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04813"/>
            <a:ext cx="25368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F549B0-9EAA-40F5-9A44-B38543DCC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>
                <a:solidFill>
                  <a:srgbClr val="FF0000"/>
                </a:solidFill>
              </a:rPr>
              <a:t>UVOD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1E03F7BC-E816-46A0-A180-475BB1B77E4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sl-SI" altLang="sl-SI"/>
              <a:t>Alexandrina Victoria,</a:t>
            </a:r>
          </a:p>
          <a:p>
            <a:r>
              <a:rPr lang="sl-SI" altLang="sl-SI"/>
              <a:t>Rodila 24. maja 1819,</a:t>
            </a:r>
          </a:p>
          <a:p>
            <a:r>
              <a:rPr lang="sl-SI" altLang="sl-SI"/>
              <a:t>Umrla 22. januarja 1901,</a:t>
            </a:r>
          </a:p>
          <a:p>
            <a:r>
              <a:rPr lang="sl-SI" altLang="sl-SI"/>
              <a:t>Majhne v črno zavite dame,</a:t>
            </a:r>
          </a:p>
          <a:p>
            <a:r>
              <a:rPr lang="sl-SI" altLang="sl-SI"/>
              <a:t>Zelo dostojanstvena.</a:t>
            </a:r>
          </a:p>
          <a:p>
            <a:endParaRPr lang="sl-SI" altLang="sl-SI"/>
          </a:p>
        </p:txBody>
      </p:sp>
      <p:pic>
        <p:nvPicPr>
          <p:cNvPr id="9220" name="Slika 3" descr="http://www.ekapija.com/dokumenti/viktorija_310108.jpg">
            <a:extLst>
              <a:ext uri="{FF2B5EF4-FFF2-40B4-BE49-F238E27FC236}">
                <a16:creationId xmlns:a16="http://schemas.microsoft.com/office/drawing/2014/main" id="{FE486604-E458-4B7E-8B89-4443A1423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060575"/>
            <a:ext cx="2792413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A20CD0-3B58-4613-B787-DF9C0C2BE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>
                <a:solidFill>
                  <a:srgbClr val="FF0000"/>
                </a:solidFill>
              </a:rPr>
              <a:t>vladanje</a:t>
            </a:r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502335E5-F8EF-4089-B61F-CFFC7AD4798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691063" cy="4873625"/>
          </a:xfrm>
        </p:spPr>
        <p:txBody>
          <a:bodyPr/>
          <a:lstStyle/>
          <a:p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Komaj 18 let,</a:t>
            </a:r>
          </a:p>
          <a:p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Od 20. junija 1837 kraljica Združenega kraljestva Velike Britanije in Irske,</a:t>
            </a:r>
          </a:p>
          <a:p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Od 1. januarja 1877 cesarica Indije,</a:t>
            </a:r>
          </a:p>
          <a:p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Vladala več kot 63 let,</a:t>
            </a:r>
          </a:p>
          <a:p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Bila zadnja vladarka iz hiše Hanoverancev,</a:t>
            </a:r>
          </a:p>
          <a:p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 Edvard VII pripadal hiši Saxe-Coburg-Gotha.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</p:txBody>
      </p:sp>
      <p:pic>
        <p:nvPicPr>
          <p:cNvPr id="10244" name="Slika 3" descr="http://images.24ur.com/media/images/600xX/Feb2011/60607528.jpg?d41d">
            <a:extLst>
              <a:ext uri="{FF2B5EF4-FFF2-40B4-BE49-F238E27FC236}">
                <a16:creationId xmlns:a16="http://schemas.microsoft.com/office/drawing/2014/main" id="{CD345CA2-8E02-41A1-98BB-9E9841AA3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989138"/>
            <a:ext cx="2962275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8CB7DD-FC02-4906-BE20-BCA1571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>
                <a:solidFill>
                  <a:srgbClr val="FF0000"/>
                </a:solidFill>
              </a:rPr>
              <a:t>NAČIN VLADANJA</a:t>
            </a:r>
          </a:p>
        </p:txBody>
      </p:sp>
      <p:sp>
        <p:nvSpPr>
          <p:cNvPr id="11267" name="Ograda vsebine 2">
            <a:extLst>
              <a:ext uri="{FF2B5EF4-FFF2-40B4-BE49-F238E27FC236}">
                <a16:creationId xmlns:a16="http://schemas.microsoft.com/office/drawing/2014/main" id="{E5763B3C-3BE9-442A-BF94-1927C08E698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708400" y="1600200"/>
            <a:ext cx="4216400" cy="4873625"/>
          </a:xfrm>
        </p:spPr>
        <p:txBody>
          <a:bodyPr/>
          <a:lstStyle/>
          <a:p>
            <a:r>
              <a:rPr lang="sl-SI" altLang="sl-SI"/>
              <a:t>Vladavine je bilo zaznamovano z veliko širitvijo britanskega imperija,</a:t>
            </a:r>
          </a:p>
          <a:p>
            <a:r>
              <a:rPr lang="sl-SI" altLang="sl-SI"/>
              <a:t>Imenovano se tudi viktorijska doba,</a:t>
            </a:r>
          </a:p>
          <a:p>
            <a:r>
              <a:rPr lang="sl-SI" altLang="sl-SI"/>
              <a:t>Predstavljalo vrh industrijske revolucije,</a:t>
            </a:r>
          </a:p>
          <a:p>
            <a:r>
              <a:rPr lang="sl-SI" altLang="sl-SI"/>
              <a:t>Velikih socialnih, ekonomskih in tehnoloških sprememb.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</p:txBody>
      </p:sp>
      <p:pic>
        <p:nvPicPr>
          <p:cNvPr id="11268" name="Slika 3" descr="http://img.rtvslo.si/upload/zabava/viktorija_show.jpg">
            <a:extLst>
              <a:ext uri="{FF2B5EF4-FFF2-40B4-BE49-F238E27FC236}">
                <a16:creationId xmlns:a16="http://schemas.microsoft.com/office/drawing/2014/main" id="{4E55955C-BC51-4A74-BEA6-48238AE71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989138"/>
            <a:ext cx="3036888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92AD94-A0F0-4FDA-BF71-F372E39C1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>
                <a:solidFill>
                  <a:srgbClr val="FF0000"/>
                </a:solidFill>
              </a:rPr>
              <a:t>VIKTORIJSKA DOBA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69521F92-D420-44C6-92A3-A79B1D063D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1819-</a:t>
            </a:r>
            <a:r>
              <a:rPr lang="sl-SI" dirty="0"/>
              <a:t>Viktorijino rojstvo.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1837-</a:t>
            </a:r>
            <a:r>
              <a:rPr lang="sl-SI" dirty="0"/>
              <a:t>Viktorija postane kraljica.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1840- </a:t>
            </a:r>
            <a:r>
              <a:rPr lang="sl-SI" dirty="0"/>
              <a:t>Viktorija se poroči s princem Albertom iz rodbine </a:t>
            </a:r>
            <a:r>
              <a:rPr lang="sl-SI" dirty="0" err="1"/>
              <a:t>Saxen</a:t>
            </a:r>
            <a:r>
              <a:rPr lang="sl-SI" dirty="0"/>
              <a:t>-</a:t>
            </a:r>
            <a:r>
              <a:rPr lang="sl-SI" dirty="0" err="1"/>
              <a:t>Coburg</a:t>
            </a:r>
            <a:r>
              <a:rPr lang="sl-SI" dirty="0"/>
              <a:t> iz Gothe.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1851-</a:t>
            </a:r>
            <a:r>
              <a:rPr lang="sl-SI" dirty="0"/>
              <a:t>V Londonu priredijo veliko razstavo.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1853-1856-</a:t>
            </a:r>
            <a:r>
              <a:rPr lang="sl-SI" dirty="0"/>
              <a:t>Krimska vojna med Britanijo in Rusijo.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1858-</a:t>
            </a:r>
            <a:r>
              <a:rPr lang="sl-SI" dirty="0"/>
              <a:t>Upor ogrozi britansko oblast v Indiji.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1861-</a:t>
            </a:r>
            <a:r>
              <a:rPr lang="sl-SI" dirty="0"/>
              <a:t>Smrt princa Alberta.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1863-</a:t>
            </a:r>
            <a:r>
              <a:rPr lang="sl-SI" dirty="0"/>
              <a:t>V Londonu odprejo podzemno železnico.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1876-</a:t>
            </a:r>
            <a:r>
              <a:rPr lang="sl-SI" dirty="0"/>
              <a:t>Viktorija postane cesarica Indije.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1887-</a:t>
            </a:r>
            <a:r>
              <a:rPr lang="sl-SI" dirty="0"/>
              <a:t>Viktorijin zlati jubilej.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1897-</a:t>
            </a:r>
            <a:r>
              <a:rPr lang="sl-SI" dirty="0"/>
              <a:t>Viktorijin diamantni jubilej.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sl-SI" b="1" dirty="0"/>
              <a:t>1901- </a:t>
            </a:r>
            <a:r>
              <a:rPr lang="sl-SI" dirty="0"/>
              <a:t>Viktorijina smrt.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Slika 3" descr="C:\Users\bogomir\Pictures\Brez naslova.jpg">
            <a:extLst>
              <a:ext uri="{FF2B5EF4-FFF2-40B4-BE49-F238E27FC236}">
                <a16:creationId xmlns:a16="http://schemas.microsoft.com/office/drawing/2014/main" id="{F7789BA1-587F-4159-A50A-596BA5D18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068638"/>
            <a:ext cx="28797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780310C4-A85B-4539-BC57-9BE289816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>
                <a:solidFill>
                  <a:srgbClr val="FF0000"/>
                </a:solidFill>
              </a:rPr>
              <a:t>VIKTORIJIN SLOG</a:t>
            </a:r>
          </a:p>
        </p:txBody>
      </p:sp>
      <p:sp>
        <p:nvSpPr>
          <p:cNvPr id="13316" name="Ograda vsebine 2">
            <a:extLst>
              <a:ext uri="{FF2B5EF4-FFF2-40B4-BE49-F238E27FC236}">
                <a16:creationId xmlns:a16="http://schemas.microsoft.com/office/drawing/2014/main" id="{6E105D58-F3B3-44BD-9247-6802CC5AAA4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sl-SI" altLang="sl-SI"/>
              <a:t>Ljubili umetelno okrasje,</a:t>
            </a:r>
          </a:p>
          <a:p>
            <a:r>
              <a:rPr lang="sl-SI" altLang="sl-SI"/>
              <a:t>Od uličnih svetilk do čajnih žličk, so bili okrašeni z rabarijami, vzorci in drugimi okraski,</a:t>
            </a:r>
          </a:p>
          <a:p>
            <a:r>
              <a:rPr lang="sl-SI" altLang="sl-SI"/>
              <a:t> Velike hiše,</a:t>
            </a:r>
          </a:p>
          <a:p>
            <a:r>
              <a:rPr lang="sl-SI" altLang="sl-SI"/>
              <a:t>Javne zgradbe na primer železniška postaja sv. Pankracija v Londonu so bili videti kot gradovi, katedrale in palače.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2B10E2-68E3-476A-8CA5-64EE92A20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>
                <a:solidFill>
                  <a:srgbClr val="FF0000"/>
                </a:solidFill>
              </a:rPr>
              <a:t>SMRT</a:t>
            </a:r>
          </a:p>
        </p:txBody>
      </p:sp>
      <p:sp>
        <p:nvSpPr>
          <p:cNvPr id="14339" name="Ograda vsebine 2">
            <a:extLst>
              <a:ext uri="{FF2B5EF4-FFF2-40B4-BE49-F238E27FC236}">
                <a16:creationId xmlns:a16="http://schemas.microsoft.com/office/drawing/2014/main" id="{BBC7C7E9-48D8-44E6-A8A6-D4D7E0033D5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538538" cy="4873625"/>
          </a:xfrm>
        </p:spPr>
        <p:txBody>
          <a:bodyPr/>
          <a:lstStyle/>
          <a:p>
            <a:r>
              <a:rPr lang="sl-SI" altLang="sl-SI"/>
              <a:t>Leta 1861 ko je Albert umrl zaradi tifusa </a:t>
            </a:r>
          </a:p>
          <a:p>
            <a:r>
              <a:rPr lang="sl-SI" altLang="sl-SI"/>
              <a:t>Globoko je žalovala, opustila je javne dolžnosti in večinoma časa preživela v Balmoralu.</a:t>
            </a:r>
          </a:p>
          <a:p>
            <a:endParaRPr lang="sl-SI" altLang="sl-SI"/>
          </a:p>
        </p:txBody>
      </p:sp>
      <p:sp>
        <p:nvSpPr>
          <p:cNvPr id="14340" name="Ograda vsebine 2">
            <a:extLst>
              <a:ext uri="{FF2B5EF4-FFF2-40B4-BE49-F238E27FC236}">
                <a16:creationId xmlns:a16="http://schemas.microsoft.com/office/drawing/2014/main" id="{49CD0B5B-AC43-451E-9A77-5492FCD49BD5}"/>
              </a:ext>
            </a:extLst>
          </p:cNvPr>
          <p:cNvSpPr txBox="1">
            <a:spLocks/>
          </p:cNvSpPr>
          <p:nvPr/>
        </p:nvSpPr>
        <p:spPr bwMode="auto">
          <a:xfrm>
            <a:off x="4716463" y="1557338"/>
            <a:ext cx="3208337" cy="491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endParaRPr lang="sl-SI" altLang="sl-SI" sz="2400"/>
          </a:p>
        </p:txBody>
      </p:sp>
      <p:sp>
        <p:nvSpPr>
          <p:cNvPr id="14341" name="Ograda vsebine 3">
            <a:extLst>
              <a:ext uri="{FF2B5EF4-FFF2-40B4-BE49-F238E27FC236}">
                <a16:creationId xmlns:a16="http://schemas.microsoft.com/office/drawing/2014/main" id="{D88888F2-AE5E-4811-84DF-C8F776F3AFE2}"/>
              </a:ext>
            </a:extLst>
          </p:cNvPr>
          <p:cNvSpPr txBox="1">
            <a:spLocks/>
          </p:cNvSpPr>
          <p:nvPr/>
        </p:nvSpPr>
        <p:spPr bwMode="auto">
          <a:xfrm>
            <a:off x="4716463" y="1412875"/>
            <a:ext cx="3743325" cy="327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sl-SI" altLang="sl-SI" sz="2400"/>
              <a:t>Zadnjih 25 let ukvarjala z stanovanja za revne,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sl-SI" altLang="sl-SI" sz="2400"/>
              <a:t>In priljubljenost se ji zelo poveča, 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sl-SI" altLang="sl-SI" sz="2400"/>
              <a:t>Ko je leta 1901 umrla,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sl-SI" altLang="sl-SI" sz="2400"/>
              <a:t>Spremljalo na tisoče ljudi.</a:t>
            </a:r>
          </a:p>
        </p:txBody>
      </p:sp>
      <p:pic>
        <p:nvPicPr>
          <p:cNvPr id="14342" name="Slika 6" descr="C:\Users\bogomir\Downloads\2013-04-16 17.12.33.jpg">
            <a:extLst>
              <a:ext uri="{FF2B5EF4-FFF2-40B4-BE49-F238E27FC236}">
                <a16:creationId xmlns:a16="http://schemas.microsoft.com/office/drawing/2014/main" id="{25698903-6ACD-4573-93CF-20D2B799C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652963"/>
            <a:ext cx="2854325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Slika 7" descr="C:\Users\bogomir\Downloads\2013-04-16 17.12.38.jpg">
            <a:extLst>
              <a:ext uri="{FF2B5EF4-FFF2-40B4-BE49-F238E27FC236}">
                <a16:creationId xmlns:a16="http://schemas.microsoft.com/office/drawing/2014/main" id="{EFED70EE-61B6-42ED-B656-E2B1FDAD9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695825"/>
            <a:ext cx="29178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853D4D-6B0B-4E7B-8324-652F2706C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b="1" dirty="0">
                <a:solidFill>
                  <a:srgbClr val="FF0000"/>
                </a:solidFill>
              </a:rPr>
              <a:t>LITERATURA</a:t>
            </a:r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42FCFFB5-7505-42A9-BC8F-30685204DB7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sl-SI" altLang="sl-SI" u="sng">
                <a:hlinkClick r:id="rId2"/>
              </a:rPr>
              <a:t>http://sl.wikipedia.org/wiki/Viktorija_Britanska</a:t>
            </a:r>
            <a:endParaRPr lang="sl-SI" altLang="sl-SI"/>
          </a:p>
          <a:p>
            <a:r>
              <a:rPr lang="sl-SI" altLang="sl-SI" u="sng">
                <a:hlinkClick r:id="rId3"/>
              </a:rPr>
              <a:t>http://www.ekapija.com/website/bih/page/151564/1819-1901-Vladavina-kraljice-Viktorije-Aleksandrine</a:t>
            </a:r>
            <a:endParaRPr lang="sl-SI" altLang="sl-SI"/>
          </a:p>
          <a:p>
            <a:r>
              <a:rPr lang="sl-SI" altLang="sl-SI"/>
              <a:t>Otroška enciklopedija (Založba Mladinska knjiga) ( urednik: Stane Mažgon )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Slika 3" descr="http://img.rtvslo.si/upload/Kultura/drugo/victoria_2_show.jpg">
            <a:extLst>
              <a:ext uri="{FF2B5EF4-FFF2-40B4-BE49-F238E27FC236}">
                <a16:creationId xmlns:a16="http://schemas.microsoft.com/office/drawing/2014/main" id="{F22124E0-4B75-486A-B067-598780DE4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88913"/>
            <a:ext cx="5040313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ACD8928-C85E-4213-82B7-A17D2516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6475"/>
            <a:ext cx="7467600" cy="10810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5400" b="1" dirty="0">
                <a:solidFill>
                  <a:srgbClr val="FF0000"/>
                </a:solidFill>
              </a:rPr>
              <a:t>GOTOFI SMO  ;)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tan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301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Schoolbook</vt:lpstr>
      <vt:lpstr>Times New Roman</vt:lpstr>
      <vt:lpstr>Wingdings</vt:lpstr>
      <vt:lpstr>Wingdings 2</vt:lpstr>
      <vt:lpstr>Altana</vt:lpstr>
      <vt:lpstr>Viktorija I.</vt:lpstr>
      <vt:lpstr>UVOD</vt:lpstr>
      <vt:lpstr>vladanje</vt:lpstr>
      <vt:lpstr>NAČIN VLADANJA</vt:lpstr>
      <vt:lpstr>VIKTORIJSKA DOBA</vt:lpstr>
      <vt:lpstr>VIKTORIJIN SLOG</vt:lpstr>
      <vt:lpstr>SMRT</vt:lpstr>
      <vt:lpstr>LITERATURA</vt:lpstr>
      <vt:lpstr>GOTOFI SMO  ;)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2019-06-03T09:17:01Z</dcterms:created>
  <dcterms:modified xsi:type="dcterms:W3CDTF">2019-06-03T09:17:01Z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