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427A8-358A-4D7B-82C2-1CEC30893263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2ABC0-0019-4CEE-9C6B-E4C086736A5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63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Bojna</a:t>
            </a:r>
            <a:r>
              <a:rPr lang="sl-SI" baseline="0" dirty="0"/>
              <a:t> </a:t>
            </a:r>
            <a:r>
              <a:rPr lang="sl-SI" baseline="0" dirty="0" err="1"/>
              <a:t>ladnja</a:t>
            </a:r>
            <a:r>
              <a:rPr lang="sl-SI" baseline="0" dirty="0"/>
              <a:t> </a:t>
            </a:r>
            <a:r>
              <a:rPr lang="sl-SI" dirty="0"/>
              <a:t>SMS</a:t>
            </a:r>
            <a:r>
              <a:rPr lang="sl-SI" baseline="0" dirty="0"/>
              <a:t> Emdem 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2ABC0-0019-4CEE-9C6B-E4C086736A5D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266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Prvi</a:t>
            </a:r>
            <a:r>
              <a:rPr lang="sl-SI" baseline="0" dirty="0"/>
              <a:t> nemški ročni top 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2ABC0-0019-4CEE-9C6B-E4C086736A5D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1049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Britanski bombniki</a:t>
            </a:r>
            <a:r>
              <a:rPr lang="sl-SI" baseline="0" dirty="0"/>
              <a:t> </a:t>
            </a:r>
            <a:r>
              <a:rPr lang="sl-SI" dirty="0" err="1"/>
              <a:t>short</a:t>
            </a:r>
            <a:r>
              <a:rPr lang="sl-SI" dirty="0"/>
              <a:t> </a:t>
            </a:r>
            <a:r>
              <a:rPr lang="sl-SI" dirty="0" err="1"/>
              <a:t>stirling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2ABC0-0019-4CEE-9C6B-E4C086736A5D}" type="slidenum">
              <a:rPr lang="sl-SI" smtClean="0"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309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Ročn</a:t>
            </a:r>
            <a:r>
              <a:rPr lang="sl-SI" baseline="0" dirty="0"/>
              <a:t>a pištola P-08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2ABC0-0019-4CEE-9C6B-E4C086736A5D}" type="slidenum">
              <a:rPr lang="sl-SI" smtClean="0"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8170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62597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790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478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798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026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776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079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0735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09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6578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77935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6BA6B-34B6-488B-80C5-A8AF9BB52ECB}" type="datetimeFigureOut">
              <a:rPr lang="sl-SI" smtClean="0"/>
              <a:t>4. 07. 2019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A50FE-3174-4BAF-8EA1-42345A17980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068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s://sl.wikipedia.org/wiki/Druga_svetovna_vojna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2.arnes.si/~dbogd1/metka/bojisca.html" TargetMode="External"/><Relationship Id="rId5" Type="http://schemas.openxmlformats.org/officeDocument/2006/relationships/hyperlink" Target="https://sl.wikipedia.org/wiki/Oro%C5%BEje_in_tehnologija_prve_svetovne_vojne" TargetMode="External"/><Relationship Id="rId4" Type="http://schemas.openxmlformats.org/officeDocument/2006/relationships/hyperlink" Target="http://www.educa.fmf.unilj.si/izodel/sola/2004/ura/tesar/britanija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05056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528" y="2130425"/>
            <a:ext cx="8820472" cy="1470025"/>
          </a:xfrm>
        </p:spPr>
        <p:txBody>
          <a:bodyPr>
            <a:noAutofit/>
          </a:bodyPr>
          <a:lstStyle/>
          <a:p>
            <a:r>
              <a:rPr lang="sl-SI" sz="7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VOJAŠKA OPREMA </a:t>
            </a:r>
            <a:br>
              <a:rPr lang="sl-SI" sz="3600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l-SI" sz="3600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2800" b="1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sl-SI" sz="2800" b="1" dirty="0">
              <a:ln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0671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Svetovna vojna 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993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b="1" i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VOJAŠKA OPREMA NA MORJU: 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pojav podmornic,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bojne ladje </a:t>
            </a:r>
          </a:p>
          <a:p>
            <a:endParaRPr lang="sl-SI" b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35" y="3789038"/>
            <a:ext cx="3183915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31361" y="6309320"/>
            <a:ext cx="3663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Avstro-ogrska podmornica Ub. 5 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38"/>
            <a:ext cx="3182400" cy="21600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470874" y="6309320"/>
            <a:ext cx="28248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Bojna ladja SMS Emdem </a:t>
            </a:r>
          </a:p>
        </p:txBody>
      </p:sp>
    </p:spTree>
    <p:extLst>
      <p:ext uri="{BB962C8B-B14F-4D97-AF65-F5344CB8AC3E}">
        <p14:creationId xmlns:p14="http://schemas.microsoft.com/office/powerpoint/2010/main" val="379487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993" y="332656"/>
            <a:ext cx="8229600" cy="4525963"/>
          </a:xfrm>
        </p:spPr>
        <p:txBody>
          <a:bodyPr/>
          <a:lstStyle/>
          <a:p>
            <a:endParaRPr lang="sl-SI" b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VOJAŠKA OPREMA V ZRAKU: 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Vojaška letala,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zračne ladje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9" y="3356992"/>
            <a:ext cx="3069341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86479" y="5949280"/>
            <a:ext cx="2643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Francoski letalo Nieuport,</a:t>
            </a:r>
          </a:p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Francija 1917</a:t>
            </a:r>
            <a:endParaRPr lang="sl-SI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257" y="3356992"/>
            <a:ext cx="3096344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86" y="3356992"/>
            <a:ext cx="3147814" cy="2229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886248" y="5949280"/>
            <a:ext cx="3438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Lovsko letalo </a:t>
            </a:r>
            <a:r>
              <a:rPr lang="sl-SI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Fokker</a:t>
            </a:r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E.I</a:t>
            </a:r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Nemčija 1915 </a:t>
            </a:r>
          </a:p>
        </p:txBody>
      </p:sp>
      <p:sp>
        <p:nvSpPr>
          <p:cNvPr id="9" name="Pravokotnik 8"/>
          <p:cNvSpPr/>
          <p:nvPr/>
        </p:nvSpPr>
        <p:spPr>
          <a:xfrm>
            <a:off x="3231015" y="5841558"/>
            <a:ext cx="2683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Nemška zračna ladja </a:t>
            </a:r>
          </a:p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bombardira Varšavo, 1914</a:t>
            </a:r>
          </a:p>
        </p:txBody>
      </p:sp>
    </p:spTree>
    <p:extLst>
      <p:ext uri="{BB962C8B-B14F-4D97-AF65-F5344CB8AC3E}">
        <p14:creationId xmlns:p14="http://schemas.microsoft.com/office/powerpoint/2010/main" val="405182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993" y="33265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VOJAŠKA OPREMA NA TLEH :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Bojni strup, 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Lažje hitrostrelno orožje 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Razvili so tudi osebno vojaško opremo kot so čelade, plinske maske, kamuflažne uniforme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Tank, minometi, plamenometi</a:t>
            </a: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581" y="4003985"/>
            <a:ext cx="3168000" cy="2153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56752" y="6266513"/>
            <a:ext cx="2511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Uporaba plinskih mask</a:t>
            </a:r>
          </a:p>
        </p:txBody>
      </p:sp>
      <p:pic>
        <p:nvPicPr>
          <p:cNvPr id="1028" name="Picture 4" descr="jark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626" y="4003984"/>
            <a:ext cx="3168000" cy="2149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2802880" y="6266513"/>
            <a:ext cx="3578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Strelni jarek in uporaba prvih čelad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6652888" y="624987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l-SI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4" y="4003984"/>
            <a:ext cx="3127192" cy="2149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Pravokotnik 6"/>
          <p:cNvSpPr/>
          <p:nvPr/>
        </p:nvSpPr>
        <p:spPr>
          <a:xfrm>
            <a:off x="6273683" y="6162900"/>
            <a:ext cx="2975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Nemška oblegovalna havbica </a:t>
            </a:r>
          </a:p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‘‘Debela Berta‘‘</a:t>
            </a:r>
          </a:p>
        </p:txBody>
      </p:sp>
    </p:spTree>
    <p:extLst>
      <p:ext uri="{BB962C8B-B14F-4D97-AF65-F5344CB8AC3E}">
        <p14:creationId xmlns:p14="http://schemas.microsoft.com/office/powerpoint/2010/main" val="1297484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6038"/>
            <a:ext cx="95043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993" y="32405"/>
            <a:ext cx="8229600" cy="1143000"/>
          </a:xfrm>
        </p:spPr>
        <p:txBody>
          <a:bodyPr/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Svetovna vojna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992" y="1189365"/>
            <a:ext cx="868600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VOJAŠKA OPREMA NA MORJU: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Sodobnejše ladje, letalonosilke in podmornice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Sodobnejše, hitrejše in močnejše strelivo</a:t>
            </a:r>
          </a:p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Boljši proti napadni obrambni sistemi (radarji, sonde, vodne bombe</a:t>
            </a:r>
          </a:p>
          <a:p>
            <a:endParaRPr lang="sl-SI" sz="4800" b="1" i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15142"/>
            <a:ext cx="3384376" cy="2112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250195" y="6309320"/>
            <a:ext cx="2745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Letalonosilka USS </a:t>
            </a:r>
            <a:r>
              <a:rPr lang="sl-SI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Saratoga</a:t>
            </a:r>
            <a:endParaRPr lang="sl-SI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15142"/>
            <a:ext cx="3384376" cy="2112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587536" y="6309320"/>
            <a:ext cx="2410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Podmornica tip VIIC/41</a:t>
            </a:r>
          </a:p>
        </p:txBody>
      </p:sp>
    </p:spTree>
    <p:extLst>
      <p:ext uri="{BB962C8B-B14F-4D97-AF65-F5344CB8AC3E}">
        <p14:creationId xmlns:p14="http://schemas.microsoft.com/office/powerpoint/2010/main" val="877126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993" y="40466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VOJAŠKA OPREMA V ZRAKU:</a:t>
            </a:r>
          </a:p>
          <a:p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Letala so postala hitrejša in so letela višje</a:t>
            </a:r>
          </a:p>
          <a:p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Izoblikovali so se bombniki</a:t>
            </a:r>
          </a:p>
          <a:p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Pojav prvih lovcev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2" y="3212976"/>
            <a:ext cx="3635896" cy="2428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-80829" y="5694351"/>
            <a:ext cx="3784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operativni reaktivni lovec Me 262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3212976"/>
            <a:ext cx="3333750" cy="240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5896692" y="5694351"/>
            <a:ext cx="323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Britanski bombniki </a:t>
            </a:r>
            <a:r>
              <a:rPr lang="sl-SI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</a:t>
            </a:r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stirling</a:t>
            </a:r>
            <a:endParaRPr lang="sl-SI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035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00526" y="476672"/>
            <a:ext cx="9010552" cy="4525963"/>
          </a:xfrm>
        </p:spPr>
        <p:txBody>
          <a:bodyPr/>
          <a:lstStyle/>
          <a:p>
            <a:pPr marL="0" indent="0">
              <a:buNone/>
            </a:pPr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VOJNA OPREMA NA TLEH:</a:t>
            </a:r>
          </a:p>
          <a:p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Vojna tankov</a:t>
            </a:r>
          </a:p>
          <a:p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Večja oborožitev  vojakov na tleh (hitrostrelna orožja, pištole, noži itd.)</a:t>
            </a:r>
          </a:p>
          <a:p>
            <a:r>
              <a:rPr lang="sl-SI" b="1" i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Izdelava kemičnih orožji (izdelava jedrske bombe)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3717031"/>
            <a:ext cx="3147815" cy="2360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34968" y="6077893"/>
            <a:ext cx="2077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Nemški tank Tiger II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427" y="3706081"/>
            <a:ext cx="3456384" cy="2371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3013559" y="6049628"/>
            <a:ext cx="3366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Kolona </a:t>
            </a:r>
            <a:r>
              <a:rPr lang="sl-SI" b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elefantov</a:t>
            </a:r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različica tigra II </a:t>
            </a:r>
          </a:p>
          <a:p>
            <a:pPr algn="ctr"/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izdelal jih je Porsche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031"/>
            <a:ext cx="2808759" cy="2360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Pravokotnik 5"/>
          <p:cNvSpPr/>
          <p:nvPr/>
        </p:nvSpPr>
        <p:spPr>
          <a:xfrm>
            <a:off x="6966616" y="6188127"/>
            <a:ext cx="1940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Ročna pištola P-08</a:t>
            </a:r>
          </a:p>
        </p:txBody>
      </p:sp>
    </p:spTree>
    <p:extLst>
      <p:ext uri="{BB962C8B-B14F-4D97-AF65-F5344CB8AC3E}">
        <p14:creationId xmlns:p14="http://schemas.microsoft.com/office/powerpoint/2010/main" val="83993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PARK VOJAŠKE ZGODOVINE PIVKA</a:t>
            </a:r>
          </a:p>
        </p:txBody>
      </p:sp>
      <p:sp>
        <p:nvSpPr>
          <p:cNvPr id="4" name="Pravokotnik 3"/>
          <p:cNvSpPr/>
          <p:nvPr/>
        </p:nvSpPr>
        <p:spPr>
          <a:xfrm>
            <a:off x="539552" y="1628800"/>
            <a:ext cx="7254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Razstava oklepnih vozil in tankov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Jugoslovanska podmornica P-913 ZETA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2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Zbirka vozil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3816424" cy="2575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84984"/>
            <a:ext cx="3744416" cy="25751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647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49213"/>
            <a:ext cx="9504363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HVALA ZA POZORNOST </a:t>
            </a:r>
            <a:r>
              <a:rPr lang="sl-SI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sl-SI" sz="5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38905" y="1628800"/>
            <a:ext cx="8867775" cy="4525963"/>
          </a:xfrm>
        </p:spPr>
        <p:txBody>
          <a:bodyPr/>
          <a:lstStyle/>
          <a:p>
            <a:pPr marL="0" indent="0">
              <a:buNone/>
            </a:pPr>
            <a:r>
              <a:rPr lang="sl-SI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Viri: </a:t>
            </a:r>
          </a:p>
          <a:p>
            <a:pPr marL="0" indent="0">
              <a:buNone/>
            </a:pPr>
            <a:r>
              <a:rPr lang="sl-SI" sz="2000" b="1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https://sl.wikipedia.org/wiki/Druga_svetovna_vojna</a:t>
            </a:r>
            <a:endParaRPr lang="sl-SI" sz="2000" b="1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http://www.educa.fmf.unilj.si/izodel/sola/2004/ura/tesar/britanija.htm</a:t>
            </a: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https://sl.wikipedia.org/wiki/Oro%C5%BEje_in_tehnologija_prve_svetovne_vojne</a:t>
            </a: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http://www2.</a:t>
            </a:r>
            <a:r>
              <a:rPr lang="sl-SI" sz="20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arnes</a:t>
            </a:r>
            <a:r>
              <a:rPr lang="sl-SI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.si/~</a:t>
            </a:r>
            <a:r>
              <a:rPr lang="sl-SI" sz="20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dbogd1/metka/bojisca.html</a:t>
            </a: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l-SI" sz="2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https://sl.wikipedia.org/wiki/Oro%C5%BEje_in_tehnologija_prve_svetovne_vojne</a:t>
            </a: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sl-SI" sz="2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18" l="0" r="100000">
                        <a14:backgroundMark x1="38000" y1="20408" x2="38000" y2="20408"/>
                        <a14:backgroundMark x1="33125" y1="20663" x2="33125" y2="20663"/>
                        <a14:backgroundMark x1="48875" y1="41582" x2="48875" y2="41582"/>
                        <a14:backgroundMark x1="50750" y1="44388" x2="50750" y2="44388"/>
                        <a14:backgroundMark x1="50875" y1="42602" x2="50875" y2="42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05064"/>
            <a:ext cx="76200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44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370</Words>
  <Application>Microsoft Office PowerPoint</Application>
  <PresentationFormat>On-screen Show (4:3)</PresentationFormat>
  <Paragraphs>69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Officeova tema</vt:lpstr>
      <vt:lpstr>VOJAŠKA OPREMA  </vt:lpstr>
      <vt:lpstr>1. Svetovna vojna </vt:lpstr>
      <vt:lpstr>PowerPoint Presentation</vt:lpstr>
      <vt:lpstr>PowerPoint Presentation</vt:lpstr>
      <vt:lpstr>2. Svetovna vojna</vt:lpstr>
      <vt:lpstr>PowerPoint Presentation</vt:lpstr>
      <vt:lpstr>PowerPoint Presentation</vt:lpstr>
      <vt:lpstr>PARK VOJAŠKE ZGODOVINE PIVKA</vt:lpstr>
      <vt:lpstr>HVALA ZA POZORNOST 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2019-07-04T11:10:13Z</dcterms:created>
  <dcterms:modified xsi:type="dcterms:W3CDTF">2019-07-04T11:10:13Z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