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10" r:id="rId1"/>
  </p:sldMasterIdLst>
  <p:sldIdLst>
    <p:sldId id="256" r:id="rId2"/>
    <p:sldId id="257" r:id="rId3"/>
    <p:sldId id="258" r:id="rId4"/>
    <p:sldId id="260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33CCFF"/>
    <a:srgbClr val="0099FF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02" y="-4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3970" name="Group 2">
            <a:extLst>
              <a:ext uri="{FF2B5EF4-FFF2-40B4-BE49-F238E27FC236}">
                <a16:creationId xmlns:a16="http://schemas.microsoft.com/office/drawing/2014/main" id="{23E997B1-DC9E-4D27-9205-607C9219405C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3971" name="Rectangle 3">
              <a:extLst>
                <a:ext uri="{FF2B5EF4-FFF2-40B4-BE49-F238E27FC236}">
                  <a16:creationId xmlns:a16="http://schemas.microsoft.com/office/drawing/2014/main" id="{828D446A-453C-4966-9EA3-646A87739CEC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72" name="Oval 4">
              <a:extLst>
                <a:ext uri="{FF2B5EF4-FFF2-40B4-BE49-F238E27FC236}">
                  <a16:creationId xmlns:a16="http://schemas.microsoft.com/office/drawing/2014/main" id="{177D8438-2125-439E-805D-741ECBC415F3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73" name="Rectangle 5">
              <a:extLst>
                <a:ext uri="{FF2B5EF4-FFF2-40B4-BE49-F238E27FC236}">
                  <a16:creationId xmlns:a16="http://schemas.microsoft.com/office/drawing/2014/main" id="{EA8ABE51-98EE-45AE-A2C1-FE21159EED38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74" name="Freeform 6">
              <a:extLst>
                <a:ext uri="{FF2B5EF4-FFF2-40B4-BE49-F238E27FC236}">
                  <a16:creationId xmlns:a16="http://schemas.microsoft.com/office/drawing/2014/main" id="{AFDDB978-10A8-4AE3-9F43-A0AA0668F64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75" name="Rectangle 7">
              <a:extLst>
                <a:ext uri="{FF2B5EF4-FFF2-40B4-BE49-F238E27FC236}">
                  <a16:creationId xmlns:a16="http://schemas.microsoft.com/office/drawing/2014/main" id="{CE48A090-88C8-4F36-B77F-E03D99243914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76" name="Rectangle 8">
              <a:extLst>
                <a:ext uri="{FF2B5EF4-FFF2-40B4-BE49-F238E27FC236}">
                  <a16:creationId xmlns:a16="http://schemas.microsoft.com/office/drawing/2014/main" id="{07A255EB-0CE7-4AD9-8706-C465DFA984BE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77" name="Rectangle 9">
              <a:extLst>
                <a:ext uri="{FF2B5EF4-FFF2-40B4-BE49-F238E27FC236}">
                  <a16:creationId xmlns:a16="http://schemas.microsoft.com/office/drawing/2014/main" id="{6B982081-DF43-487E-B870-D271F43460DC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78" name="Rectangle 10">
              <a:extLst>
                <a:ext uri="{FF2B5EF4-FFF2-40B4-BE49-F238E27FC236}">
                  <a16:creationId xmlns:a16="http://schemas.microsoft.com/office/drawing/2014/main" id="{F66D8A54-007D-482B-A3FF-855DD9BDE97B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79" name="Rectangle 11">
              <a:extLst>
                <a:ext uri="{FF2B5EF4-FFF2-40B4-BE49-F238E27FC236}">
                  <a16:creationId xmlns:a16="http://schemas.microsoft.com/office/drawing/2014/main" id="{432693C7-E281-4925-8A31-F34E5867D1DA}"/>
                </a:ext>
              </a:extLst>
            </p:cNvPr>
            <p:cNvSpPr>
              <a:spLocks noChangeArrowheads="1"/>
            </p:cNvSpPr>
            <p:nvPr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0" name="Freeform 12">
              <a:extLst>
                <a:ext uri="{FF2B5EF4-FFF2-40B4-BE49-F238E27FC236}">
                  <a16:creationId xmlns:a16="http://schemas.microsoft.com/office/drawing/2014/main" id="{E2A931E9-2BDA-44C3-BA13-7B6610B8CDBF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1" name="Freeform 13">
              <a:extLst>
                <a:ext uri="{FF2B5EF4-FFF2-40B4-BE49-F238E27FC236}">
                  <a16:creationId xmlns:a16="http://schemas.microsoft.com/office/drawing/2014/main" id="{9C6D9E83-DD28-473A-98E8-BE3F8C6AA2D2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2" name="Freeform 14">
              <a:extLst>
                <a:ext uri="{FF2B5EF4-FFF2-40B4-BE49-F238E27FC236}">
                  <a16:creationId xmlns:a16="http://schemas.microsoft.com/office/drawing/2014/main" id="{8189116C-DE91-4387-BD8D-13358EC395C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3" name="Freeform 15">
              <a:extLst>
                <a:ext uri="{FF2B5EF4-FFF2-40B4-BE49-F238E27FC236}">
                  <a16:creationId xmlns:a16="http://schemas.microsoft.com/office/drawing/2014/main" id="{A7221743-EB92-41BE-8378-D87A46B7336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4" name="Freeform 16">
              <a:extLst>
                <a:ext uri="{FF2B5EF4-FFF2-40B4-BE49-F238E27FC236}">
                  <a16:creationId xmlns:a16="http://schemas.microsoft.com/office/drawing/2014/main" id="{00FE6629-9CEB-4C31-9BFF-F493622A0766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5" name="Freeform 17">
              <a:extLst>
                <a:ext uri="{FF2B5EF4-FFF2-40B4-BE49-F238E27FC236}">
                  <a16:creationId xmlns:a16="http://schemas.microsoft.com/office/drawing/2014/main" id="{7ACD5B27-326B-4EAD-861D-4EC514A8E546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6" name="Freeform 18">
              <a:extLst>
                <a:ext uri="{FF2B5EF4-FFF2-40B4-BE49-F238E27FC236}">
                  <a16:creationId xmlns:a16="http://schemas.microsoft.com/office/drawing/2014/main" id="{7FA519C0-B7E7-4E27-BB01-01F05049409E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7" name="Freeform 19">
              <a:extLst>
                <a:ext uri="{FF2B5EF4-FFF2-40B4-BE49-F238E27FC236}">
                  <a16:creationId xmlns:a16="http://schemas.microsoft.com/office/drawing/2014/main" id="{B61719F4-C3A9-4772-857D-60A6EF781EA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8" name="Freeform 20">
              <a:extLst>
                <a:ext uri="{FF2B5EF4-FFF2-40B4-BE49-F238E27FC236}">
                  <a16:creationId xmlns:a16="http://schemas.microsoft.com/office/drawing/2014/main" id="{9CAD8963-4C10-46B0-B16B-C58EA36107E5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89" name="Freeform 21">
              <a:extLst>
                <a:ext uri="{FF2B5EF4-FFF2-40B4-BE49-F238E27FC236}">
                  <a16:creationId xmlns:a16="http://schemas.microsoft.com/office/drawing/2014/main" id="{8DA03B59-FEDC-4C74-833C-EF531DB368C1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0" name="Freeform 22">
              <a:extLst>
                <a:ext uri="{FF2B5EF4-FFF2-40B4-BE49-F238E27FC236}">
                  <a16:creationId xmlns:a16="http://schemas.microsoft.com/office/drawing/2014/main" id="{6412602D-1D33-4B00-9DED-6F9081196D67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1" name="Freeform 23">
              <a:extLst>
                <a:ext uri="{FF2B5EF4-FFF2-40B4-BE49-F238E27FC236}">
                  <a16:creationId xmlns:a16="http://schemas.microsoft.com/office/drawing/2014/main" id="{E6705F37-9541-4D96-AF24-66293C218228}"/>
                </a:ext>
              </a:extLst>
            </p:cNvPr>
            <p:cNvSpPr>
              <a:spLocks/>
            </p:cNvSpPr>
            <p:nvPr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2" name="Freeform 24">
              <a:extLst>
                <a:ext uri="{FF2B5EF4-FFF2-40B4-BE49-F238E27FC236}">
                  <a16:creationId xmlns:a16="http://schemas.microsoft.com/office/drawing/2014/main" id="{EC1461D9-3856-4A6A-8B33-9DB4A173A764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3" name="Freeform 25">
              <a:extLst>
                <a:ext uri="{FF2B5EF4-FFF2-40B4-BE49-F238E27FC236}">
                  <a16:creationId xmlns:a16="http://schemas.microsoft.com/office/drawing/2014/main" id="{78F62F36-508A-4294-B189-215295C8B2C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4" name="Freeform 26">
              <a:extLst>
                <a:ext uri="{FF2B5EF4-FFF2-40B4-BE49-F238E27FC236}">
                  <a16:creationId xmlns:a16="http://schemas.microsoft.com/office/drawing/2014/main" id="{24314443-E3EA-45F1-8653-2CA994D02783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5" name="Oval 27">
              <a:extLst>
                <a:ext uri="{FF2B5EF4-FFF2-40B4-BE49-F238E27FC236}">
                  <a16:creationId xmlns:a16="http://schemas.microsoft.com/office/drawing/2014/main" id="{534B2263-C778-4D5F-B6AA-1AD707263F3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6" name="Oval 28">
              <a:extLst>
                <a:ext uri="{FF2B5EF4-FFF2-40B4-BE49-F238E27FC236}">
                  <a16:creationId xmlns:a16="http://schemas.microsoft.com/office/drawing/2014/main" id="{8FFE8C00-8296-4312-9C1F-9821A1EB71C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7" name="Oval 29">
              <a:extLst>
                <a:ext uri="{FF2B5EF4-FFF2-40B4-BE49-F238E27FC236}">
                  <a16:creationId xmlns:a16="http://schemas.microsoft.com/office/drawing/2014/main" id="{DF038A05-C284-432F-BA7C-64EBE338D168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8" name="Freeform 30">
              <a:extLst>
                <a:ext uri="{FF2B5EF4-FFF2-40B4-BE49-F238E27FC236}">
                  <a16:creationId xmlns:a16="http://schemas.microsoft.com/office/drawing/2014/main" id="{A8F84341-6398-45AC-AA52-B0EA74C0533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3999" name="Freeform 31">
              <a:extLst>
                <a:ext uri="{FF2B5EF4-FFF2-40B4-BE49-F238E27FC236}">
                  <a16:creationId xmlns:a16="http://schemas.microsoft.com/office/drawing/2014/main" id="{DE5FDE01-B008-460D-8BB7-BC7B1F6A9F0C}"/>
                </a:ext>
              </a:extLst>
            </p:cNvPr>
            <p:cNvSpPr>
              <a:spLocks noEditPoints="1"/>
            </p:cNvSpPr>
            <p:nvPr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4000" name="Rectangle 32">
              <a:extLst>
                <a:ext uri="{FF2B5EF4-FFF2-40B4-BE49-F238E27FC236}">
                  <a16:creationId xmlns:a16="http://schemas.microsoft.com/office/drawing/2014/main" id="{AF1E7AAE-4411-4A19-94FD-3CB08EA629F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4001" name="Rectangle 33">
              <a:extLst>
                <a:ext uri="{FF2B5EF4-FFF2-40B4-BE49-F238E27FC236}">
                  <a16:creationId xmlns:a16="http://schemas.microsoft.com/office/drawing/2014/main" id="{4ACAC456-92C9-4ED1-855D-CADFCCF16074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4002" name="AutoShape 34">
              <a:extLst>
                <a:ext uri="{FF2B5EF4-FFF2-40B4-BE49-F238E27FC236}">
                  <a16:creationId xmlns:a16="http://schemas.microsoft.com/office/drawing/2014/main" id="{3CFE8131-7563-48CF-ADEC-F5F62F49CF47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4003" name="Freeform 35">
              <a:extLst>
                <a:ext uri="{FF2B5EF4-FFF2-40B4-BE49-F238E27FC236}">
                  <a16:creationId xmlns:a16="http://schemas.microsoft.com/office/drawing/2014/main" id="{20B06B3D-BC2F-463E-8E2B-DC216B408C10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4004" name="Freeform 36">
              <a:extLst>
                <a:ext uri="{FF2B5EF4-FFF2-40B4-BE49-F238E27FC236}">
                  <a16:creationId xmlns:a16="http://schemas.microsoft.com/office/drawing/2014/main" id="{FA6B708A-EA23-4C7E-8516-777A660AC099}"/>
                </a:ext>
              </a:extLst>
            </p:cNvPr>
            <p:cNvSpPr>
              <a:spLocks/>
            </p:cNvSpPr>
            <p:nvPr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84005" name="Rectangle 37">
            <a:extLst>
              <a:ext uri="{FF2B5EF4-FFF2-40B4-BE49-F238E27FC236}">
                <a16:creationId xmlns:a16="http://schemas.microsoft.com/office/drawing/2014/main" id="{F985B03E-F086-40A3-8CED-66850FA1D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4006" name="Rectangle 38">
            <a:extLst>
              <a:ext uri="{FF2B5EF4-FFF2-40B4-BE49-F238E27FC236}">
                <a16:creationId xmlns:a16="http://schemas.microsoft.com/office/drawing/2014/main" id="{3C0359FF-5FB2-4603-B100-FF35ECAAF55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4007" name="Rectangle 39">
            <a:extLst>
              <a:ext uri="{FF2B5EF4-FFF2-40B4-BE49-F238E27FC236}">
                <a16:creationId xmlns:a16="http://schemas.microsoft.com/office/drawing/2014/main" id="{D0064935-B7E0-479A-9324-5649C2484892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en-US" altLang="sl-SI" noProof="0"/>
              <a:t>Kliknite, če želite urediti slog podnaslova matrice</a:t>
            </a:r>
          </a:p>
        </p:txBody>
      </p:sp>
      <p:sp>
        <p:nvSpPr>
          <p:cNvPr id="84008" name="Rectangle 40">
            <a:extLst>
              <a:ext uri="{FF2B5EF4-FFF2-40B4-BE49-F238E27FC236}">
                <a16:creationId xmlns:a16="http://schemas.microsoft.com/office/drawing/2014/main" id="{CC2F7632-1C36-44FB-AD9C-379A1444ABC5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US" altLang="sl-SI" noProof="0"/>
              <a:t>Kliknite, če želite urediti slog naslova matrice</a:t>
            </a:r>
          </a:p>
        </p:txBody>
      </p:sp>
      <p:sp>
        <p:nvSpPr>
          <p:cNvPr id="84009" name="Rectangle 41">
            <a:extLst>
              <a:ext uri="{FF2B5EF4-FFF2-40B4-BE49-F238E27FC236}">
                <a16:creationId xmlns:a16="http://schemas.microsoft.com/office/drawing/2014/main" id="{6B1E23F6-93DC-4781-8401-F5D2F7FAEC6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EC0CA4C7-37C7-4407-9FA3-4EC5D1760562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C164D-A014-4EC7-9A4D-B57DC97D2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6A5F87-6799-4820-A9E6-DB4FBC3384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14814D-77EE-4CA4-BE2C-ACAAE6404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53DAE7-D196-4C42-A1E5-BE70C44EB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57A2C6-368D-4B8F-B80A-BA6F5FE0DD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AC40E0-6F74-4A26-9F3E-11A3E7D9702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258864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10BF42-CA20-4723-95AF-BA94B4019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573FAF-DD86-47AE-831C-C68A0AC9A8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A7EFF-EC00-44FA-ABEC-6F36A5C98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591118-1869-4999-A3EF-FF8AC152F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051656-DC7B-4CC7-B885-B91BE9744D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E8102A-7596-45B2-A143-7908A252B6B7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72871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DC25B-C19C-4407-BBC9-D4DE81D2C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69AC8-16B6-4320-B481-DA29A79804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6F2C89-2CB6-4E6F-A17A-5CE6959FF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804729-59BC-467E-9C96-1F765DFB11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374B3-4B23-47BA-9839-BDF398F7BB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878D61-0B5B-4B94-9BD6-56106F4E887B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8647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C40FE-6DEC-4983-8549-DB7D29095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495995-5200-4972-B39D-BBE4F41C6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7E2AF4-DA2A-4686-A872-F3FB0502C6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4AB240-FDF5-4809-BD74-71A49F760F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CC1DA-E3A0-4554-BD91-47F851F33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823789-4F51-4F00-86C5-E9B328C58E4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55528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24242-6BD9-4E6E-87C0-9B3741EAA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17D274-1E62-467B-ADAD-D1F4BC17D7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1C52E8-474B-4BD3-A7FE-B851DA683C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D9E289-7EF3-4DB6-AC95-D8243B2B7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5E637E-72F9-44A7-8BC6-8C0D47EE8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5FB2322-CCA2-4676-9B96-A7E018FE8E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12BD4F-A07A-40F3-B0A9-797845761DBC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8314280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41B03-57C2-450E-8EF9-FF3CB6ABFE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1AC1B-5219-451D-B2D2-3E64B3C88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9D4B59-84AA-4736-9A57-BA638F449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6D2FEE-6FA8-4038-B657-3FBDA129A08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EDA385-ABE2-4C38-96EF-5F91DF03B9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D4E181E-4E9B-4FE8-A8CE-4056DDEDF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238EE1-F205-490D-9B59-62B11BF49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99BEF8-D232-4983-BBA9-FDE08EC3C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511471-C398-4A35-97E0-C4343355EB73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5796107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C8444-DA5D-4033-8E0B-D858FDC59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A6FB20-58C7-4258-880E-CECE03E0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EA7AB52-445F-420E-A82C-CF8105247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3EDBA9-6AC8-46A5-836E-0CF6E1730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2FE28-CBBE-4EFA-AA2C-52D6DEEA20D1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181425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34BFB2B-0708-42B8-AD4F-0C47A7A31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E90699-ABCA-46DC-BB95-A3D40E102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613E92-0C5E-451A-8064-80C6CE87C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F52B9-C42F-4AB3-9B3E-05A9FA4B559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800116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9DC25-C182-4AC4-8456-031E0CF2B0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44F871-C366-4C01-9446-A1D7A027FE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C343748-A4E8-46E8-9DAF-1EA7A6827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47358B-D0F1-411C-937F-DFFE7A1688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379858-ADE6-44E5-A5DB-8CE2A4CC3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0172A3D-7D1C-4EF9-90C8-5177BEEA8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BF4B6B-9BFA-4EE9-A7F0-4D9206AE49A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54951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22B49-576F-40CD-B64E-23C17616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EC65DF-05AB-4EA7-AFE8-A6251D55FD4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BE36ABE-1183-4E21-8EC9-72CF70D5BD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4B44B2-86DE-4CB1-89AB-ECFD1222D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E4434-7F39-4D3C-86FC-5409D74A4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B8D2F5-A2F0-46B2-8980-757DA7F74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5DDED6-AB3E-4309-9CED-F36EC0DE313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3832204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946" name="Group 2">
            <a:extLst>
              <a:ext uri="{FF2B5EF4-FFF2-40B4-BE49-F238E27FC236}">
                <a16:creationId xmlns:a16="http://schemas.microsoft.com/office/drawing/2014/main" id="{F505926C-D220-40C8-8311-79DAEDEE114F}"/>
              </a:ext>
            </a:extLst>
          </p:cNvPr>
          <p:cNvGrpSpPr>
            <a:grpSpLocks/>
          </p:cNvGrpSpPr>
          <p:nvPr/>
        </p:nvGrpSpPr>
        <p:grpSpPr bwMode="auto">
          <a:xfrm>
            <a:off x="3800475" y="1789113"/>
            <a:ext cx="5340350" cy="5056187"/>
            <a:chOff x="2394" y="1127"/>
            <a:chExt cx="3364" cy="3185"/>
          </a:xfrm>
        </p:grpSpPr>
        <p:sp>
          <p:nvSpPr>
            <p:cNvPr id="82947" name="Rectangle 3">
              <a:extLst>
                <a:ext uri="{FF2B5EF4-FFF2-40B4-BE49-F238E27FC236}">
                  <a16:creationId xmlns:a16="http://schemas.microsoft.com/office/drawing/2014/main" id="{F85A94ED-33A2-4F51-B688-72202DA309C7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0" y="1365"/>
              <a:ext cx="197" cy="102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48" name="Oval 4">
              <a:extLst>
                <a:ext uri="{FF2B5EF4-FFF2-40B4-BE49-F238E27FC236}">
                  <a16:creationId xmlns:a16="http://schemas.microsoft.com/office/drawing/2014/main" id="{12DE7E94-3BA0-496F-8F87-367E301445C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99" y="1185"/>
              <a:ext cx="47" cy="47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49" name="Rectangle 5">
              <a:extLst>
                <a:ext uri="{FF2B5EF4-FFF2-40B4-BE49-F238E27FC236}">
                  <a16:creationId xmlns:a16="http://schemas.microsoft.com/office/drawing/2014/main" id="{61B39BF9-A845-4778-9A50-8DEE73BB8AA9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95337">
              <a:off x="5205" y="1495"/>
              <a:ext cx="6" cy="20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0" name="Freeform 6">
              <a:extLst>
                <a:ext uri="{FF2B5EF4-FFF2-40B4-BE49-F238E27FC236}">
                  <a16:creationId xmlns:a16="http://schemas.microsoft.com/office/drawing/2014/main" id="{2EAF8877-5E05-447E-925D-F7A1809D92B3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4871" y="3508"/>
              <a:ext cx="66" cy="96"/>
            </a:xfrm>
            <a:custGeom>
              <a:avLst/>
              <a:gdLst>
                <a:gd name="T0" fmla="*/ 18 w 66"/>
                <a:gd name="T1" fmla="*/ 96 h 96"/>
                <a:gd name="T2" fmla="*/ 42 w 66"/>
                <a:gd name="T3" fmla="*/ 78 h 96"/>
                <a:gd name="T4" fmla="*/ 60 w 66"/>
                <a:gd name="T5" fmla="*/ 60 h 96"/>
                <a:gd name="T6" fmla="*/ 66 w 66"/>
                <a:gd name="T7" fmla="*/ 36 h 96"/>
                <a:gd name="T8" fmla="*/ 60 w 66"/>
                <a:gd name="T9" fmla="*/ 12 h 96"/>
                <a:gd name="T10" fmla="*/ 36 w 66"/>
                <a:gd name="T11" fmla="*/ 0 h 96"/>
                <a:gd name="T12" fmla="*/ 24 w 66"/>
                <a:gd name="T13" fmla="*/ 6 h 96"/>
                <a:gd name="T14" fmla="*/ 12 w 66"/>
                <a:gd name="T15" fmla="*/ 12 h 96"/>
                <a:gd name="T16" fmla="*/ 0 w 66"/>
                <a:gd name="T17" fmla="*/ 36 h 96"/>
                <a:gd name="T18" fmla="*/ 0 w 66"/>
                <a:gd name="T19" fmla="*/ 60 h 96"/>
                <a:gd name="T20" fmla="*/ 12 w 66"/>
                <a:gd name="T21" fmla="*/ 84 h 96"/>
                <a:gd name="T22" fmla="*/ 18 w 66"/>
                <a:gd name="T23" fmla="*/ 96 h 96"/>
                <a:gd name="T24" fmla="*/ 18 w 66"/>
                <a:gd name="T25" fmla="*/ 96 h 96"/>
                <a:gd name="T26" fmla="*/ 42 w 66"/>
                <a:gd name="T27" fmla="*/ 18 h 96"/>
                <a:gd name="T28" fmla="*/ 54 w 66"/>
                <a:gd name="T29" fmla="*/ 24 h 96"/>
                <a:gd name="T30" fmla="*/ 60 w 66"/>
                <a:gd name="T31" fmla="*/ 36 h 96"/>
                <a:gd name="T32" fmla="*/ 60 w 66"/>
                <a:gd name="T33" fmla="*/ 48 h 96"/>
                <a:gd name="T34" fmla="*/ 54 w 66"/>
                <a:gd name="T35" fmla="*/ 54 h 96"/>
                <a:gd name="T36" fmla="*/ 36 w 66"/>
                <a:gd name="T37" fmla="*/ 72 h 96"/>
                <a:gd name="T38" fmla="*/ 24 w 66"/>
                <a:gd name="T39" fmla="*/ 78 h 96"/>
                <a:gd name="T40" fmla="*/ 24 w 66"/>
                <a:gd name="T41" fmla="*/ 78 h 96"/>
                <a:gd name="T42" fmla="*/ 12 w 66"/>
                <a:gd name="T43" fmla="*/ 48 h 96"/>
                <a:gd name="T44" fmla="*/ 18 w 66"/>
                <a:gd name="T45" fmla="*/ 24 h 96"/>
                <a:gd name="T46" fmla="*/ 30 w 66"/>
                <a:gd name="T47" fmla="*/ 18 h 96"/>
                <a:gd name="T48" fmla="*/ 42 w 66"/>
                <a:gd name="T49" fmla="*/ 18 h 96"/>
                <a:gd name="T50" fmla="*/ 42 w 66"/>
                <a:gd name="T51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18" y="96"/>
                  </a:moveTo>
                  <a:lnTo>
                    <a:pt x="42" y="78"/>
                  </a:lnTo>
                  <a:lnTo>
                    <a:pt x="60" y="60"/>
                  </a:lnTo>
                  <a:lnTo>
                    <a:pt x="66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24" y="6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0" y="60"/>
                  </a:lnTo>
                  <a:lnTo>
                    <a:pt x="12" y="84"/>
                  </a:lnTo>
                  <a:lnTo>
                    <a:pt x="18" y="96"/>
                  </a:lnTo>
                  <a:lnTo>
                    <a:pt x="18" y="96"/>
                  </a:lnTo>
                  <a:close/>
                  <a:moveTo>
                    <a:pt x="42" y="18"/>
                  </a:moveTo>
                  <a:lnTo>
                    <a:pt x="54" y="24"/>
                  </a:lnTo>
                  <a:lnTo>
                    <a:pt x="60" y="36"/>
                  </a:lnTo>
                  <a:lnTo>
                    <a:pt x="60" y="48"/>
                  </a:lnTo>
                  <a:lnTo>
                    <a:pt x="54" y="54"/>
                  </a:lnTo>
                  <a:lnTo>
                    <a:pt x="36" y="72"/>
                  </a:lnTo>
                  <a:lnTo>
                    <a:pt x="24" y="78"/>
                  </a:lnTo>
                  <a:lnTo>
                    <a:pt x="24" y="78"/>
                  </a:lnTo>
                  <a:lnTo>
                    <a:pt x="12" y="48"/>
                  </a:lnTo>
                  <a:lnTo>
                    <a:pt x="18" y="24"/>
                  </a:lnTo>
                  <a:lnTo>
                    <a:pt x="30" y="18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1" name="Rectangle 7">
              <a:extLst>
                <a:ext uri="{FF2B5EF4-FFF2-40B4-BE49-F238E27FC236}">
                  <a16:creationId xmlns:a16="http://schemas.microsoft.com/office/drawing/2014/main" id="{B5B7DCCB-D377-4728-A65C-9D340C77DB3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91736">
              <a:off x="5487" y="1535"/>
              <a:ext cx="6" cy="1998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2" name="Rectangle 8">
              <a:extLst>
                <a:ext uri="{FF2B5EF4-FFF2-40B4-BE49-F238E27FC236}">
                  <a16:creationId xmlns:a16="http://schemas.microsoft.com/office/drawing/2014/main" id="{B03F5B7E-9990-4F0F-9AFA-7D8D8240CB26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926223">
              <a:off x="5640" y="1521"/>
              <a:ext cx="6" cy="881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3" name="Rectangle 9">
              <a:extLst>
                <a:ext uri="{FF2B5EF4-FFF2-40B4-BE49-F238E27FC236}">
                  <a16:creationId xmlns:a16="http://schemas.microsoft.com/office/drawing/2014/main" id="{57F20EDC-1AE4-4B94-9747-20C7E1389BD4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-1140313">
              <a:off x="3444" y="1816"/>
              <a:ext cx="6" cy="203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4" name="Rectangle 10">
              <a:extLst>
                <a:ext uri="{FF2B5EF4-FFF2-40B4-BE49-F238E27FC236}">
                  <a16:creationId xmlns:a16="http://schemas.microsoft.com/office/drawing/2014/main" id="{366C98F1-A6DB-4956-865B-67686D9D506B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1114412">
              <a:off x="2757" y="1821"/>
              <a:ext cx="6" cy="2119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5" name="Rectangle 11">
              <a:extLst>
                <a:ext uri="{FF2B5EF4-FFF2-40B4-BE49-F238E27FC236}">
                  <a16:creationId xmlns:a16="http://schemas.microsoft.com/office/drawing/2014/main" id="{1382CCBD-AF93-40F8-88EB-9F87009D642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 rot="254676">
              <a:off x="3035" y="1870"/>
              <a:ext cx="6" cy="1906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6" name="Freeform 12">
              <a:extLst>
                <a:ext uri="{FF2B5EF4-FFF2-40B4-BE49-F238E27FC236}">
                  <a16:creationId xmlns:a16="http://schemas.microsoft.com/office/drawing/2014/main" id="{1D4FF204-07E6-447B-9528-BB37EF8329DC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007" y="3021"/>
              <a:ext cx="623" cy="156"/>
            </a:xfrm>
            <a:custGeom>
              <a:avLst/>
              <a:gdLst>
                <a:gd name="T0" fmla="*/ 6 w 623"/>
                <a:gd name="T1" fmla="*/ 18 h 156"/>
                <a:gd name="T2" fmla="*/ 162 w 623"/>
                <a:gd name="T3" fmla="*/ 36 h 156"/>
                <a:gd name="T4" fmla="*/ 251 w 623"/>
                <a:gd name="T5" fmla="*/ 36 h 156"/>
                <a:gd name="T6" fmla="*/ 354 w 623"/>
                <a:gd name="T7" fmla="*/ 30 h 156"/>
                <a:gd name="T8" fmla="*/ 473 w 623"/>
                <a:gd name="T9" fmla="*/ 18 h 156"/>
                <a:gd name="T10" fmla="*/ 611 w 623"/>
                <a:gd name="T11" fmla="*/ 0 h 156"/>
                <a:gd name="T12" fmla="*/ 623 w 623"/>
                <a:gd name="T13" fmla="*/ 114 h 156"/>
                <a:gd name="T14" fmla="*/ 497 w 623"/>
                <a:gd name="T15" fmla="*/ 138 h 156"/>
                <a:gd name="T16" fmla="*/ 414 w 623"/>
                <a:gd name="T17" fmla="*/ 150 h 156"/>
                <a:gd name="T18" fmla="*/ 318 w 623"/>
                <a:gd name="T19" fmla="*/ 156 h 156"/>
                <a:gd name="T20" fmla="*/ 215 w 623"/>
                <a:gd name="T21" fmla="*/ 156 h 156"/>
                <a:gd name="T22" fmla="*/ 108 w 623"/>
                <a:gd name="T23" fmla="*/ 150 h 156"/>
                <a:gd name="T24" fmla="*/ 0 w 623"/>
                <a:gd name="T25" fmla="*/ 132 h 156"/>
                <a:gd name="T26" fmla="*/ 6 w 623"/>
                <a:gd name="T27" fmla="*/ 18 h 156"/>
                <a:gd name="T28" fmla="*/ 6 w 623"/>
                <a:gd name="T29" fmla="*/ 18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23" h="156">
                  <a:moveTo>
                    <a:pt x="6" y="18"/>
                  </a:moveTo>
                  <a:lnTo>
                    <a:pt x="162" y="36"/>
                  </a:lnTo>
                  <a:lnTo>
                    <a:pt x="251" y="36"/>
                  </a:lnTo>
                  <a:lnTo>
                    <a:pt x="354" y="30"/>
                  </a:lnTo>
                  <a:lnTo>
                    <a:pt x="473" y="18"/>
                  </a:lnTo>
                  <a:lnTo>
                    <a:pt x="611" y="0"/>
                  </a:lnTo>
                  <a:lnTo>
                    <a:pt x="623" y="114"/>
                  </a:lnTo>
                  <a:lnTo>
                    <a:pt x="497" y="138"/>
                  </a:lnTo>
                  <a:lnTo>
                    <a:pt x="414" y="150"/>
                  </a:lnTo>
                  <a:lnTo>
                    <a:pt x="318" y="156"/>
                  </a:lnTo>
                  <a:lnTo>
                    <a:pt x="215" y="156"/>
                  </a:lnTo>
                  <a:lnTo>
                    <a:pt x="108" y="150"/>
                  </a:lnTo>
                  <a:lnTo>
                    <a:pt x="0" y="132"/>
                  </a:lnTo>
                  <a:lnTo>
                    <a:pt x="6" y="18"/>
                  </a:lnTo>
                  <a:lnTo>
                    <a:pt x="6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7" name="Freeform 13">
              <a:extLst>
                <a:ext uri="{FF2B5EF4-FFF2-40B4-BE49-F238E27FC236}">
                  <a16:creationId xmlns:a16="http://schemas.microsoft.com/office/drawing/2014/main" id="{7219731C-1C03-4CFD-927B-A471723A8BB5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62" y="3591"/>
              <a:ext cx="996" cy="126"/>
            </a:xfrm>
            <a:custGeom>
              <a:avLst/>
              <a:gdLst>
                <a:gd name="T0" fmla="*/ 754 w 993"/>
                <a:gd name="T1" fmla="*/ 6 h 126"/>
                <a:gd name="T2" fmla="*/ 652 w 993"/>
                <a:gd name="T3" fmla="*/ 6 h 126"/>
                <a:gd name="T4" fmla="*/ 563 w 993"/>
                <a:gd name="T5" fmla="*/ 6 h 126"/>
                <a:gd name="T6" fmla="*/ 479 w 993"/>
                <a:gd name="T7" fmla="*/ 6 h 126"/>
                <a:gd name="T8" fmla="*/ 401 w 993"/>
                <a:gd name="T9" fmla="*/ 6 h 126"/>
                <a:gd name="T10" fmla="*/ 335 w 993"/>
                <a:gd name="T11" fmla="*/ 0 h 126"/>
                <a:gd name="T12" fmla="*/ 276 w 993"/>
                <a:gd name="T13" fmla="*/ 0 h 126"/>
                <a:gd name="T14" fmla="*/ 222 w 993"/>
                <a:gd name="T15" fmla="*/ 0 h 126"/>
                <a:gd name="T16" fmla="*/ 180 w 993"/>
                <a:gd name="T17" fmla="*/ 6 h 126"/>
                <a:gd name="T18" fmla="*/ 138 w 993"/>
                <a:gd name="T19" fmla="*/ 6 h 126"/>
                <a:gd name="T20" fmla="*/ 108 w 993"/>
                <a:gd name="T21" fmla="*/ 6 h 126"/>
                <a:gd name="T22" fmla="*/ 54 w 993"/>
                <a:gd name="T23" fmla="*/ 6 h 126"/>
                <a:gd name="T24" fmla="*/ 24 w 993"/>
                <a:gd name="T25" fmla="*/ 12 h 126"/>
                <a:gd name="T26" fmla="*/ 6 w 993"/>
                <a:gd name="T27" fmla="*/ 18 h 126"/>
                <a:gd name="T28" fmla="*/ 0 w 993"/>
                <a:gd name="T29" fmla="*/ 24 h 126"/>
                <a:gd name="T30" fmla="*/ 12 w 993"/>
                <a:gd name="T31" fmla="*/ 42 h 126"/>
                <a:gd name="T32" fmla="*/ 18 w 993"/>
                <a:gd name="T33" fmla="*/ 48 h 126"/>
                <a:gd name="T34" fmla="*/ 30 w 993"/>
                <a:gd name="T35" fmla="*/ 54 h 126"/>
                <a:gd name="T36" fmla="*/ 60 w 993"/>
                <a:gd name="T37" fmla="*/ 60 h 126"/>
                <a:gd name="T38" fmla="*/ 90 w 993"/>
                <a:gd name="T39" fmla="*/ 72 h 126"/>
                <a:gd name="T40" fmla="*/ 144 w 993"/>
                <a:gd name="T41" fmla="*/ 84 h 126"/>
                <a:gd name="T42" fmla="*/ 210 w 993"/>
                <a:gd name="T43" fmla="*/ 90 h 126"/>
                <a:gd name="T44" fmla="*/ 293 w 993"/>
                <a:gd name="T45" fmla="*/ 102 h 126"/>
                <a:gd name="T46" fmla="*/ 389 w 993"/>
                <a:gd name="T47" fmla="*/ 108 h 126"/>
                <a:gd name="T48" fmla="*/ 503 w 993"/>
                <a:gd name="T49" fmla="*/ 120 h 126"/>
                <a:gd name="T50" fmla="*/ 622 w 993"/>
                <a:gd name="T51" fmla="*/ 120 h 126"/>
                <a:gd name="T52" fmla="*/ 754 w 993"/>
                <a:gd name="T53" fmla="*/ 126 h 126"/>
                <a:gd name="T54" fmla="*/ 873 w 993"/>
                <a:gd name="T55" fmla="*/ 126 h 126"/>
                <a:gd name="T56" fmla="*/ 993 w 993"/>
                <a:gd name="T57" fmla="*/ 126 h 126"/>
                <a:gd name="T58" fmla="*/ 993 w 993"/>
                <a:gd name="T59" fmla="*/ 12 h 126"/>
                <a:gd name="T60" fmla="*/ 879 w 993"/>
                <a:gd name="T61" fmla="*/ 12 h 126"/>
                <a:gd name="T62" fmla="*/ 754 w 993"/>
                <a:gd name="T63" fmla="*/ 6 h 126"/>
                <a:gd name="T64" fmla="*/ 754 w 993"/>
                <a:gd name="T65" fmla="*/ 6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3" h="126">
                  <a:moveTo>
                    <a:pt x="754" y="6"/>
                  </a:moveTo>
                  <a:lnTo>
                    <a:pt x="652" y="6"/>
                  </a:lnTo>
                  <a:lnTo>
                    <a:pt x="563" y="6"/>
                  </a:lnTo>
                  <a:lnTo>
                    <a:pt x="479" y="6"/>
                  </a:lnTo>
                  <a:lnTo>
                    <a:pt x="401" y="6"/>
                  </a:lnTo>
                  <a:lnTo>
                    <a:pt x="335" y="0"/>
                  </a:lnTo>
                  <a:lnTo>
                    <a:pt x="276" y="0"/>
                  </a:lnTo>
                  <a:lnTo>
                    <a:pt x="222" y="0"/>
                  </a:lnTo>
                  <a:lnTo>
                    <a:pt x="180" y="6"/>
                  </a:lnTo>
                  <a:lnTo>
                    <a:pt x="138" y="6"/>
                  </a:lnTo>
                  <a:lnTo>
                    <a:pt x="108" y="6"/>
                  </a:lnTo>
                  <a:lnTo>
                    <a:pt x="54" y="6"/>
                  </a:lnTo>
                  <a:lnTo>
                    <a:pt x="24" y="12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12" y="42"/>
                  </a:lnTo>
                  <a:lnTo>
                    <a:pt x="18" y="48"/>
                  </a:lnTo>
                  <a:lnTo>
                    <a:pt x="30" y="54"/>
                  </a:lnTo>
                  <a:lnTo>
                    <a:pt x="60" y="60"/>
                  </a:lnTo>
                  <a:lnTo>
                    <a:pt x="90" y="72"/>
                  </a:lnTo>
                  <a:lnTo>
                    <a:pt x="144" y="84"/>
                  </a:lnTo>
                  <a:lnTo>
                    <a:pt x="210" y="90"/>
                  </a:lnTo>
                  <a:lnTo>
                    <a:pt x="293" y="102"/>
                  </a:lnTo>
                  <a:lnTo>
                    <a:pt x="389" y="108"/>
                  </a:lnTo>
                  <a:lnTo>
                    <a:pt x="503" y="120"/>
                  </a:lnTo>
                  <a:lnTo>
                    <a:pt x="622" y="120"/>
                  </a:lnTo>
                  <a:lnTo>
                    <a:pt x="754" y="126"/>
                  </a:lnTo>
                  <a:lnTo>
                    <a:pt x="873" y="126"/>
                  </a:lnTo>
                  <a:lnTo>
                    <a:pt x="993" y="126"/>
                  </a:lnTo>
                  <a:lnTo>
                    <a:pt x="993" y="12"/>
                  </a:lnTo>
                  <a:lnTo>
                    <a:pt x="879" y="12"/>
                  </a:lnTo>
                  <a:lnTo>
                    <a:pt x="754" y="6"/>
                  </a:lnTo>
                  <a:lnTo>
                    <a:pt x="754" y="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8" name="Freeform 14">
              <a:extLst>
                <a:ext uri="{FF2B5EF4-FFF2-40B4-BE49-F238E27FC236}">
                  <a16:creationId xmlns:a16="http://schemas.microsoft.com/office/drawing/2014/main" id="{8439ED1A-60D6-466F-89A2-8E2CD5E29226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786" y="3645"/>
              <a:ext cx="972" cy="245"/>
            </a:xfrm>
            <a:custGeom>
              <a:avLst/>
              <a:gdLst>
                <a:gd name="T0" fmla="*/ 0 w 969"/>
                <a:gd name="T1" fmla="*/ 0 h 245"/>
                <a:gd name="T2" fmla="*/ 24 w 969"/>
                <a:gd name="T3" fmla="*/ 54 h 245"/>
                <a:gd name="T4" fmla="*/ 66 w 969"/>
                <a:gd name="T5" fmla="*/ 96 h 245"/>
                <a:gd name="T6" fmla="*/ 120 w 969"/>
                <a:gd name="T7" fmla="*/ 137 h 245"/>
                <a:gd name="T8" fmla="*/ 198 w 969"/>
                <a:gd name="T9" fmla="*/ 173 h 245"/>
                <a:gd name="T10" fmla="*/ 293 w 969"/>
                <a:gd name="T11" fmla="*/ 203 h 245"/>
                <a:gd name="T12" fmla="*/ 353 w 969"/>
                <a:gd name="T13" fmla="*/ 215 h 245"/>
                <a:gd name="T14" fmla="*/ 413 w 969"/>
                <a:gd name="T15" fmla="*/ 227 h 245"/>
                <a:gd name="T16" fmla="*/ 479 w 969"/>
                <a:gd name="T17" fmla="*/ 233 h 245"/>
                <a:gd name="T18" fmla="*/ 556 w 969"/>
                <a:gd name="T19" fmla="*/ 239 h 245"/>
                <a:gd name="T20" fmla="*/ 634 w 969"/>
                <a:gd name="T21" fmla="*/ 245 h 245"/>
                <a:gd name="T22" fmla="*/ 724 w 969"/>
                <a:gd name="T23" fmla="*/ 245 h 245"/>
                <a:gd name="T24" fmla="*/ 855 w 969"/>
                <a:gd name="T25" fmla="*/ 245 h 245"/>
                <a:gd name="T26" fmla="*/ 969 w 969"/>
                <a:gd name="T27" fmla="*/ 239 h 245"/>
                <a:gd name="T28" fmla="*/ 969 w 969"/>
                <a:gd name="T29" fmla="*/ 60 h 245"/>
                <a:gd name="T30" fmla="*/ 700 w 969"/>
                <a:gd name="T31" fmla="*/ 60 h 245"/>
                <a:gd name="T32" fmla="*/ 503 w 969"/>
                <a:gd name="T33" fmla="*/ 54 h 245"/>
                <a:gd name="T34" fmla="*/ 317 w 969"/>
                <a:gd name="T35" fmla="*/ 42 h 245"/>
                <a:gd name="T36" fmla="*/ 150 w 969"/>
                <a:gd name="T37" fmla="*/ 24 h 245"/>
                <a:gd name="T38" fmla="*/ 72 w 969"/>
                <a:gd name="T39" fmla="*/ 12 h 245"/>
                <a:gd name="T40" fmla="*/ 0 w 969"/>
                <a:gd name="T41" fmla="*/ 0 h 245"/>
                <a:gd name="T42" fmla="*/ 0 w 969"/>
                <a:gd name="T43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969" h="245">
                  <a:moveTo>
                    <a:pt x="0" y="0"/>
                  </a:moveTo>
                  <a:lnTo>
                    <a:pt x="24" y="54"/>
                  </a:lnTo>
                  <a:lnTo>
                    <a:pt x="66" y="96"/>
                  </a:lnTo>
                  <a:lnTo>
                    <a:pt x="120" y="137"/>
                  </a:lnTo>
                  <a:lnTo>
                    <a:pt x="198" y="173"/>
                  </a:lnTo>
                  <a:lnTo>
                    <a:pt x="293" y="203"/>
                  </a:lnTo>
                  <a:lnTo>
                    <a:pt x="353" y="215"/>
                  </a:lnTo>
                  <a:lnTo>
                    <a:pt x="413" y="227"/>
                  </a:lnTo>
                  <a:lnTo>
                    <a:pt x="479" y="233"/>
                  </a:lnTo>
                  <a:lnTo>
                    <a:pt x="556" y="239"/>
                  </a:lnTo>
                  <a:lnTo>
                    <a:pt x="634" y="245"/>
                  </a:lnTo>
                  <a:lnTo>
                    <a:pt x="724" y="245"/>
                  </a:lnTo>
                  <a:lnTo>
                    <a:pt x="855" y="245"/>
                  </a:lnTo>
                  <a:lnTo>
                    <a:pt x="969" y="239"/>
                  </a:lnTo>
                  <a:lnTo>
                    <a:pt x="969" y="60"/>
                  </a:lnTo>
                  <a:lnTo>
                    <a:pt x="700" y="60"/>
                  </a:lnTo>
                  <a:lnTo>
                    <a:pt x="503" y="54"/>
                  </a:lnTo>
                  <a:lnTo>
                    <a:pt x="317" y="42"/>
                  </a:lnTo>
                  <a:lnTo>
                    <a:pt x="150" y="24"/>
                  </a:lnTo>
                  <a:lnTo>
                    <a:pt x="72" y="1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59" name="Freeform 15">
              <a:extLst>
                <a:ext uri="{FF2B5EF4-FFF2-40B4-BE49-F238E27FC236}">
                  <a16:creationId xmlns:a16="http://schemas.microsoft.com/office/drawing/2014/main" id="{3E3CC4ED-FF44-42EF-A69F-66591D9C96BA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804" y="3591"/>
              <a:ext cx="954" cy="90"/>
            </a:xfrm>
            <a:custGeom>
              <a:avLst/>
              <a:gdLst>
                <a:gd name="T0" fmla="*/ 700 w 951"/>
                <a:gd name="T1" fmla="*/ 0 h 90"/>
                <a:gd name="T2" fmla="*/ 598 w 951"/>
                <a:gd name="T3" fmla="*/ 0 h 90"/>
                <a:gd name="T4" fmla="*/ 515 w 951"/>
                <a:gd name="T5" fmla="*/ 0 h 90"/>
                <a:gd name="T6" fmla="*/ 431 w 951"/>
                <a:gd name="T7" fmla="*/ 0 h 90"/>
                <a:gd name="T8" fmla="*/ 365 w 951"/>
                <a:gd name="T9" fmla="*/ 0 h 90"/>
                <a:gd name="T10" fmla="*/ 299 w 951"/>
                <a:gd name="T11" fmla="*/ 0 h 90"/>
                <a:gd name="T12" fmla="*/ 245 w 951"/>
                <a:gd name="T13" fmla="*/ 0 h 90"/>
                <a:gd name="T14" fmla="*/ 198 w 951"/>
                <a:gd name="T15" fmla="*/ 0 h 90"/>
                <a:gd name="T16" fmla="*/ 162 w 951"/>
                <a:gd name="T17" fmla="*/ 0 h 90"/>
                <a:gd name="T18" fmla="*/ 126 w 951"/>
                <a:gd name="T19" fmla="*/ 6 h 90"/>
                <a:gd name="T20" fmla="*/ 96 w 951"/>
                <a:gd name="T21" fmla="*/ 6 h 90"/>
                <a:gd name="T22" fmla="*/ 54 w 951"/>
                <a:gd name="T23" fmla="*/ 12 h 90"/>
                <a:gd name="T24" fmla="*/ 30 w 951"/>
                <a:gd name="T25" fmla="*/ 12 h 90"/>
                <a:gd name="T26" fmla="*/ 12 w 951"/>
                <a:gd name="T27" fmla="*/ 18 h 90"/>
                <a:gd name="T28" fmla="*/ 6 w 951"/>
                <a:gd name="T29" fmla="*/ 18 h 90"/>
                <a:gd name="T30" fmla="*/ 0 w 951"/>
                <a:gd name="T31" fmla="*/ 24 h 90"/>
                <a:gd name="T32" fmla="*/ 6 w 951"/>
                <a:gd name="T33" fmla="*/ 30 h 90"/>
                <a:gd name="T34" fmla="*/ 24 w 951"/>
                <a:gd name="T35" fmla="*/ 36 h 90"/>
                <a:gd name="T36" fmla="*/ 54 w 951"/>
                <a:gd name="T37" fmla="*/ 42 h 90"/>
                <a:gd name="T38" fmla="*/ 102 w 951"/>
                <a:gd name="T39" fmla="*/ 54 h 90"/>
                <a:gd name="T40" fmla="*/ 168 w 951"/>
                <a:gd name="T41" fmla="*/ 60 h 90"/>
                <a:gd name="T42" fmla="*/ 251 w 951"/>
                <a:gd name="T43" fmla="*/ 66 h 90"/>
                <a:gd name="T44" fmla="*/ 341 w 951"/>
                <a:gd name="T45" fmla="*/ 78 h 90"/>
                <a:gd name="T46" fmla="*/ 449 w 951"/>
                <a:gd name="T47" fmla="*/ 84 h 90"/>
                <a:gd name="T48" fmla="*/ 568 w 951"/>
                <a:gd name="T49" fmla="*/ 84 h 90"/>
                <a:gd name="T50" fmla="*/ 694 w 951"/>
                <a:gd name="T51" fmla="*/ 90 h 90"/>
                <a:gd name="T52" fmla="*/ 825 w 951"/>
                <a:gd name="T53" fmla="*/ 90 h 90"/>
                <a:gd name="T54" fmla="*/ 951 w 951"/>
                <a:gd name="T55" fmla="*/ 90 h 90"/>
                <a:gd name="T56" fmla="*/ 951 w 951"/>
                <a:gd name="T57" fmla="*/ 6 h 90"/>
                <a:gd name="T58" fmla="*/ 831 w 951"/>
                <a:gd name="T59" fmla="*/ 6 h 90"/>
                <a:gd name="T60" fmla="*/ 772 w 951"/>
                <a:gd name="T61" fmla="*/ 6 h 90"/>
                <a:gd name="T62" fmla="*/ 700 w 951"/>
                <a:gd name="T63" fmla="*/ 0 h 90"/>
                <a:gd name="T64" fmla="*/ 700 w 951"/>
                <a:gd name="T65" fmla="*/ 0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51" h="90">
                  <a:moveTo>
                    <a:pt x="700" y="0"/>
                  </a:moveTo>
                  <a:lnTo>
                    <a:pt x="598" y="0"/>
                  </a:lnTo>
                  <a:lnTo>
                    <a:pt x="515" y="0"/>
                  </a:lnTo>
                  <a:lnTo>
                    <a:pt x="431" y="0"/>
                  </a:lnTo>
                  <a:lnTo>
                    <a:pt x="365" y="0"/>
                  </a:lnTo>
                  <a:lnTo>
                    <a:pt x="299" y="0"/>
                  </a:lnTo>
                  <a:lnTo>
                    <a:pt x="245" y="0"/>
                  </a:lnTo>
                  <a:lnTo>
                    <a:pt x="198" y="0"/>
                  </a:lnTo>
                  <a:lnTo>
                    <a:pt x="162" y="0"/>
                  </a:lnTo>
                  <a:lnTo>
                    <a:pt x="126" y="6"/>
                  </a:lnTo>
                  <a:lnTo>
                    <a:pt x="96" y="6"/>
                  </a:lnTo>
                  <a:lnTo>
                    <a:pt x="54" y="12"/>
                  </a:lnTo>
                  <a:lnTo>
                    <a:pt x="30" y="12"/>
                  </a:lnTo>
                  <a:lnTo>
                    <a:pt x="12" y="18"/>
                  </a:lnTo>
                  <a:lnTo>
                    <a:pt x="6" y="18"/>
                  </a:lnTo>
                  <a:lnTo>
                    <a:pt x="0" y="24"/>
                  </a:lnTo>
                  <a:lnTo>
                    <a:pt x="6" y="30"/>
                  </a:lnTo>
                  <a:lnTo>
                    <a:pt x="24" y="36"/>
                  </a:lnTo>
                  <a:lnTo>
                    <a:pt x="54" y="42"/>
                  </a:lnTo>
                  <a:lnTo>
                    <a:pt x="102" y="54"/>
                  </a:lnTo>
                  <a:lnTo>
                    <a:pt x="168" y="60"/>
                  </a:lnTo>
                  <a:lnTo>
                    <a:pt x="251" y="66"/>
                  </a:lnTo>
                  <a:lnTo>
                    <a:pt x="341" y="78"/>
                  </a:lnTo>
                  <a:lnTo>
                    <a:pt x="449" y="84"/>
                  </a:lnTo>
                  <a:lnTo>
                    <a:pt x="568" y="84"/>
                  </a:lnTo>
                  <a:lnTo>
                    <a:pt x="694" y="90"/>
                  </a:lnTo>
                  <a:lnTo>
                    <a:pt x="825" y="90"/>
                  </a:lnTo>
                  <a:lnTo>
                    <a:pt x="951" y="90"/>
                  </a:lnTo>
                  <a:lnTo>
                    <a:pt x="951" y="6"/>
                  </a:lnTo>
                  <a:lnTo>
                    <a:pt x="831" y="6"/>
                  </a:lnTo>
                  <a:lnTo>
                    <a:pt x="772" y="6"/>
                  </a:lnTo>
                  <a:lnTo>
                    <a:pt x="700" y="0"/>
                  </a:lnTo>
                  <a:lnTo>
                    <a:pt x="70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0" name="Freeform 16">
              <a:extLst>
                <a:ext uri="{FF2B5EF4-FFF2-40B4-BE49-F238E27FC236}">
                  <a16:creationId xmlns:a16="http://schemas.microsoft.com/office/drawing/2014/main" id="{1E267625-2F61-4807-819E-70E0DD36B4E0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59" y="1541"/>
              <a:ext cx="102" cy="155"/>
            </a:xfrm>
            <a:custGeom>
              <a:avLst/>
              <a:gdLst>
                <a:gd name="T0" fmla="*/ 102 w 102"/>
                <a:gd name="T1" fmla="*/ 0 h 155"/>
                <a:gd name="T2" fmla="*/ 0 w 102"/>
                <a:gd name="T3" fmla="*/ 12 h 155"/>
                <a:gd name="T4" fmla="*/ 30 w 102"/>
                <a:gd name="T5" fmla="*/ 72 h 155"/>
                <a:gd name="T6" fmla="*/ 30 w 102"/>
                <a:gd name="T7" fmla="*/ 155 h 155"/>
                <a:gd name="T8" fmla="*/ 72 w 102"/>
                <a:gd name="T9" fmla="*/ 155 h 155"/>
                <a:gd name="T10" fmla="*/ 72 w 102"/>
                <a:gd name="T11" fmla="*/ 66 h 155"/>
                <a:gd name="T12" fmla="*/ 102 w 102"/>
                <a:gd name="T13" fmla="*/ 0 h 155"/>
                <a:gd name="T14" fmla="*/ 102 w 102"/>
                <a:gd name="T15" fmla="*/ 0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5">
                  <a:moveTo>
                    <a:pt x="102" y="0"/>
                  </a:moveTo>
                  <a:lnTo>
                    <a:pt x="0" y="12"/>
                  </a:lnTo>
                  <a:lnTo>
                    <a:pt x="30" y="72"/>
                  </a:lnTo>
                  <a:lnTo>
                    <a:pt x="30" y="155"/>
                  </a:lnTo>
                  <a:lnTo>
                    <a:pt x="72" y="155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1" name="Freeform 17">
              <a:extLst>
                <a:ext uri="{FF2B5EF4-FFF2-40B4-BE49-F238E27FC236}">
                  <a16:creationId xmlns:a16="http://schemas.microsoft.com/office/drawing/2014/main" id="{71B74F60-60C5-4A98-8CF9-9242BF3D716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690"/>
              <a:ext cx="90" cy="96"/>
            </a:xfrm>
            <a:custGeom>
              <a:avLst/>
              <a:gdLst>
                <a:gd name="T0" fmla="*/ 48 w 90"/>
                <a:gd name="T1" fmla="*/ 96 h 96"/>
                <a:gd name="T2" fmla="*/ 72 w 90"/>
                <a:gd name="T3" fmla="*/ 72 h 96"/>
                <a:gd name="T4" fmla="*/ 84 w 90"/>
                <a:gd name="T5" fmla="*/ 48 h 96"/>
                <a:gd name="T6" fmla="*/ 90 w 90"/>
                <a:gd name="T7" fmla="*/ 36 h 96"/>
                <a:gd name="T8" fmla="*/ 84 w 90"/>
                <a:gd name="T9" fmla="*/ 24 h 96"/>
                <a:gd name="T10" fmla="*/ 66 w 90"/>
                <a:gd name="T11" fmla="*/ 6 h 96"/>
                <a:gd name="T12" fmla="*/ 42 w 90"/>
                <a:gd name="T13" fmla="*/ 0 h 96"/>
                <a:gd name="T14" fmla="*/ 24 w 90"/>
                <a:gd name="T15" fmla="*/ 0 h 96"/>
                <a:gd name="T16" fmla="*/ 12 w 90"/>
                <a:gd name="T17" fmla="*/ 12 h 96"/>
                <a:gd name="T18" fmla="*/ 6 w 90"/>
                <a:gd name="T19" fmla="*/ 24 h 96"/>
                <a:gd name="T20" fmla="*/ 0 w 90"/>
                <a:gd name="T21" fmla="*/ 36 h 96"/>
                <a:gd name="T22" fmla="*/ 12 w 90"/>
                <a:gd name="T23" fmla="*/ 66 h 96"/>
                <a:gd name="T24" fmla="*/ 30 w 90"/>
                <a:gd name="T25" fmla="*/ 84 h 96"/>
                <a:gd name="T26" fmla="*/ 48 w 90"/>
                <a:gd name="T27" fmla="*/ 96 h 96"/>
                <a:gd name="T28" fmla="*/ 48 w 90"/>
                <a:gd name="T29" fmla="*/ 96 h 96"/>
                <a:gd name="T30" fmla="*/ 48 w 90"/>
                <a:gd name="T31" fmla="*/ 12 h 96"/>
                <a:gd name="T32" fmla="*/ 66 w 90"/>
                <a:gd name="T33" fmla="*/ 18 h 96"/>
                <a:gd name="T34" fmla="*/ 72 w 90"/>
                <a:gd name="T35" fmla="*/ 24 h 96"/>
                <a:gd name="T36" fmla="*/ 72 w 90"/>
                <a:gd name="T37" fmla="*/ 36 h 96"/>
                <a:gd name="T38" fmla="*/ 72 w 90"/>
                <a:gd name="T39" fmla="*/ 48 h 96"/>
                <a:gd name="T40" fmla="*/ 54 w 90"/>
                <a:gd name="T41" fmla="*/ 66 h 96"/>
                <a:gd name="T42" fmla="*/ 48 w 90"/>
                <a:gd name="T43" fmla="*/ 78 h 96"/>
                <a:gd name="T44" fmla="*/ 30 w 90"/>
                <a:gd name="T45" fmla="*/ 66 h 96"/>
                <a:gd name="T46" fmla="*/ 24 w 90"/>
                <a:gd name="T47" fmla="*/ 48 h 96"/>
                <a:gd name="T48" fmla="*/ 18 w 90"/>
                <a:gd name="T49" fmla="*/ 30 h 96"/>
                <a:gd name="T50" fmla="*/ 30 w 90"/>
                <a:gd name="T51" fmla="*/ 12 h 96"/>
                <a:gd name="T52" fmla="*/ 48 w 90"/>
                <a:gd name="T53" fmla="*/ 12 h 96"/>
                <a:gd name="T54" fmla="*/ 48 w 90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48" y="96"/>
                  </a:moveTo>
                  <a:lnTo>
                    <a:pt x="72" y="72"/>
                  </a:lnTo>
                  <a:lnTo>
                    <a:pt x="84" y="48"/>
                  </a:lnTo>
                  <a:lnTo>
                    <a:pt x="90" y="36"/>
                  </a:lnTo>
                  <a:lnTo>
                    <a:pt x="84" y="24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0"/>
                  </a:lnTo>
                  <a:lnTo>
                    <a:pt x="12" y="12"/>
                  </a:lnTo>
                  <a:lnTo>
                    <a:pt x="6" y="24"/>
                  </a:lnTo>
                  <a:lnTo>
                    <a:pt x="0" y="36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8" y="96"/>
                  </a:lnTo>
                  <a:lnTo>
                    <a:pt x="48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54" y="66"/>
                  </a:lnTo>
                  <a:lnTo>
                    <a:pt x="48" y="78"/>
                  </a:lnTo>
                  <a:lnTo>
                    <a:pt x="30" y="66"/>
                  </a:lnTo>
                  <a:lnTo>
                    <a:pt x="24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2" name="Freeform 18">
              <a:extLst>
                <a:ext uri="{FF2B5EF4-FFF2-40B4-BE49-F238E27FC236}">
                  <a16:creationId xmlns:a16="http://schemas.microsoft.com/office/drawing/2014/main" id="{CF93BE02-24CC-430B-B7BD-E3AAEB938D27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059" y="1768"/>
              <a:ext cx="90" cy="108"/>
            </a:xfrm>
            <a:custGeom>
              <a:avLst/>
              <a:gdLst>
                <a:gd name="T0" fmla="*/ 0 w 90"/>
                <a:gd name="T1" fmla="*/ 90 h 108"/>
                <a:gd name="T2" fmla="*/ 12 w 90"/>
                <a:gd name="T3" fmla="*/ 102 h 108"/>
                <a:gd name="T4" fmla="*/ 24 w 90"/>
                <a:gd name="T5" fmla="*/ 108 h 108"/>
                <a:gd name="T6" fmla="*/ 54 w 90"/>
                <a:gd name="T7" fmla="*/ 108 h 108"/>
                <a:gd name="T8" fmla="*/ 78 w 90"/>
                <a:gd name="T9" fmla="*/ 96 h 108"/>
                <a:gd name="T10" fmla="*/ 90 w 90"/>
                <a:gd name="T11" fmla="*/ 72 h 108"/>
                <a:gd name="T12" fmla="*/ 84 w 90"/>
                <a:gd name="T13" fmla="*/ 42 h 108"/>
                <a:gd name="T14" fmla="*/ 66 w 90"/>
                <a:gd name="T15" fmla="*/ 24 h 108"/>
                <a:gd name="T16" fmla="*/ 54 w 90"/>
                <a:gd name="T17" fmla="*/ 12 h 108"/>
                <a:gd name="T18" fmla="*/ 48 w 90"/>
                <a:gd name="T19" fmla="*/ 6 h 108"/>
                <a:gd name="T20" fmla="*/ 48 w 90"/>
                <a:gd name="T21" fmla="*/ 6 h 108"/>
                <a:gd name="T22" fmla="*/ 48 w 90"/>
                <a:gd name="T23" fmla="*/ 0 h 108"/>
                <a:gd name="T24" fmla="*/ 24 w 90"/>
                <a:gd name="T25" fmla="*/ 24 h 108"/>
                <a:gd name="T26" fmla="*/ 6 w 90"/>
                <a:gd name="T27" fmla="*/ 48 h 108"/>
                <a:gd name="T28" fmla="*/ 0 w 90"/>
                <a:gd name="T29" fmla="*/ 66 h 108"/>
                <a:gd name="T30" fmla="*/ 0 w 90"/>
                <a:gd name="T31" fmla="*/ 90 h 108"/>
                <a:gd name="T32" fmla="*/ 0 w 90"/>
                <a:gd name="T33" fmla="*/ 90 h 108"/>
                <a:gd name="T34" fmla="*/ 12 w 90"/>
                <a:gd name="T35" fmla="*/ 66 h 108"/>
                <a:gd name="T36" fmla="*/ 18 w 90"/>
                <a:gd name="T37" fmla="*/ 48 h 108"/>
                <a:gd name="T38" fmla="*/ 30 w 90"/>
                <a:gd name="T39" fmla="*/ 36 h 108"/>
                <a:gd name="T40" fmla="*/ 42 w 90"/>
                <a:gd name="T41" fmla="*/ 24 h 108"/>
                <a:gd name="T42" fmla="*/ 48 w 90"/>
                <a:gd name="T43" fmla="*/ 18 h 108"/>
                <a:gd name="T44" fmla="*/ 66 w 90"/>
                <a:gd name="T45" fmla="*/ 30 h 108"/>
                <a:gd name="T46" fmla="*/ 72 w 90"/>
                <a:gd name="T47" fmla="*/ 48 h 108"/>
                <a:gd name="T48" fmla="*/ 78 w 90"/>
                <a:gd name="T49" fmla="*/ 72 h 108"/>
                <a:gd name="T50" fmla="*/ 78 w 90"/>
                <a:gd name="T51" fmla="*/ 84 h 108"/>
                <a:gd name="T52" fmla="*/ 66 w 90"/>
                <a:gd name="T53" fmla="*/ 96 h 108"/>
                <a:gd name="T54" fmla="*/ 42 w 90"/>
                <a:gd name="T55" fmla="*/ 102 h 108"/>
                <a:gd name="T56" fmla="*/ 30 w 90"/>
                <a:gd name="T57" fmla="*/ 96 h 108"/>
                <a:gd name="T58" fmla="*/ 18 w 90"/>
                <a:gd name="T59" fmla="*/ 90 h 108"/>
                <a:gd name="T60" fmla="*/ 12 w 90"/>
                <a:gd name="T61" fmla="*/ 78 h 108"/>
                <a:gd name="T62" fmla="*/ 12 w 90"/>
                <a:gd name="T63" fmla="*/ 66 h 108"/>
                <a:gd name="T64" fmla="*/ 12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54" y="108"/>
                  </a:lnTo>
                  <a:lnTo>
                    <a:pt x="78" y="96"/>
                  </a:lnTo>
                  <a:lnTo>
                    <a:pt x="90" y="72"/>
                  </a:lnTo>
                  <a:lnTo>
                    <a:pt x="84" y="42"/>
                  </a:lnTo>
                  <a:lnTo>
                    <a:pt x="66" y="24"/>
                  </a:lnTo>
                  <a:lnTo>
                    <a:pt x="54" y="12"/>
                  </a:lnTo>
                  <a:lnTo>
                    <a:pt x="48" y="6"/>
                  </a:lnTo>
                  <a:lnTo>
                    <a:pt x="48" y="6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30" y="36"/>
                  </a:lnTo>
                  <a:lnTo>
                    <a:pt x="42" y="24"/>
                  </a:lnTo>
                  <a:lnTo>
                    <a:pt x="48" y="18"/>
                  </a:lnTo>
                  <a:lnTo>
                    <a:pt x="66" y="30"/>
                  </a:lnTo>
                  <a:lnTo>
                    <a:pt x="72" y="48"/>
                  </a:lnTo>
                  <a:lnTo>
                    <a:pt x="78" y="72"/>
                  </a:lnTo>
                  <a:lnTo>
                    <a:pt x="78" y="84"/>
                  </a:lnTo>
                  <a:lnTo>
                    <a:pt x="66" y="96"/>
                  </a:lnTo>
                  <a:lnTo>
                    <a:pt x="42" y="102"/>
                  </a:lnTo>
                  <a:lnTo>
                    <a:pt x="30" y="96"/>
                  </a:lnTo>
                  <a:lnTo>
                    <a:pt x="18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3" name="Freeform 19">
              <a:extLst>
                <a:ext uri="{FF2B5EF4-FFF2-40B4-BE49-F238E27FC236}">
                  <a16:creationId xmlns:a16="http://schemas.microsoft.com/office/drawing/2014/main" id="{EFEB776A-3BF4-4087-9521-40508256AD0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5470" y="1205"/>
              <a:ext cx="102" cy="156"/>
            </a:xfrm>
            <a:custGeom>
              <a:avLst/>
              <a:gdLst>
                <a:gd name="T0" fmla="*/ 102 w 102"/>
                <a:gd name="T1" fmla="*/ 0 h 156"/>
                <a:gd name="T2" fmla="*/ 0 w 102"/>
                <a:gd name="T3" fmla="*/ 6 h 156"/>
                <a:gd name="T4" fmla="*/ 30 w 102"/>
                <a:gd name="T5" fmla="*/ 72 h 156"/>
                <a:gd name="T6" fmla="*/ 30 w 102"/>
                <a:gd name="T7" fmla="*/ 156 h 156"/>
                <a:gd name="T8" fmla="*/ 72 w 102"/>
                <a:gd name="T9" fmla="*/ 156 h 156"/>
                <a:gd name="T10" fmla="*/ 72 w 102"/>
                <a:gd name="T11" fmla="*/ 66 h 156"/>
                <a:gd name="T12" fmla="*/ 102 w 102"/>
                <a:gd name="T13" fmla="*/ 0 h 156"/>
                <a:gd name="T14" fmla="*/ 102 w 102"/>
                <a:gd name="T15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2" h="156">
                  <a:moveTo>
                    <a:pt x="102" y="0"/>
                  </a:moveTo>
                  <a:lnTo>
                    <a:pt x="0" y="6"/>
                  </a:lnTo>
                  <a:lnTo>
                    <a:pt x="30" y="72"/>
                  </a:lnTo>
                  <a:lnTo>
                    <a:pt x="30" y="156"/>
                  </a:lnTo>
                  <a:lnTo>
                    <a:pt x="72" y="156"/>
                  </a:lnTo>
                  <a:lnTo>
                    <a:pt x="72" y="66"/>
                  </a:lnTo>
                  <a:lnTo>
                    <a:pt x="102" y="0"/>
                  </a:lnTo>
                  <a:lnTo>
                    <a:pt x="102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4" name="Freeform 20">
              <a:extLst>
                <a:ext uri="{FF2B5EF4-FFF2-40B4-BE49-F238E27FC236}">
                  <a16:creationId xmlns:a16="http://schemas.microsoft.com/office/drawing/2014/main" id="{2F6CC972-B856-45C8-A619-9B47F156A0AE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6" y="1349"/>
              <a:ext cx="84" cy="96"/>
            </a:xfrm>
            <a:custGeom>
              <a:avLst/>
              <a:gdLst>
                <a:gd name="T0" fmla="*/ 42 w 84"/>
                <a:gd name="T1" fmla="*/ 96 h 96"/>
                <a:gd name="T2" fmla="*/ 66 w 84"/>
                <a:gd name="T3" fmla="*/ 78 h 96"/>
                <a:gd name="T4" fmla="*/ 84 w 84"/>
                <a:gd name="T5" fmla="*/ 54 h 96"/>
                <a:gd name="T6" fmla="*/ 84 w 84"/>
                <a:gd name="T7" fmla="*/ 30 h 96"/>
                <a:gd name="T8" fmla="*/ 66 w 84"/>
                <a:gd name="T9" fmla="*/ 6 h 96"/>
                <a:gd name="T10" fmla="*/ 42 w 84"/>
                <a:gd name="T11" fmla="*/ 0 h 96"/>
                <a:gd name="T12" fmla="*/ 24 w 84"/>
                <a:gd name="T13" fmla="*/ 6 h 96"/>
                <a:gd name="T14" fmla="*/ 12 w 84"/>
                <a:gd name="T15" fmla="*/ 18 h 96"/>
                <a:gd name="T16" fmla="*/ 6 w 84"/>
                <a:gd name="T17" fmla="*/ 30 h 96"/>
                <a:gd name="T18" fmla="*/ 0 w 84"/>
                <a:gd name="T19" fmla="*/ 42 h 96"/>
                <a:gd name="T20" fmla="*/ 12 w 84"/>
                <a:gd name="T21" fmla="*/ 66 h 96"/>
                <a:gd name="T22" fmla="*/ 30 w 84"/>
                <a:gd name="T23" fmla="*/ 84 h 96"/>
                <a:gd name="T24" fmla="*/ 42 w 84"/>
                <a:gd name="T25" fmla="*/ 96 h 96"/>
                <a:gd name="T26" fmla="*/ 42 w 84"/>
                <a:gd name="T27" fmla="*/ 96 h 96"/>
                <a:gd name="T28" fmla="*/ 48 w 84"/>
                <a:gd name="T29" fmla="*/ 12 h 96"/>
                <a:gd name="T30" fmla="*/ 66 w 84"/>
                <a:gd name="T31" fmla="*/ 18 h 96"/>
                <a:gd name="T32" fmla="*/ 72 w 84"/>
                <a:gd name="T33" fmla="*/ 30 h 96"/>
                <a:gd name="T34" fmla="*/ 72 w 84"/>
                <a:gd name="T35" fmla="*/ 42 h 96"/>
                <a:gd name="T36" fmla="*/ 66 w 84"/>
                <a:gd name="T37" fmla="*/ 54 h 96"/>
                <a:gd name="T38" fmla="*/ 54 w 84"/>
                <a:gd name="T39" fmla="*/ 72 h 96"/>
                <a:gd name="T40" fmla="*/ 42 w 84"/>
                <a:gd name="T41" fmla="*/ 84 h 96"/>
                <a:gd name="T42" fmla="*/ 42 w 84"/>
                <a:gd name="T43" fmla="*/ 84 h 96"/>
                <a:gd name="T44" fmla="*/ 30 w 84"/>
                <a:gd name="T45" fmla="*/ 72 h 96"/>
                <a:gd name="T46" fmla="*/ 18 w 84"/>
                <a:gd name="T47" fmla="*/ 54 h 96"/>
                <a:gd name="T48" fmla="*/ 18 w 84"/>
                <a:gd name="T49" fmla="*/ 30 h 96"/>
                <a:gd name="T50" fmla="*/ 30 w 84"/>
                <a:gd name="T51" fmla="*/ 18 h 96"/>
                <a:gd name="T52" fmla="*/ 48 w 84"/>
                <a:gd name="T53" fmla="*/ 12 h 96"/>
                <a:gd name="T54" fmla="*/ 48 w 84"/>
                <a:gd name="T55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84" h="96">
                  <a:moveTo>
                    <a:pt x="42" y="96"/>
                  </a:moveTo>
                  <a:lnTo>
                    <a:pt x="66" y="78"/>
                  </a:lnTo>
                  <a:lnTo>
                    <a:pt x="84" y="54"/>
                  </a:lnTo>
                  <a:lnTo>
                    <a:pt x="84" y="30"/>
                  </a:lnTo>
                  <a:lnTo>
                    <a:pt x="66" y="6"/>
                  </a:lnTo>
                  <a:lnTo>
                    <a:pt x="42" y="0"/>
                  </a:lnTo>
                  <a:lnTo>
                    <a:pt x="24" y="6"/>
                  </a:lnTo>
                  <a:lnTo>
                    <a:pt x="12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12" y="66"/>
                  </a:lnTo>
                  <a:lnTo>
                    <a:pt x="30" y="84"/>
                  </a:lnTo>
                  <a:lnTo>
                    <a:pt x="42" y="96"/>
                  </a:lnTo>
                  <a:lnTo>
                    <a:pt x="42" y="96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4"/>
                  </a:lnTo>
                  <a:lnTo>
                    <a:pt x="54" y="72"/>
                  </a:lnTo>
                  <a:lnTo>
                    <a:pt x="42" y="84"/>
                  </a:lnTo>
                  <a:lnTo>
                    <a:pt x="42" y="84"/>
                  </a:lnTo>
                  <a:lnTo>
                    <a:pt x="30" y="72"/>
                  </a:lnTo>
                  <a:lnTo>
                    <a:pt x="18" y="54"/>
                  </a:lnTo>
                  <a:lnTo>
                    <a:pt x="18" y="30"/>
                  </a:lnTo>
                  <a:lnTo>
                    <a:pt x="30" y="18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5" name="Freeform 21">
              <a:extLst>
                <a:ext uri="{FF2B5EF4-FFF2-40B4-BE49-F238E27FC236}">
                  <a16:creationId xmlns:a16="http://schemas.microsoft.com/office/drawing/2014/main" id="{AF3CC8D2-845B-4A16-98AF-03A270F1A4AB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70" y="1433"/>
              <a:ext cx="90" cy="108"/>
            </a:xfrm>
            <a:custGeom>
              <a:avLst/>
              <a:gdLst>
                <a:gd name="T0" fmla="*/ 6 w 90"/>
                <a:gd name="T1" fmla="*/ 90 h 108"/>
                <a:gd name="T2" fmla="*/ 18 w 90"/>
                <a:gd name="T3" fmla="*/ 102 h 108"/>
                <a:gd name="T4" fmla="*/ 30 w 90"/>
                <a:gd name="T5" fmla="*/ 108 h 108"/>
                <a:gd name="T6" fmla="*/ 60 w 90"/>
                <a:gd name="T7" fmla="*/ 108 h 108"/>
                <a:gd name="T8" fmla="*/ 84 w 90"/>
                <a:gd name="T9" fmla="*/ 96 h 108"/>
                <a:gd name="T10" fmla="*/ 90 w 90"/>
                <a:gd name="T11" fmla="*/ 84 h 108"/>
                <a:gd name="T12" fmla="*/ 90 w 90"/>
                <a:gd name="T13" fmla="*/ 66 h 108"/>
                <a:gd name="T14" fmla="*/ 84 w 90"/>
                <a:gd name="T15" fmla="*/ 36 h 108"/>
                <a:gd name="T16" fmla="*/ 72 w 90"/>
                <a:gd name="T17" fmla="*/ 18 h 108"/>
                <a:gd name="T18" fmla="*/ 60 w 90"/>
                <a:gd name="T19" fmla="*/ 6 h 108"/>
                <a:gd name="T20" fmla="*/ 54 w 90"/>
                <a:gd name="T21" fmla="*/ 0 h 108"/>
                <a:gd name="T22" fmla="*/ 54 w 90"/>
                <a:gd name="T23" fmla="*/ 0 h 108"/>
                <a:gd name="T24" fmla="*/ 48 w 90"/>
                <a:gd name="T25" fmla="*/ 0 h 108"/>
                <a:gd name="T26" fmla="*/ 24 w 90"/>
                <a:gd name="T27" fmla="*/ 24 h 108"/>
                <a:gd name="T28" fmla="*/ 12 w 90"/>
                <a:gd name="T29" fmla="*/ 48 h 108"/>
                <a:gd name="T30" fmla="*/ 0 w 90"/>
                <a:gd name="T31" fmla="*/ 66 h 108"/>
                <a:gd name="T32" fmla="*/ 6 w 90"/>
                <a:gd name="T33" fmla="*/ 90 h 108"/>
                <a:gd name="T34" fmla="*/ 6 w 90"/>
                <a:gd name="T35" fmla="*/ 90 h 108"/>
                <a:gd name="T36" fmla="*/ 18 w 90"/>
                <a:gd name="T37" fmla="*/ 66 h 108"/>
                <a:gd name="T38" fmla="*/ 24 w 90"/>
                <a:gd name="T39" fmla="*/ 48 h 108"/>
                <a:gd name="T40" fmla="*/ 36 w 90"/>
                <a:gd name="T41" fmla="*/ 30 h 108"/>
                <a:gd name="T42" fmla="*/ 42 w 90"/>
                <a:gd name="T43" fmla="*/ 18 h 108"/>
                <a:gd name="T44" fmla="*/ 48 w 90"/>
                <a:gd name="T45" fmla="*/ 12 h 108"/>
                <a:gd name="T46" fmla="*/ 78 w 90"/>
                <a:gd name="T47" fmla="*/ 42 h 108"/>
                <a:gd name="T48" fmla="*/ 84 w 90"/>
                <a:gd name="T49" fmla="*/ 66 h 108"/>
                <a:gd name="T50" fmla="*/ 66 w 90"/>
                <a:gd name="T51" fmla="*/ 90 h 108"/>
                <a:gd name="T52" fmla="*/ 54 w 90"/>
                <a:gd name="T53" fmla="*/ 96 h 108"/>
                <a:gd name="T54" fmla="*/ 42 w 90"/>
                <a:gd name="T55" fmla="*/ 96 h 108"/>
                <a:gd name="T56" fmla="*/ 30 w 90"/>
                <a:gd name="T57" fmla="*/ 96 h 108"/>
                <a:gd name="T58" fmla="*/ 24 w 90"/>
                <a:gd name="T59" fmla="*/ 84 h 108"/>
                <a:gd name="T60" fmla="*/ 18 w 90"/>
                <a:gd name="T61" fmla="*/ 78 h 108"/>
                <a:gd name="T62" fmla="*/ 18 w 90"/>
                <a:gd name="T63" fmla="*/ 66 h 108"/>
                <a:gd name="T64" fmla="*/ 18 w 90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0" h="108">
                  <a:moveTo>
                    <a:pt x="6" y="90"/>
                  </a:moveTo>
                  <a:lnTo>
                    <a:pt x="18" y="102"/>
                  </a:lnTo>
                  <a:lnTo>
                    <a:pt x="30" y="108"/>
                  </a:lnTo>
                  <a:lnTo>
                    <a:pt x="60" y="108"/>
                  </a:lnTo>
                  <a:lnTo>
                    <a:pt x="84" y="96"/>
                  </a:lnTo>
                  <a:lnTo>
                    <a:pt x="90" y="84"/>
                  </a:lnTo>
                  <a:lnTo>
                    <a:pt x="90" y="66"/>
                  </a:lnTo>
                  <a:lnTo>
                    <a:pt x="84" y="36"/>
                  </a:lnTo>
                  <a:lnTo>
                    <a:pt x="72" y="18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54" y="0"/>
                  </a:lnTo>
                  <a:lnTo>
                    <a:pt x="48" y="0"/>
                  </a:lnTo>
                  <a:lnTo>
                    <a:pt x="24" y="24"/>
                  </a:lnTo>
                  <a:lnTo>
                    <a:pt x="12" y="48"/>
                  </a:lnTo>
                  <a:lnTo>
                    <a:pt x="0" y="66"/>
                  </a:lnTo>
                  <a:lnTo>
                    <a:pt x="6" y="90"/>
                  </a:lnTo>
                  <a:lnTo>
                    <a:pt x="6" y="90"/>
                  </a:lnTo>
                  <a:close/>
                  <a:moveTo>
                    <a:pt x="18" y="66"/>
                  </a:moveTo>
                  <a:lnTo>
                    <a:pt x="24" y="48"/>
                  </a:lnTo>
                  <a:lnTo>
                    <a:pt x="36" y="30"/>
                  </a:lnTo>
                  <a:lnTo>
                    <a:pt x="42" y="18"/>
                  </a:lnTo>
                  <a:lnTo>
                    <a:pt x="48" y="12"/>
                  </a:lnTo>
                  <a:lnTo>
                    <a:pt x="78" y="42"/>
                  </a:lnTo>
                  <a:lnTo>
                    <a:pt x="84" y="66"/>
                  </a:lnTo>
                  <a:lnTo>
                    <a:pt x="66" y="90"/>
                  </a:lnTo>
                  <a:lnTo>
                    <a:pt x="54" y="96"/>
                  </a:lnTo>
                  <a:lnTo>
                    <a:pt x="42" y="96"/>
                  </a:lnTo>
                  <a:lnTo>
                    <a:pt x="30" y="96"/>
                  </a:lnTo>
                  <a:lnTo>
                    <a:pt x="24" y="84"/>
                  </a:lnTo>
                  <a:lnTo>
                    <a:pt x="18" y="78"/>
                  </a:lnTo>
                  <a:lnTo>
                    <a:pt x="18" y="66"/>
                  </a:lnTo>
                  <a:lnTo>
                    <a:pt x="18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6" name="Freeform 22">
              <a:extLst>
                <a:ext uri="{FF2B5EF4-FFF2-40B4-BE49-F238E27FC236}">
                  <a16:creationId xmlns:a16="http://schemas.microsoft.com/office/drawing/2014/main" id="{0F4ECEA3-E8FA-45EA-A993-EE78CCD1D9D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8" y="3525"/>
              <a:ext cx="66" cy="96"/>
            </a:xfrm>
            <a:custGeom>
              <a:avLst/>
              <a:gdLst>
                <a:gd name="T0" fmla="*/ 30 w 66"/>
                <a:gd name="T1" fmla="*/ 96 h 96"/>
                <a:gd name="T2" fmla="*/ 54 w 66"/>
                <a:gd name="T3" fmla="*/ 72 h 96"/>
                <a:gd name="T4" fmla="*/ 66 w 66"/>
                <a:gd name="T5" fmla="*/ 48 h 96"/>
                <a:gd name="T6" fmla="*/ 66 w 66"/>
                <a:gd name="T7" fmla="*/ 24 h 96"/>
                <a:gd name="T8" fmla="*/ 54 w 66"/>
                <a:gd name="T9" fmla="*/ 6 h 96"/>
                <a:gd name="T10" fmla="*/ 30 w 66"/>
                <a:gd name="T11" fmla="*/ 0 h 96"/>
                <a:gd name="T12" fmla="*/ 18 w 66"/>
                <a:gd name="T13" fmla="*/ 0 h 96"/>
                <a:gd name="T14" fmla="*/ 6 w 66"/>
                <a:gd name="T15" fmla="*/ 12 h 96"/>
                <a:gd name="T16" fmla="*/ 0 w 66"/>
                <a:gd name="T17" fmla="*/ 36 h 96"/>
                <a:gd name="T18" fmla="*/ 6 w 66"/>
                <a:gd name="T19" fmla="*/ 60 h 96"/>
                <a:gd name="T20" fmla="*/ 18 w 66"/>
                <a:gd name="T21" fmla="*/ 84 h 96"/>
                <a:gd name="T22" fmla="*/ 30 w 66"/>
                <a:gd name="T23" fmla="*/ 96 h 96"/>
                <a:gd name="T24" fmla="*/ 30 w 66"/>
                <a:gd name="T25" fmla="*/ 96 h 96"/>
                <a:gd name="T26" fmla="*/ 30 w 66"/>
                <a:gd name="T27" fmla="*/ 12 h 96"/>
                <a:gd name="T28" fmla="*/ 48 w 66"/>
                <a:gd name="T29" fmla="*/ 18 h 96"/>
                <a:gd name="T30" fmla="*/ 54 w 66"/>
                <a:gd name="T31" fmla="*/ 24 h 96"/>
                <a:gd name="T32" fmla="*/ 54 w 66"/>
                <a:gd name="T33" fmla="*/ 36 h 96"/>
                <a:gd name="T34" fmla="*/ 48 w 66"/>
                <a:gd name="T35" fmla="*/ 48 h 96"/>
                <a:gd name="T36" fmla="*/ 36 w 66"/>
                <a:gd name="T37" fmla="*/ 66 h 96"/>
                <a:gd name="T38" fmla="*/ 30 w 66"/>
                <a:gd name="T39" fmla="*/ 78 h 96"/>
                <a:gd name="T40" fmla="*/ 18 w 66"/>
                <a:gd name="T41" fmla="*/ 66 h 96"/>
                <a:gd name="T42" fmla="*/ 12 w 66"/>
                <a:gd name="T43" fmla="*/ 48 h 96"/>
                <a:gd name="T44" fmla="*/ 6 w 66"/>
                <a:gd name="T45" fmla="*/ 30 h 96"/>
                <a:gd name="T46" fmla="*/ 18 w 66"/>
                <a:gd name="T47" fmla="*/ 12 h 96"/>
                <a:gd name="T48" fmla="*/ 30 w 66"/>
                <a:gd name="T49" fmla="*/ 12 h 96"/>
                <a:gd name="T50" fmla="*/ 30 w 66"/>
                <a:gd name="T51" fmla="*/ 12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66" h="96">
                  <a:moveTo>
                    <a:pt x="30" y="96"/>
                  </a:moveTo>
                  <a:lnTo>
                    <a:pt x="54" y="72"/>
                  </a:lnTo>
                  <a:lnTo>
                    <a:pt x="66" y="48"/>
                  </a:lnTo>
                  <a:lnTo>
                    <a:pt x="66" y="24"/>
                  </a:lnTo>
                  <a:lnTo>
                    <a:pt x="54" y="6"/>
                  </a:lnTo>
                  <a:lnTo>
                    <a:pt x="30" y="0"/>
                  </a:lnTo>
                  <a:lnTo>
                    <a:pt x="18" y="0"/>
                  </a:lnTo>
                  <a:lnTo>
                    <a:pt x="6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18" y="84"/>
                  </a:lnTo>
                  <a:lnTo>
                    <a:pt x="30" y="96"/>
                  </a:lnTo>
                  <a:lnTo>
                    <a:pt x="30" y="96"/>
                  </a:lnTo>
                  <a:close/>
                  <a:moveTo>
                    <a:pt x="30" y="12"/>
                  </a:moveTo>
                  <a:lnTo>
                    <a:pt x="48" y="18"/>
                  </a:lnTo>
                  <a:lnTo>
                    <a:pt x="54" y="24"/>
                  </a:lnTo>
                  <a:lnTo>
                    <a:pt x="54" y="36"/>
                  </a:lnTo>
                  <a:lnTo>
                    <a:pt x="48" y="48"/>
                  </a:lnTo>
                  <a:lnTo>
                    <a:pt x="36" y="66"/>
                  </a:lnTo>
                  <a:lnTo>
                    <a:pt x="30" y="78"/>
                  </a:lnTo>
                  <a:lnTo>
                    <a:pt x="18" y="66"/>
                  </a:lnTo>
                  <a:lnTo>
                    <a:pt x="12" y="48"/>
                  </a:lnTo>
                  <a:lnTo>
                    <a:pt x="6" y="30"/>
                  </a:lnTo>
                  <a:lnTo>
                    <a:pt x="18" y="12"/>
                  </a:lnTo>
                  <a:lnTo>
                    <a:pt x="30" y="12"/>
                  </a:lnTo>
                  <a:lnTo>
                    <a:pt x="30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7" name="Freeform 23">
              <a:extLst>
                <a:ext uri="{FF2B5EF4-FFF2-40B4-BE49-F238E27FC236}">
                  <a16:creationId xmlns:a16="http://schemas.microsoft.com/office/drawing/2014/main" id="{94A65AF4-44E6-480A-A3B6-94FF5ED897E8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3017" y="1127"/>
              <a:ext cx="2603" cy="444"/>
            </a:xfrm>
            <a:custGeom>
              <a:avLst/>
              <a:gdLst>
                <a:gd name="T0" fmla="*/ 2577 w 2594"/>
                <a:gd name="T1" fmla="*/ 0 h 444"/>
                <a:gd name="T2" fmla="*/ 2594 w 2594"/>
                <a:gd name="T3" fmla="*/ 72 h 444"/>
                <a:gd name="T4" fmla="*/ 6 w 2594"/>
                <a:gd name="T5" fmla="*/ 444 h 444"/>
                <a:gd name="T6" fmla="*/ 0 w 2594"/>
                <a:gd name="T7" fmla="*/ 396 h 444"/>
                <a:gd name="T8" fmla="*/ 1225 w 2594"/>
                <a:gd name="T9" fmla="*/ 96 h 444"/>
                <a:gd name="T10" fmla="*/ 1351 w 2594"/>
                <a:gd name="T11" fmla="*/ 78 h 444"/>
                <a:gd name="T12" fmla="*/ 2577 w 2594"/>
                <a:gd name="T13" fmla="*/ 0 h 444"/>
                <a:gd name="T14" fmla="*/ 2577 w 2594"/>
                <a:gd name="T15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94" h="444">
                  <a:moveTo>
                    <a:pt x="2577" y="0"/>
                  </a:moveTo>
                  <a:lnTo>
                    <a:pt x="2594" y="72"/>
                  </a:lnTo>
                  <a:lnTo>
                    <a:pt x="6" y="444"/>
                  </a:lnTo>
                  <a:lnTo>
                    <a:pt x="0" y="396"/>
                  </a:lnTo>
                  <a:lnTo>
                    <a:pt x="1225" y="96"/>
                  </a:lnTo>
                  <a:lnTo>
                    <a:pt x="1351" y="78"/>
                  </a:lnTo>
                  <a:lnTo>
                    <a:pt x="2577" y="0"/>
                  </a:lnTo>
                  <a:lnTo>
                    <a:pt x="25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8" name="Freeform 24">
              <a:extLst>
                <a:ext uri="{FF2B5EF4-FFF2-40B4-BE49-F238E27FC236}">
                  <a16:creationId xmlns:a16="http://schemas.microsoft.com/office/drawing/2014/main" id="{8FE5D83C-08BD-4DC2-8701-3ED85BA593F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934" y="3773"/>
              <a:ext cx="84" cy="95"/>
            </a:xfrm>
            <a:custGeom>
              <a:avLst/>
              <a:gdLst>
                <a:gd name="T0" fmla="*/ 36 w 84"/>
                <a:gd name="T1" fmla="*/ 95 h 95"/>
                <a:gd name="T2" fmla="*/ 60 w 84"/>
                <a:gd name="T3" fmla="*/ 77 h 95"/>
                <a:gd name="T4" fmla="*/ 78 w 84"/>
                <a:gd name="T5" fmla="*/ 53 h 95"/>
                <a:gd name="T6" fmla="*/ 84 w 84"/>
                <a:gd name="T7" fmla="*/ 42 h 95"/>
                <a:gd name="T8" fmla="*/ 84 w 84"/>
                <a:gd name="T9" fmla="*/ 30 h 95"/>
                <a:gd name="T10" fmla="*/ 72 w 84"/>
                <a:gd name="T11" fmla="*/ 6 h 95"/>
                <a:gd name="T12" fmla="*/ 42 w 84"/>
                <a:gd name="T13" fmla="*/ 0 h 95"/>
                <a:gd name="T14" fmla="*/ 30 w 84"/>
                <a:gd name="T15" fmla="*/ 0 h 95"/>
                <a:gd name="T16" fmla="*/ 12 w 84"/>
                <a:gd name="T17" fmla="*/ 12 h 95"/>
                <a:gd name="T18" fmla="*/ 0 w 84"/>
                <a:gd name="T19" fmla="*/ 24 h 95"/>
                <a:gd name="T20" fmla="*/ 0 w 84"/>
                <a:gd name="T21" fmla="*/ 36 h 95"/>
                <a:gd name="T22" fmla="*/ 6 w 84"/>
                <a:gd name="T23" fmla="*/ 59 h 95"/>
                <a:gd name="T24" fmla="*/ 24 w 84"/>
                <a:gd name="T25" fmla="*/ 83 h 95"/>
                <a:gd name="T26" fmla="*/ 36 w 84"/>
                <a:gd name="T27" fmla="*/ 95 h 95"/>
                <a:gd name="T28" fmla="*/ 36 w 84"/>
                <a:gd name="T29" fmla="*/ 95 h 95"/>
                <a:gd name="T30" fmla="*/ 48 w 84"/>
                <a:gd name="T31" fmla="*/ 12 h 95"/>
                <a:gd name="T32" fmla="*/ 66 w 84"/>
                <a:gd name="T33" fmla="*/ 18 h 95"/>
                <a:gd name="T34" fmla="*/ 72 w 84"/>
                <a:gd name="T35" fmla="*/ 30 h 95"/>
                <a:gd name="T36" fmla="*/ 72 w 84"/>
                <a:gd name="T37" fmla="*/ 42 h 95"/>
                <a:gd name="T38" fmla="*/ 66 w 84"/>
                <a:gd name="T39" fmla="*/ 53 h 95"/>
                <a:gd name="T40" fmla="*/ 48 w 84"/>
                <a:gd name="T41" fmla="*/ 71 h 95"/>
                <a:gd name="T42" fmla="*/ 42 w 84"/>
                <a:gd name="T43" fmla="*/ 77 h 95"/>
                <a:gd name="T44" fmla="*/ 36 w 84"/>
                <a:gd name="T45" fmla="*/ 77 h 95"/>
                <a:gd name="T46" fmla="*/ 24 w 84"/>
                <a:gd name="T47" fmla="*/ 65 h 95"/>
                <a:gd name="T48" fmla="*/ 18 w 84"/>
                <a:gd name="T49" fmla="*/ 48 h 95"/>
                <a:gd name="T50" fmla="*/ 18 w 84"/>
                <a:gd name="T51" fmla="*/ 30 h 95"/>
                <a:gd name="T52" fmla="*/ 30 w 84"/>
                <a:gd name="T53" fmla="*/ 12 h 95"/>
                <a:gd name="T54" fmla="*/ 48 w 84"/>
                <a:gd name="T55" fmla="*/ 12 h 95"/>
                <a:gd name="T56" fmla="*/ 48 w 84"/>
                <a:gd name="T57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84" h="95">
                  <a:moveTo>
                    <a:pt x="36" y="95"/>
                  </a:moveTo>
                  <a:lnTo>
                    <a:pt x="60" y="77"/>
                  </a:lnTo>
                  <a:lnTo>
                    <a:pt x="78" y="53"/>
                  </a:lnTo>
                  <a:lnTo>
                    <a:pt x="84" y="42"/>
                  </a:lnTo>
                  <a:lnTo>
                    <a:pt x="84" y="30"/>
                  </a:lnTo>
                  <a:lnTo>
                    <a:pt x="72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12" y="12"/>
                  </a:lnTo>
                  <a:lnTo>
                    <a:pt x="0" y="24"/>
                  </a:lnTo>
                  <a:lnTo>
                    <a:pt x="0" y="36"/>
                  </a:lnTo>
                  <a:lnTo>
                    <a:pt x="6" y="59"/>
                  </a:lnTo>
                  <a:lnTo>
                    <a:pt x="24" y="83"/>
                  </a:lnTo>
                  <a:lnTo>
                    <a:pt x="36" y="95"/>
                  </a:lnTo>
                  <a:lnTo>
                    <a:pt x="36" y="95"/>
                  </a:lnTo>
                  <a:close/>
                  <a:moveTo>
                    <a:pt x="48" y="12"/>
                  </a:moveTo>
                  <a:lnTo>
                    <a:pt x="66" y="18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6" y="53"/>
                  </a:lnTo>
                  <a:lnTo>
                    <a:pt x="48" y="71"/>
                  </a:lnTo>
                  <a:lnTo>
                    <a:pt x="42" y="77"/>
                  </a:lnTo>
                  <a:lnTo>
                    <a:pt x="36" y="77"/>
                  </a:lnTo>
                  <a:lnTo>
                    <a:pt x="24" y="65"/>
                  </a:lnTo>
                  <a:lnTo>
                    <a:pt x="18" y="48"/>
                  </a:lnTo>
                  <a:lnTo>
                    <a:pt x="18" y="30"/>
                  </a:lnTo>
                  <a:lnTo>
                    <a:pt x="30" y="12"/>
                  </a:lnTo>
                  <a:lnTo>
                    <a:pt x="48" y="12"/>
                  </a:lnTo>
                  <a:lnTo>
                    <a:pt x="48" y="1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69" name="Freeform 25">
              <a:extLst>
                <a:ext uri="{FF2B5EF4-FFF2-40B4-BE49-F238E27FC236}">
                  <a16:creationId xmlns:a16="http://schemas.microsoft.com/office/drawing/2014/main" id="{646E59BE-6EE7-4F64-9827-727FD4341226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79" y="3872"/>
              <a:ext cx="90" cy="108"/>
            </a:xfrm>
            <a:custGeom>
              <a:avLst/>
              <a:gdLst>
                <a:gd name="T0" fmla="*/ 12 w 90"/>
                <a:gd name="T1" fmla="*/ 96 h 108"/>
                <a:gd name="T2" fmla="*/ 24 w 90"/>
                <a:gd name="T3" fmla="*/ 108 h 108"/>
                <a:gd name="T4" fmla="*/ 42 w 90"/>
                <a:gd name="T5" fmla="*/ 108 h 108"/>
                <a:gd name="T6" fmla="*/ 66 w 90"/>
                <a:gd name="T7" fmla="*/ 102 h 108"/>
                <a:gd name="T8" fmla="*/ 84 w 90"/>
                <a:gd name="T9" fmla="*/ 78 h 108"/>
                <a:gd name="T10" fmla="*/ 90 w 90"/>
                <a:gd name="T11" fmla="*/ 66 h 108"/>
                <a:gd name="T12" fmla="*/ 84 w 90"/>
                <a:gd name="T13" fmla="*/ 48 h 108"/>
                <a:gd name="T14" fmla="*/ 66 w 90"/>
                <a:gd name="T15" fmla="*/ 24 h 108"/>
                <a:gd name="T16" fmla="*/ 48 w 90"/>
                <a:gd name="T17" fmla="*/ 12 h 108"/>
                <a:gd name="T18" fmla="*/ 36 w 90"/>
                <a:gd name="T19" fmla="*/ 0 h 108"/>
                <a:gd name="T20" fmla="*/ 30 w 90"/>
                <a:gd name="T21" fmla="*/ 0 h 108"/>
                <a:gd name="T22" fmla="*/ 30 w 90"/>
                <a:gd name="T23" fmla="*/ 0 h 108"/>
                <a:gd name="T24" fmla="*/ 24 w 90"/>
                <a:gd name="T25" fmla="*/ 0 h 108"/>
                <a:gd name="T26" fmla="*/ 12 w 90"/>
                <a:gd name="T27" fmla="*/ 30 h 108"/>
                <a:gd name="T28" fmla="*/ 0 w 90"/>
                <a:gd name="T29" fmla="*/ 54 h 108"/>
                <a:gd name="T30" fmla="*/ 0 w 90"/>
                <a:gd name="T31" fmla="*/ 78 h 108"/>
                <a:gd name="T32" fmla="*/ 12 w 90"/>
                <a:gd name="T33" fmla="*/ 96 h 108"/>
                <a:gd name="T34" fmla="*/ 12 w 90"/>
                <a:gd name="T35" fmla="*/ 96 h 108"/>
                <a:gd name="T36" fmla="*/ 12 w 90"/>
                <a:gd name="T37" fmla="*/ 72 h 108"/>
                <a:gd name="T38" fmla="*/ 18 w 90"/>
                <a:gd name="T39" fmla="*/ 54 h 108"/>
                <a:gd name="T40" fmla="*/ 24 w 90"/>
                <a:gd name="T41" fmla="*/ 36 h 108"/>
                <a:gd name="T42" fmla="*/ 30 w 90"/>
                <a:gd name="T43" fmla="*/ 18 h 108"/>
                <a:gd name="T44" fmla="*/ 30 w 90"/>
                <a:gd name="T45" fmla="*/ 12 h 108"/>
                <a:gd name="T46" fmla="*/ 48 w 90"/>
                <a:gd name="T47" fmla="*/ 24 h 108"/>
                <a:gd name="T48" fmla="*/ 66 w 90"/>
                <a:gd name="T49" fmla="*/ 36 h 108"/>
                <a:gd name="T50" fmla="*/ 78 w 90"/>
                <a:gd name="T51" fmla="*/ 54 h 108"/>
                <a:gd name="T52" fmla="*/ 78 w 90"/>
                <a:gd name="T53" fmla="*/ 72 h 108"/>
                <a:gd name="T54" fmla="*/ 72 w 90"/>
                <a:gd name="T55" fmla="*/ 84 h 108"/>
                <a:gd name="T56" fmla="*/ 48 w 90"/>
                <a:gd name="T57" fmla="*/ 96 h 108"/>
                <a:gd name="T58" fmla="*/ 36 w 90"/>
                <a:gd name="T59" fmla="*/ 96 h 108"/>
                <a:gd name="T60" fmla="*/ 24 w 90"/>
                <a:gd name="T61" fmla="*/ 90 h 108"/>
                <a:gd name="T62" fmla="*/ 18 w 90"/>
                <a:gd name="T63" fmla="*/ 84 h 108"/>
                <a:gd name="T64" fmla="*/ 12 w 90"/>
                <a:gd name="T65" fmla="*/ 72 h 108"/>
                <a:gd name="T66" fmla="*/ 12 w 90"/>
                <a:gd name="T67" fmla="*/ 72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0" h="108">
                  <a:moveTo>
                    <a:pt x="12" y="96"/>
                  </a:moveTo>
                  <a:lnTo>
                    <a:pt x="24" y="108"/>
                  </a:lnTo>
                  <a:lnTo>
                    <a:pt x="42" y="108"/>
                  </a:lnTo>
                  <a:lnTo>
                    <a:pt x="66" y="102"/>
                  </a:lnTo>
                  <a:lnTo>
                    <a:pt x="84" y="78"/>
                  </a:lnTo>
                  <a:lnTo>
                    <a:pt x="90" y="66"/>
                  </a:lnTo>
                  <a:lnTo>
                    <a:pt x="84" y="48"/>
                  </a:lnTo>
                  <a:lnTo>
                    <a:pt x="66" y="24"/>
                  </a:lnTo>
                  <a:lnTo>
                    <a:pt x="48" y="12"/>
                  </a:lnTo>
                  <a:lnTo>
                    <a:pt x="36" y="0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24" y="0"/>
                  </a:lnTo>
                  <a:lnTo>
                    <a:pt x="12" y="30"/>
                  </a:lnTo>
                  <a:lnTo>
                    <a:pt x="0" y="54"/>
                  </a:lnTo>
                  <a:lnTo>
                    <a:pt x="0" y="78"/>
                  </a:lnTo>
                  <a:lnTo>
                    <a:pt x="12" y="96"/>
                  </a:lnTo>
                  <a:lnTo>
                    <a:pt x="12" y="96"/>
                  </a:lnTo>
                  <a:close/>
                  <a:moveTo>
                    <a:pt x="12" y="72"/>
                  </a:moveTo>
                  <a:lnTo>
                    <a:pt x="18" y="54"/>
                  </a:lnTo>
                  <a:lnTo>
                    <a:pt x="24" y="36"/>
                  </a:lnTo>
                  <a:lnTo>
                    <a:pt x="30" y="18"/>
                  </a:lnTo>
                  <a:lnTo>
                    <a:pt x="30" y="12"/>
                  </a:lnTo>
                  <a:lnTo>
                    <a:pt x="48" y="24"/>
                  </a:lnTo>
                  <a:lnTo>
                    <a:pt x="66" y="36"/>
                  </a:lnTo>
                  <a:lnTo>
                    <a:pt x="78" y="54"/>
                  </a:lnTo>
                  <a:lnTo>
                    <a:pt x="78" y="72"/>
                  </a:lnTo>
                  <a:lnTo>
                    <a:pt x="72" y="84"/>
                  </a:lnTo>
                  <a:lnTo>
                    <a:pt x="48" y="96"/>
                  </a:lnTo>
                  <a:lnTo>
                    <a:pt x="36" y="96"/>
                  </a:lnTo>
                  <a:lnTo>
                    <a:pt x="24" y="90"/>
                  </a:lnTo>
                  <a:lnTo>
                    <a:pt x="18" y="84"/>
                  </a:lnTo>
                  <a:lnTo>
                    <a:pt x="12" y="72"/>
                  </a:lnTo>
                  <a:lnTo>
                    <a:pt x="12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0" name="Freeform 26">
              <a:extLst>
                <a:ext uri="{FF2B5EF4-FFF2-40B4-BE49-F238E27FC236}">
                  <a16:creationId xmlns:a16="http://schemas.microsoft.com/office/drawing/2014/main" id="{D9B1680A-BB19-46AD-87F3-22A5EBA6A17D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2400" y="3872"/>
              <a:ext cx="72" cy="90"/>
            </a:xfrm>
            <a:custGeom>
              <a:avLst/>
              <a:gdLst>
                <a:gd name="T0" fmla="*/ 71 w 71"/>
                <a:gd name="T1" fmla="*/ 90 h 90"/>
                <a:gd name="T2" fmla="*/ 71 w 71"/>
                <a:gd name="T3" fmla="*/ 60 h 90"/>
                <a:gd name="T4" fmla="*/ 71 w 71"/>
                <a:gd name="T5" fmla="*/ 36 h 90"/>
                <a:gd name="T6" fmla="*/ 60 w 71"/>
                <a:gd name="T7" fmla="*/ 12 h 90"/>
                <a:gd name="T8" fmla="*/ 36 w 71"/>
                <a:gd name="T9" fmla="*/ 0 h 90"/>
                <a:gd name="T10" fmla="*/ 12 w 71"/>
                <a:gd name="T11" fmla="*/ 12 h 90"/>
                <a:gd name="T12" fmla="*/ 0 w 71"/>
                <a:gd name="T13" fmla="*/ 36 h 90"/>
                <a:gd name="T14" fmla="*/ 6 w 71"/>
                <a:gd name="T15" fmla="*/ 60 h 90"/>
                <a:gd name="T16" fmla="*/ 30 w 71"/>
                <a:gd name="T17" fmla="*/ 78 h 90"/>
                <a:gd name="T18" fmla="*/ 54 w 71"/>
                <a:gd name="T19" fmla="*/ 90 h 90"/>
                <a:gd name="T20" fmla="*/ 71 w 71"/>
                <a:gd name="T21" fmla="*/ 90 h 90"/>
                <a:gd name="T22" fmla="*/ 71 w 71"/>
                <a:gd name="T23" fmla="*/ 90 h 90"/>
                <a:gd name="T24" fmla="*/ 24 w 71"/>
                <a:gd name="T25" fmla="*/ 18 h 90"/>
                <a:gd name="T26" fmla="*/ 42 w 71"/>
                <a:gd name="T27" fmla="*/ 18 h 90"/>
                <a:gd name="T28" fmla="*/ 54 w 71"/>
                <a:gd name="T29" fmla="*/ 18 h 90"/>
                <a:gd name="T30" fmla="*/ 60 w 71"/>
                <a:gd name="T31" fmla="*/ 42 h 90"/>
                <a:gd name="T32" fmla="*/ 60 w 71"/>
                <a:gd name="T33" fmla="*/ 66 h 90"/>
                <a:gd name="T34" fmla="*/ 60 w 71"/>
                <a:gd name="T35" fmla="*/ 72 h 90"/>
                <a:gd name="T36" fmla="*/ 60 w 71"/>
                <a:gd name="T37" fmla="*/ 78 h 90"/>
                <a:gd name="T38" fmla="*/ 42 w 71"/>
                <a:gd name="T39" fmla="*/ 72 h 90"/>
                <a:gd name="T40" fmla="*/ 24 w 71"/>
                <a:gd name="T41" fmla="*/ 66 h 90"/>
                <a:gd name="T42" fmla="*/ 12 w 71"/>
                <a:gd name="T43" fmla="*/ 48 h 90"/>
                <a:gd name="T44" fmla="*/ 12 w 71"/>
                <a:gd name="T45" fmla="*/ 30 h 90"/>
                <a:gd name="T46" fmla="*/ 24 w 71"/>
                <a:gd name="T47" fmla="*/ 18 h 90"/>
                <a:gd name="T48" fmla="*/ 24 w 71"/>
                <a:gd name="T49" fmla="*/ 18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1" h="90">
                  <a:moveTo>
                    <a:pt x="71" y="90"/>
                  </a:moveTo>
                  <a:lnTo>
                    <a:pt x="71" y="60"/>
                  </a:lnTo>
                  <a:lnTo>
                    <a:pt x="71" y="36"/>
                  </a:lnTo>
                  <a:lnTo>
                    <a:pt x="60" y="12"/>
                  </a:lnTo>
                  <a:lnTo>
                    <a:pt x="36" y="0"/>
                  </a:lnTo>
                  <a:lnTo>
                    <a:pt x="12" y="12"/>
                  </a:lnTo>
                  <a:lnTo>
                    <a:pt x="0" y="36"/>
                  </a:lnTo>
                  <a:lnTo>
                    <a:pt x="6" y="60"/>
                  </a:lnTo>
                  <a:lnTo>
                    <a:pt x="30" y="78"/>
                  </a:lnTo>
                  <a:lnTo>
                    <a:pt x="54" y="90"/>
                  </a:lnTo>
                  <a:lnTo>
                    <a:pt x="71" y="90"/>
                  </a:lnTo>
                  <a:lnTo>
                    <a:pt x="71" y="90"/>
                  </a:lnTo>
                  <a:close/>
                  <a:moveTo>
                    <a:pt x="24" y="18"/>
                  </a:moveTo>
                  <a:lnTo>
                    <a:pt x="42" y="18"/>
                  </a:lnTo>
                  <a:lnTo>
                    <a:pt x="54" y="18"/>
                  </a:lnTo>
                  <a:lnTo>
                    <a:pt x="60" y="42"/>
                  </a:lnTo>
                  <a:lnTo>
                    <a:pt x="60" y="66"/>
                  </a:lnTo>
                  <a:lnTo>
                    <a:pt x="60" y="72"/>
                  </a:lnTo>
                  <a:lnTo>
                    <a:pt x="60" y="78"/>
                  </a:lnTo>
                  <a:lnTo>
                    <a:pt x="42" y="72"/>
                  </a:lnTo>
                  <a:lnTo>
                    <a:pt x="24" y="66"/>
                  </a:lnTo>
                  <a:lnTo>
                    <a:pt x="12" y="48"/>
                  </a:lnTo>
                  <a:lnTo>
                    <a:pt x="12" y="30"/>
                  </a:lnTo>
                  <a:lnTo>
                    <a:pt x="24" y="18"/>
                  </a:lnTo>
                  <a:lnTo>
                    <a:pt x="24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1" name="Oval 27">
              <a:extLst>
                <a:ext uri="{FF2B5EF4-FFF2-40B4-BE49-F238E27FC236}">
                  <a16:creationId xmlns:a16="http://schemas.microsoft.com/office/drawing/2014/main" id="{0A247979-CE8B-474A-BABA-176B79734EA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4" y="3838"/>
              <a:ext cx="1380" cy="389"/>
            </a:xfrm>
            <a:prstGeom prst="ellipse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2" name="Oval 28">
              <a:extLst>
                <a:ext uri="{FF2B5EF4-FFF2-40B4-BE49-F238E27FC236}">
                  <a16:creationId xmlns:a16="http://schemas.microsoft.com/office/drawing/2014/main" id="{8FC05C5A-4357-4525-B07A-737E5B96CA0E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394" y="3834"/>
              <a:ext cx="1502" cy="288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3" name="Oval 29">
              <a:extLst>
                <a:ext uri="{FF2B5EF4-FFF2-40B4-BE49-F238E27FC236}">
                  <a16:creationId xmlns:a16="http://schemas.microsoft.com/office/drawing/2014/main" id="{B64E65BB-D566-4A00-B161-96B75C755797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2441" y="3860"/>
              <a:ext cx="1425" cy="220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4" name="Freeform 30">
              <a:extLst>
                <a:ext uri="{FF2B5EF4-FFF2-40B4-BE49-F238E27FC236}">
                  <a16:creationId xmlns:a16="http://schemas.microsoft.com/office/drawing/2014/main" id="{A3146CD7-3778-4132-BFD9-4C3E3A2E4D94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3743" y="3788"/>
              <a:ext cx="90" cy="96"/>
            </a:xfrm>
            <a:custGeom>
              <a:avLst/>
              <a:gdLst>
                <a:gd name="T0" fmla="*/ 66 w 90"/>
                <a:gd name="T1" fmla="*/ 96 h 96"/>
                <a:gd name="T2" fmla="*/ 78 w 90"/>
                <a:gd name="T3" fmla="*/ 66 h 96"/>
                <a:gd name="T4" fmla="*/ 90 w 90"/>
                <a:gd name="T5" fmla="*/ 42 h 96"/>
                <a:gd name="T6" fmla="*/ 78 w 90"/>
                <a:gd name="T7" fmla="*/ 18 h 96"/>
                <a:gd name="T8" fmla="*/ 60 w 90"/>
                <a:gd name="T9" fmla="*/ 0 h 96"/>
                <a:gd name="T10" fmla="*/ 30 w 90"/>
                <a:gd name="T11" fmla="*/ 6 h 96"/>
                <a:gd name="T12" fmla="*/ 18 w 90"/>
                <a:gd name="T13" fmla="*/ 18 h 96"/>
                <a:gd name="T14" fmla="*/ 6 w 90"/>
                <a:gd name="T15" fmla="*/ 30 h 96"/>
                <a:gd name="T16" fmla="*/ 0 w 90"/>
                <a:gd name="T17" fmla="*/ 42 h 96"/>
                <a:gd name="T18" fmla="*/ 6 w 90"/>
                <a:gd name="T19" fmla="*/ 60 h 96"/>
                <a:gd name="T20" fmla="*/ 24 w 90"/>
                <a:gd name="T21" fmla="*/ 78 h 96"/>
                <a:gd name="T22" fmla="*/ 48 w 90"/>
                <a:gd name="T23" fmla="*/ 90 h 96"/>
                <a:gd name="T24" fmla="*/ 66 w 90"/>
                <a:gd name="T25" fmla="*/ 96 h 96"/>
                <a:gd name="T26" fmla="*/ 66 w 90"/>
                <a:gd name="T27" fmla="*/ 96 h 96"/>
                <a:gd name="T28" fmla="*/ 42 w 90"/>
                <a:gd name="T29" fmla="*/ 18 h 96"/>
                <a:gd name="T30" fmla="*/ 60 w 90"/>
                <a:gd name="T31" fmla="*/ 18 h 96"/>
                <a:gd name="T32" fmla="*/ 72 w 90"/>
                <a:gd name="T33" fmla="*/ 24 h 96"/>
                <a:gd name="T34" fmla="*/ 72 w 90"/>
                <a:gd name="T35" fmla="*/ 36 h 96"/>
                <a:gd name="T36" fmla="*/ 72 w 90"/>
                <a:gd name="T37" fmla="*/ 48 h 96"/>
                <a:gd name="T38" fmla="*/ 66 w 90"/>
                <a:gd name="T39" fmla="*/ 72 h 96"/>
                <a:gd name="T40" fmla="*/ 60 w 90"/>
                <a:gd name="T41" fmla="*/ 78 h 96"/>
                <a:gd name="T42" fmla="*/ 60 w 90"/>
                <a:gd name="T43" fmla="*/ 84 h 96"/>
                <a:gd name="T44" fmla="*/ 42 w 90"/>
                <a:gd name="T45" fmla="*/ 72 h 96"/>
                <a:gd name="T46" fmla="*/ 30 w 90"/>
                <a:gd name="T47" fmla="*/ 66 h 96"/>
                <a:gd name="T48" fmla="*/ 18 w 90"/>
                <a:gd name="T49" fmla="*/ 42 h 96"/>
                <a:gd name="T50" fmla="*/ 24 w 90"/>
                <a:gd name="T51" fmla="*/ 30 h 96"/>
                <a:gd name="T52" fmla="*/ 42 w 90"/>
                <a:gd name="T53" fmla="*/ 18 h 96"/>
                <a:gd name="T54" fmla="*/ 42 w 90"/>
                <a:gd name="T55" fmla="*/ 1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90" h="96">
                  <a:moveTo>
                    <a:pt x="66" y="96"/>
                  </a:moveTo>
                  <a:lnTo>
                    <a:pt x="78" y="66"/>
                  </a:lnTo>
                  <a:lnTo>
                    <a:pt x="90" y="42"/>
                  </a:lnTo>
                  <a:lnTo>
                    <a:pt x="78" y="18"/>
                  </a:lnTo>
                  <a:lnTo>
                    <a:pt x="60" y="0"/>
                  </a:lnTo>
                  <a:lnTo>
                    <a:pt x="30" y="6"/>
                  </a:lnTo>
                  <a:lnTo>
                    <a:pt x="18" y="18"/>
                  </a:lnTo>
                  <a:lnTo>
                    <a:pt x="6" y="30"/>
                  </a:lnTo>
                  <a:lnTo>
                    <a:pt x="0" y="42"/>
                  </a:lnTo>
                  <a:lnTo>
                    <a:pt x="6" y="60"/>
                  </a:lnTo>
                  <a:lnTo>
                    <a:pt x="24" y="78"/>
                  </a:lnTo>
                  <a:lnTo>
                    <a:pt x="48" y="90"/>
                  </a:lnTo>
                  <a:lnTo>
                    <a:pt x="66" y="96"/>
                  </a:lnTo>
                  <a:lnTo>
                    <a:pt x="66" y="96"/>
                  </a:lnTo>
                  <a:close/>
                  <a:moveTo>
                    <a:pt x="42" y="18"/>
                  </a:moveTo>
                  <a:lnTo>
                    <a:pt x="60" y="18"/>
                  </a:lnTo>
                  <a:lnTo>
                    <a:pt x="72" y="24"/>
                  </a:lnTo>
                  <a:lnTo>
                    <a:pt x="72" y="36"/>
                  </a:lnTo>
                  <a:lnTo>
                    <a:pt x="72" y="48"/>
                  </a:lnTo>
                  <a:lnTo>
                    <a:pt x="66" y="72"/>
                  </a:lnTo>
                  <a:lnTo>
                    <a:pt x="60" y="78"/>
                  </a:lnTo>
                  <a:lnTo>
                    <a:pt x="60" y="84"/>
                  </a:lnTo>
                  <a:lnTo>
                    <a:pt x="42" y="72"/>
                  </a:lnTo>
                  <a:lnTo>
                    <a:pt x="30" y="66"/>
                  </a:lnTo>
                  <a:lnTo>
                    <a:pt x="18" y="42"/>
                  </a:lnTo>
                  <a:lnTo>
                    <a:pt x="24" y="30"/>
                  </a:lnTo>
                  <a:lnTo>
                    <a:pt x="42" y="18"/>
                  </a:lnTo>
                  <a:lnTo>
                    <a:pt x="42" y="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5" name="Freeform 31">
              <a:extLst>
                <a:ext uri="{FF2B5EF4-FFF2-40B4-BE49-F238E27FC236}">
                  <a16:creationId xmlns:a16="http://schemas.microsoft.com/office/drawing/2014/main" id="{0B684074-9A7A-4412-8061-96EA5C71F4C2}"/>
                </a:ext>
              </a:extLst>
            </p:cNvPr>
            <p:cNvSpPr>
              <a:spLocks noEditPoints="1"/>
            </p:cNvSpPr>
            <p:nvPr userDrawn="1"/>
          </p:nvSpPr>
          <p:spPr bwMode="ltGray">
            <a:xfrm>
              <a:off x="5422" y="3603"/>
              <a:ext cx="72" cy="108"/>
            </a:xfrm>
            <a:custGeom>
              <a:avLst/>
              <a:gdLst>
                <a:gd name="T0" fmla="*/ 0 w 72"/>
                <a:gd name="T1" fmla="*/ 90 h 108"/>
                <a:gd name="T2" fmla="*/ 12 w 72"/>
                <a:gd name="T3" fmla="*/ 102 h 108"/>
                <a:gd name="T4" fmla="*/ 24 w 72"/>
                <a:gd name="T5" fmla="*/ 108 h 108"/>
                <a:gd name="T6" fmla="*/ 48 w 72"/>
                <a:gd name="T7" fmla="*/ 108 h 108"/>
                <a:gd name="T8" fmla="*/ 66 w 72"/>
                <a:gd name="T9" fmla="*/ 96 h 108"/>
                <a:gd name="T10" fmla="*/ 72 w 72"/>
                <a:gd name="T11" fmla="*/ 66 h 108"/>
                <a:gd name="T12" fmla="*/ 66 w 72"/>
                <a:gd name="T13" fmla="*/ 42 h 108"/>
                <a:gd name="T14" fmla="*/ 60 w 72"/>
                <a:gd name="T15" fmla="*/ 18 h 108"/>
                <a:gd name="T16" fmla="*/ 48 w 72"/>
                <a:gd name="T17" fmla="*/ 6 h 108"/>
                <a:gd name="T18" fmla="*/ 42 w 72"/>
                <a:gd name="T19" fmla="*/ 0 h 108"/>
                <a:gd name="T20" fmla="*/ 42 w 72"/>
                <a:gd name="T21" fmla="*/ 0 h 108"/>
                <a:gd name="T22" fmla="*/ 36 w 72"/>
                <a:gd name="T23" fmla="*/ 0 h 108"/>
                <a:gd name="T24" fmla="*/ 18 w 72"/>
                <a:gd name="T25" fmla="*/ 24 h 108"/>
                <a:gd name="T26" fmla="*/ 6 w 72"/>
                <a:gd name="T27" fmla="*/ 48 h 108"/>
                <a:gd name="T28" fmla="*/ 0 w 72"/>
                <a:gd name="T29" fmla="*/ 66 h 108"/>
                <a:gd name="T30" fmla="*/ 0 w 72"/>
                <a:gd name="T31" fmla="*/ 90 h 108"/>
                <a:gd name="T32" fmla="*/ 0 w 72"/>
                <a:gd name="T33" fmla="*/ 90 h 108"/>
                <a:gd name="T34" fmla="*/ 12 w 72"/>
                <a:gd name="T35" fmla="*/ 66 h 108"/>
                <a:gd name="T36" fmla="*/ 18 w 72"/>
                <a:gd name="T37" fmla="*/ 48 h 108"/>
                <a:gd name="T38" fmla="*/ 24 w 72"/>
                <a:gd name="T39" fmla="*/ 36 h 108"/>
                <a:gd name="T40" fmla="*/ 30 w 72"/>
                <a:gd name="T41" fmla="*/ 24 h 108"/>
                <a:gd name="T42" fmla="*/ 36 w 72"/>
                <a:gd name="T43" fmla="*/ 18 h 108"/>
                <a:gd name="T44" fmla="*/ 54 w 72"/>
                <a:gd name="T45" fmla="*/ 30 h 108"/>
                <a:gd name="T46" fmla="*/ 60 w 72"/>
                <a:gd name="T47" fmla="*/ 48 h 108"/>
                <a:gd name="T48" fmla="*/ 66 w 72"/>
                <a:gd name="T49" fmla="*/ 72 h 108"/>
                <a:gd name="T50" fmla="*/ 66 w 72"/>
                <a:gd name="T51" fmla="*/ 84 h 108"/>
                <a:gd name="T52" fmla="*/ 54 w 72"/>
                <a:gd name="T53" fmla="*/ 96 h 108"/>
                <a:gd name="T54" fmla="*/ 30 w 72"/>
                <a:gd name="T55" fmla="*/ 102 h 108"/>
                <a:gd name="T56" fmla="*/ 24 w 72"/>
                <a:gd name="T57" fmla="*/ 96 h 108"/>
                <a:gd name="T58" fmla="*/ 12 w 72"/>
                <a:gd name="T59" fmla="*/ 90 h 108"/>
                <a:gd name="T60" fmla="*/ 12 w 72"/>
                <a:gd name="T61" fmla="*/ 78 h 108"/>
                <a:gd name="T62" fmla="*/ 12 w 72"/>
                <a:gd name="T63" fmla="*/ 66 h 108"/>
                <a:gd name="T64" fmla="*/ 12 w 72"/>
                <a:gd name="T65" fmla="*/ 66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2" h="108">
                  <a:moveTo>
                    <a:pt x="0" y="90"/>
                  </a:moveTo>
                  <a:lnTo>
                    <a:pt x="12" y="102"/>
                  </a:lnTo>
                  <a:lnTo>
                    <a:pt x="24" y="108"/>
                  </a:lnTo>
                  <a:lnTo>
                    <a:pt x="48" y="108"/>
                  </a:lnTo>
                  <a:lnTo>
                    <a:pt x="66" y="96"/>
                  </a:lnTo>
                  <a:lnTo>
                    <a:pt x="72" y="66"/>
                  </a:lnTo>
                  <a:lnTo>
                    <a:pt x="66" y="42"/>
                  </a:lnTo>
                  <a:lnTo>
                    <a:pt x="60" y="18"/>
                  </a:lnTo>
                  <a:lnTo>
                    <a:pt x="48" y="6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36" y="0"/>
                  </a:lnTo>
                  <a:lnTo>
                    <a:pt x="18" y="24"/>
                  </a:lnTo>
                  <a:lnTo>
                    <a:pt x="6" y="48"/>
                  </a:lnTo>
                  <a:lnTo>
                    <a:pt x="0" y="66"/>
                  </a:lnTo>
                  <a:lnTo>
                    <a:pt x="0" y="90"/>
                  </a:lnTo>
                  <a:lnTo>
                    <a:pt x="0" y="90"/>
                  </a:lnTo>
                  <a:close/>
                  <a:moveTo>
                    <a:pt x="12" y="66"/>
                  </a:moveTo>
                  <a:lnTo>
                    <a:pt x="18" y="48"/>
                  </a:lnTo>
                  <a:lnTo>
                    <a:pt x="24" y="36"/>
                  </a:lnTo>
                  <a:lnTo>
                    <a:pt x="30" y="24"/>
                  </a:lnTo>
                  <a:lnTo>
                    <a:pt x="36" y="18"/>
                  </a:lnTo>
                  <a:lnTo>
                    <a:pt x="54" y="30"/>
                  </a:lnTo>
                  <a:lnTo>
                    <a:pt x="60" y="48"/>
                  </a:lnTo>
                  <a:lnTo>
                    <a:pt x="66" y="72"/>
                  </a:lnTo>
                  <a:lnTo>
                    <a:pt x="66" y="84"/>
                  </a:lnTo>
                  <a:lnTo>
                    <a:pt x="54" y="96"/>
                  </a:lnTo>
                  <a:lnTo>
                    <a:pt x="30" y="102"/>
                  </a:lnTo>
                  <a:lnTo>
                    <a:pt x="24" y="96"/>
                  </a:lnTo>
                  <a:lnTo>
                    <a:pt x="12" y="90"/>
                  </a:lnTo>
                  <a:lnTo>
                    <a:pt x="12" y="78"/>
                  </a:lnTo>
                  <a:lnTo>
                    <a:pt x="12" y="66"/>
                  </a:lnTo>
                  <a:lnTo>
                    <a:pt x="1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6" name="Rectangle 32">
              <a:extLst>
                <a:ext uri="{FF2B5EF4-FFF2-40B4-BE49-F238E27FC236}">
                  <a16:creationId xmlns:a16="http://schemas.microsoft.com/office/drawing/2014/main" id="{BC3EDB49-08F0-4294-9DD5-B599DC3814C0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38" y="1773"/>
              <a:ext cx="173" cy="2539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7" name="Rectangle 33">
              <a:extLst>
                <a:ext uri="{FF2B5EF4-FFF2-40B4-BE49-F238E27FC236}">
                  <a16:creationId xmlns:a16="http://schemas.microsoft.com/office/drawing/2014/main" id="{444BA139-A628-431A-A7C6-CE2BB6F7D445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88" y="1545"/>
              <a:ext cx="76" cy="24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8" name="AutoShape 34">
              <a:extLst>
                <a:ext uri="{FF2B5EF4-FFF2-40B4-BE49-F238E27FC236}">
                  <a16:creationId xmlns:a16="http://schemas.microsoft.com/office/drawing/2014/main" id="{BC63D569-C433-4C35-95A5-19B1DA412C72}"/>
                </a:ext>
              </a:extLst>
            </p:cNvPr>
            <p:cNvSpPr>
              <a:spLocks noChangeArrowheads="1"/>
            </p:cNvSpPr>
            <p:nvPr userDrawn="1"/>
          </p:nvSpPr>
          <p:spPr bwMode="ltGray">
            <a:xfrm>
              <a:off x="4220" y="1743"/>
              <a:ext cx="205" cy="5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tint val="81961"/>
                    <a:invGamma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79" name="Freeform 35">
              <a:extLst>
                <a:ext uri="{FF2B5EF4-FFF2-40B4-BE49-F238E27FC236}">
                  <a16:creationId xmlns:a16="http://schemas.microsoft.com/office/drawing/2014/main" id="{DC01ADB5-5738-4086-B82F-3E4FB13F0AC4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306" y="1529"/>
              <a:ext cx="252" cy="1576"/>
            </a:xfrm>
            <a:custGeom>
              <a:avLst/>
              <a:gdLst>
                <a:gd name="T0" fmla="*/ 252 w 252"/>
                <a:gd name="T1" fmla="*/ 1576 h 1576"/>
                <a:gd name="T2" fmla="*/ 12 w 252"/>
                <a:gd name="T3" fmla="*/ 84 h 1576"/>
                <a:gd name="T4" fmla="*/ 12 w 252"/>
                <a:gd name="T5" fmla="*/ 60 h 1576"/>
                <a:gd name="T6" fmla="*/ 0 w 252"/>
                <a:gd name="T7" fmla="*/ 12 h 1576"/>
                <a:gd name="T8" fmla="*/ 72 w 252"/>
                <a:gd name="T9" fmla="*/ 0 h 1576"/>
                <a:gd name="T10" fmla="*/ 72 w 252"/>
                <a:gd name="T11" fmla="*/ 0 h 1576"/>
                <a:gd name="T12" fmla="*/ 78 w 252"/>
                <a:gd name="T13" fmla="*/ 48 h 1576"/>
                <a:gd name="T14" fmla="*/ 88 w 252"/>
                <a:gd name="T15" fmla="*/ 66 h 1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52" h="1576">
                  <a:moveTo>
                    <a:pt x="252" y="1576"/>
                  </a:moveTo>
                  <a:lnTo>
                    <a:pt x="12" y="84"/>
                  </a:lnTo>
                  <a:lnTo>
                    <a:pt x="12" y="60"/>
                  </a:lnTo>
                  <a:lnTo>
                    <a:pt x="0" y="12"/>
                  </a:lnTo>
                  <a:lnTo>
                    <a:pt x="72" y="0"/>
                  </a:lnTo>
                  <a:lnTo>
                    <a:pt x="72" y="0"/>
                  </a:lnTo>
                  <a:lnTo>
                    <a:pt x="78" y="48"/>
                  </a:lnTo>
                  <a:lnTo>
                    <a:pt x="88" y="66"/>
                  </a:lnTo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  <p:sp>
          <p:nvSpPr>
            <p:cNvPr id="82980" name="Freeform 36">
              <a:extLst>
                <a:ext uri="{FF2B5EF4-FFF2-40B4-BE49-F238E27FC236}">
                  <a16:creationId xmlns:a16="http://schemas.microsoft.com/office/drawing/2014/main" id="{8D2F3838-D8D0-402F-9095-FC7AC11B5FEE}"/>
                </a:ext>
              </a:extLst>
            </p:cNvPr>
            <p:cNvSpPr>
              <a:spLocks/>
            </p:cNvSpPr>
            <p:nvPr userDrawn="1"/>
          </p:nvSpPr>
          <p:spPr bwMode="ltGray">
            <a:xfrm>
              <a:off x="4169" y="1421"/>
              <a:ext cx="317" cy="138"/>
            </a:xfrm>
            <a:custGeom>
              <a:avLst/>
              <a:gdLst>
                <a:gd name="T0" fmla="*/ 161 w 316"/>
                <a:gd name="T1" fmla="*/ 0 h 138"/>
                <a:gd name="T2" fmla="*/ 227 w 316"/>
                <a:gd name="T3" fmla="*/ 6 h 138"/>
                <a:gd name="T4" fmla="*/ 275 w 316"/>
                <a:gd name="T5" fmla="*/ 36 h 138"/>
                <a:gd name="T6" fmla="*/ 304 w 316"/>
                <a:gd name="T7" fmla="*/ 78 h 138"/>
                <a:gd name="T8" fmla="*/ 316 w 316"/>
                <a:gd name="T9" fmla="*/ 138 h 138"/>
                <a:gd name="T10" fmla="*/ 0 w 316"/>
                <a:gd name="T11" fmla="*/ 138 h 138"/>
                <a:gd name="T12" fmla="*/ 11 w 316"/>
                <a:gd name="T13" fmla="*/ 78 h 138"/>
                <a:gd name="T14" fmla="*/ 47 w 316"/>
                <a:gd name="T15" fmla="*/ 36 h 138"/>
                <a:gd name="T16" fmla="*/ 95 w 316"/>
                <a:gd name="T17" fmla="*/ 6 h 138"/>
                <a:gd name="T18" fmla="*/ 161 w 316"/>
                <a:gd name="T19" fmla="*/ 0 h 138"/>
                <a:gd name="T20" fmla="*/ 161 w 316"/>
                <a:gd name="T21" fmla="*/ 0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6" h="138">
                  <a:moveTo>
                    <a:pt x="161" y="0"/>
                  </a:moveTo>
                  <a:lnTo>
                    <a:pt x="227" y="6"/>
                  </a:lnTo>
                  <a:lnTo>
                    <a:pt x="275" y="36"/>
                  </a:lnTo>
                  <a:lnTo>
                    <a:pt x="304" y="78"/>
                  </a:lnTo>
                  <a:lnTo>
                    <a:pt x="316" y="138"/>
                  </a:lnTo>
                  <a:lnTo>
                    <a:pt x="0" y="138"/>
                  </a:lnTo>
                  <a:lnTo>
                    <a:pt x="11" y="78"/>
                  </a:lnTo>
                  <a:lnTo>
                    <a:pt x="47" y="36"/>
                  </a:lnTo>
                  <a:lnTo>
                    <a:pt x="95" y="6"/>
                  </a:lnTo>
                  <a:lnTo>
                    <a:pt x="161" y="0"/>
                  </a:lnTo>
                  <a:lnTo>
                    <a:pt x="16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8196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l-SI"/>
            </a:p>
          </p:txBody>
        </p:sp>
      </p:grpSp>
      <p:sp>
        <p:nvSpPr>
          <p:cNvPr id="82981" name="Rectangle 37">
            <a:extLst>
              <a:ext uri="{FF2B5EF4-FFF2-40B4-BE49-F238E27FC236}">
                <a16:creationId xmlns:a16="http://schemas.microsoft.com/office/drawing/2014/main" id="{AD4C2575-7EB7-4E25-A832-489AF1717F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 naslova matrice</a:t>
            </a:r>
          </a:p>
        </p:txBody>
      </p:sp>
      <p:sp>
        <p:nvSpPr>
          <p:cNvPr id="82982" name="Rectangle 38">
            <a:extLst>
              <a:ext uri="{FF2B5EF4-FFF2-40B4-BE49-F238E27FC236}">
                <a16:creationId xmlns:a16="http://schemas.microsoft.com/office/drawing/2014/main" id="{4F254034-2C98-4F95-B050-D370C0FB9D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Kliknite, če želite urediti sloge besedila matrice</a:t>
            </a:r>
          </a:p>
          <a:p>
            <a:pPr lvl="1"/>
            <a:r>
              <a:rPr lang="en-US" altLang="sl-SI"/>
              <a:t>Druga raven</a:t>
            </a:r>
          </a:p>
          <a:p>
            <a:pPr lvl="2"/>
            <a:r>
              <a:rPr lang="en-US" altLang="sl-SI"/>
              <a:t>Tretja raven</a:t>
            </a:r>
          </a:p>
          <a:p>
            <a:pPr lvl="3"/>
            <a:r>
              <a:rPr lang="en-US" altLang="sl-SI"/>
              <a:t>Četrta raven</a:t>
            </a:r>
          </a:p>
          <a:p>
            <a:pPr lvl="4"/>
            <a:r>
              <a:rPr lang="en-US" altLang="sl-SI"/>
              <a:t>Peta raven</a:t>
            </a:r>
          </a:p>
        </p:txBody>
      </p:sp>
      <p:sp>
        <p:nvSpPr>
          <p:cNvPr id="82983" name="Rectangle 39">
            <a:extLst>
              <a:ext uri="{FF2B5EF4-FFF2-40B4-BE49-F238E27FC236}">
                <a16:creationId xmlns:a16="http://schemas.microsoft.com/office/drawing/2014/main" id="{A1816D40-9B3E-48AE-8F4F-6BFD42CBDC5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sl-SI"/>
          </a:p>
        </p:txBody>
      </p:sp>
      <p:sp>
        <p:nvSpPr>
          <p:cNvPr id="82984" name="Rectangle 40">
            <a:extLst>
              <a:ext uri="{FF2B5EF4-FFF2-40B4-BE49-F238E27FC236}">
                <a16:creationId xmlns:a16="http://schemas.microsoft.com/office/drawing/2014/main" id="{26A8A1C6-EA35-455F-BBD2-8FDD71C1AC1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78563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en-US" altLang="sl-SI"/>
          </a:p>
        </p:txBody>
      </p:sp>
      <p:sp>
        <p:nvSpPr>
          <p:cNvPr id="82985" name="Rectangle 41">
            <a:extLst>
              <a:ext uri="{FF2B5EF4-FFF2-40B4-BE49-F238E27FC236}">
                <a16:creationId xmlns:a16="http://schemas.microsoft.com/office/drawing/2014/main" id="{D270B263-A3D6-480A-A177-ED96F3B3B371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78563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0BAC763-1013-4C5D-86FD-DD201FC6A61C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anose="05000000000000000000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anose="05000000000000000000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anose="05000000000000000000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sl.wikipedia.org/wiki/Slika:Map_of_Warsaw_Pact_countries.png" TargetMode="Externa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sl.wikipedia.org/wiki/Slika:Warsaw_pact_generals.jpeg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l.wikipedia.org/wiki/Var%C5%A1avski_pakt" TargetMode="External"/><Relationship Id="rId2" Type="http://schemas.openxmlformats.org/officeDocument/2006/relationships/hyperlink" Target="http://www.rtvslo.si/dobrojutro/dogodki.php?read=05-14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ndd.svarog.org/?leto=1955" TargetMode="External"/><Relationship Id="rId4" Type="http://schemas.openxmlformats.org/officeDocument/2006/relationships/hyperlink" Target="http://ndd.svarog.org/?na_dan=310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WordArt 4">
            <a:extLst>
              <a:ext uri="{FF2B5EF4-FFF2-40B4-BE49-F238E27FC236}">
                <a16:creationId xmlns:a16="http://schemas.microsoft.com/office/drawing/2014/main" id="{13D95643-C24D-499E-9961-387ED24F15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162293">
            <a:off x="1763713" y="2276475"/>
            <a:ext cx="5400675" cy="20161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44708"/>
              </a:avLst>
            </a:prstTxWarp>
          </a:bodyPr>
          <a:lstStyle/>
          <a:p>
            <a:pPr algn="ctr"/>
            <a:r>
              <a:rPr lang="sl-SI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FFFF"/>
                </a:solidFill>
                <a:latin typeface="Arial Black" panose="020B0A04020102020204" pitchFamily="34" charset="0"/>
              </a:rPr>
              <a:t>Varšavski pakt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0" name="Rectangle 4">
            <a:extLst>
              <a:ext uri="{FF2B5EF4-FFF2-40B4-BE49-F238E27FC236}">
                <a16:creationId xmlns:a16="http://schemas.microsoft.com/office/drawing/2014/main" id="{E38DEBDF-A7D6-46EB-B913-E240D2408D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476250"/>
            <a:ext cx="27368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r>
              <a:rPr lang="sl-SI" altLang="sl-SI"/>
              <a:t>Članice so bile:</a:t>
            </a:r>
          </a:p>
          <a:p>
            <a:endParaRPr lang="en-US" altLang="sl-SI"/>
          </a:p>
          <a:p>
            <a:pPr>
              <a:buFontTx/>
              <a:buChar char="•"/>
            </a:pPr>
            <a:r>
              <a:rPr lang="sl-SI" altLang="sl-SI"/>
              <a:t> </a:t>
            </a:r>
            <a:r>
              <a:rPr lang="en-US" altLang="sl-SI"/>
              <a:t>ZSSR</a:t>
            </a:r>
          </a:p>
          <a:p>
            <a:pPr>
              <a:buFontTx/>
              <a:buChar char="•"/>
            </a:pPr>
            <a:r>
              <a:rPr lang="sl-SI" altLang="sl-SI"/>
              <a:t> </a:t>
            </a:r>
            <a:r>
              <a:rPr lang="en-US" altLang="sl-SI"/>
              <a:t>Albanija</a:t>
            </a:r>
          </a:p>
          <a:p>
            <a:pPr>
              <a:buFontTx/>
              <a:buChar char="•"/>
            </a:pPr>
            <a:r>
              <a:rPr lang="sl-SI" altLang="sl-SI"/>
              <a:t> </a:t>
            </a:r>
            <a:r>
              <a:rPr lang="en-US" altLang="sl-SI"/>
              <a:t>Bolgarija</a:t>
            </a:r>
          </a:p>
          <a:p>
            <a:pPr>
              <a:buFontTx/>
              <a:buChar char="•"/>
            </a:pPr>
            <a:r>
              <a:rPr lang="sl-SI" altLang="sl-SI"/>
              <a:t> </a:t>
            </a:r>
            <a:r>
              <a:rPr lang="en-US" altLang="sl-SI"/>
              <a:t>Romunija</a:t>
            </a:r>
          </a:p>
          <a:p>
            <a:pPr>
              <a:buFontTx/>
              <a:buChar char="•"/>
            </a:pPr>
            <a:r>
              <a:rPr lang="sl-SI" altLang="sl-SI"/>
              <a:t> </a:t>
            </a:r>
            <a:r>
              <a:rPr lang="en-US" altLang="sl-SI"/>
              <a:t>Vzhodna Nemčija</a:t>
            </a:r>
          </a:p>
          <a:p>
            <a:pPr>
              <a:buFontTx/>
              <a:buChar char="•"/>
            </a:pPr>
            <a:r>
              <a:rPr lang="sl-SI" altLang="sl-SI"/>
              <a:t> </a:t>
            </a:r>
            <a:r>
              <a:rPr lang="en-US" altLang="sl-SI"/>
              <a:t>Madžarska</a:t>
            </a:r>
          </a:p>
          <a:p>
            <a:pPr>
              <a:buFontTx/>
              <a:buChar char="•"/>
            </a:pPr>
            <a:r>
              <a:rPr lang="sl-SI" altLang="sl-SI"/>
              <a:t> </a:t>
            </a:r>
            <a:r>
              <a:rPr lang="en-US" altLang="sl-SI"/>
              <a:t>Poljska</a:t>
            </a:r>
          </a:p>
          <a:p>
            <a:pPr>
              <a:buFontTx/>
              <a:buChar char="•"/>
            </a:pPr>
            <a:r>
              <a:rPr lang="sl-SI" altLang="sl-SI"/>
              <a:t> </a:t>
            </a:r>
            <a:r>
              <a:rPr lang="en-US" altLang="sl-SI"/>
              <a:t>Češkoslovaška</a:t>
            </a:r>
          </a:p>
          <a:p>
            <a:pPr eaLnBrk="0" hangingPunct="0"/>
            <a:endParaRPr lang="en-US" altLang="sl-SI">
              <a:latin typeface="Arial" panose="020B0604020202020204" pitchFamily="34" charset="0"/>
            </a:endParaRPr>
          </a:p>
        </p:txBody>
      </p:sp>
      <p:pic>
        <p:nvPicPr>
          <p:cNvPr id="86021" name="Picture 5" descr="Zemljevid držav članic Varšavskega pakta.">
            <a:hlinkClick r:id="rId2" tooltip="&quot;Zemljevid držav članic Varšavskega pakta.&quot;"/>
            <a:extLst>
              <a:ext uri="{FF2B5EF4-FFF2-40B4-BE49-F238E27FC236}">
                <a16:creationId xmlns:a16="http://schemas.microsoft.com/office/drawing/2014/main" id="{0644ABCD-6082-489B-B2C5-A47125C88677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276600" y="1268413"/>
            <a:ext cx="3810000" cy="14001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6024" name="Rectangle 8">
            <a:extLst>
              <a:ext uri="{FF2B5EF4-FFF2-40B4-BE49-F238E27FC236}">
                <a16:creationId xmlns:a16="http://schemas.microsoft.com/office/drawing/2014/main" id="{3678D86E-51BA-4AEA-8673-9A59AFCE74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500438"/>
            <a:ext cx="88931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sl-SI" altLang="zh-CN"/>
              <a:t> </a:t>
            </a:r>
            <a:r>
              <a:rPr lang="en-US" altLang="zh-CN">
                <a:ea typeface="SimSun" panose="02010600030101010101" pitchFamily="2" charset="-122"/>
              </a:rPr>
              <a:t>Vse komunistične države Vzhodne Evrope so bile podpisnice, razen SFRJ. Članice pakta so se zavezale, da bodo varovale druga drugo, če bo ena članica napadena. </a:t>
            </a:r>
          </a:p>
        </p:txBody>
      </p:sp>
      <p:pic>
        <p:nvPicPr>
          <p:cNvPr id="86025" name="Picture 9">
            <a:extLst>
              <a:ext uri="{FF2B5EF4-FFF2-40B4-BE49-F238E27FC236}">
                <a16:creationId xmlns:a16="http://schemas.microsoft.com/office/drawing/2014/main" id="{2ADAA824-55DD-4BBA-809E-42EADE75AC15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492500" y="4437063"/>
            <a:ext cx="1555750" cy="1944687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60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60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60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60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60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602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60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60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60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860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9" dur="80"/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0" dur="80"/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80"/>
                                        <p:tgtEl>
                                          <p:spTgt spid="860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6" dur="80"/>
                                        <p:tgtEl>
                                          <p:spTgt spid="860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7" dur="80"/>
                                        <p:tgtEl>
                                          <p:spTgt spid="860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80"/>
                                        <p:tgtEl>
                                          <p:spTgt spid="860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3" dur="80"/>
                                        <p:tgtEl>
                                          <p:spTgt spid="860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4" dur="80"/>
                                        <p:tgtEl>
                                          <p:spTgt spid="860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80"/>
                                        <p:tgtEl>
                                          <p:spTgt spid="860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860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8602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60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860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860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8602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B66072A8-BCCE-4B0F-A951-7AA3114B81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822325"/>
            <a:ext cx="36290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sl-SI" altLang="zh-CN">
                <a:latin typeface="Arial" panose="020B0604020202020204" pitchFamily="34" charset="0"/>
              </a:rPr>
              <a:t> 14.5.1955  ustanovljen v Varšavi</a:t>
            </a:r>
            <a:endParaRPr lang="en-US" altLang="zh-CN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10244" name="Text Box 4">
            <a:extLst>
              <a:ext uri="{FF2B5EF4-FFF2-40B4-BE49-F238E27FC236}">
                <a16:creationId xmlns:a16="http://schemas.microsoft.com/office/drawing/2014/main" id="{9DFC9BA8-63C1-4270-A326-2213825F74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9388" y="1628775"/>
            <a:ext cx="53292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sl-SI" altLang="sl-SI">
                <a:latin typeface="Arial" panose="020B0604020202020204" pitchFamily="34" charset="0"/>
              </a:rPr>
              <a:t> 1. julija 1991 uradno razpuščen v Pragi</a:t>
            </a:r>
            <a:endParaRPr lang="en-US" altLang="sl-SI">
              <a:latin typeface="Arial" panose="020B0604020202020204" pitchFamily="34" charset="0"/>
            </a:endParaRP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AE6D2C9A-178C-4BC7-9572-5B76331333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989138"/>
            <a:ext cx="88566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sl-SI" altLang="zh-CN" sz="1600">
                <a:latin typeface="Arial" panose="020B0604020202020204" pitchFamily="34" charset="0"/>
              </a:rPr>
              <a:t> </a:t>
            </a:r>
            <a:r>
              <a:rPr lang="en-US" altLang="zh-CN" sz="1600">
                <a:latin typeface="Arial" panose="020B0604020202020204" pitchFamily="34" charset="0"/>
                <a:ea typeface="SimSun" panose="02010600030101010101" pitchFamily="2" charset="-122"/>
              </a:rPr>
              <a:t>uradno polno ime</a:t>
            </a:r>
            <a:r>
              <a:rPr lang="sl-SI" altLang="zh-CN" sz="1600">
                <a:latin typeface="Arial" panose="020B0604020202020204" pitchFamily="34" charset="0"/>
              </a:rPr>
              <a:t> </a:t>
            </a:r>
            <a:r>
              <a:rPr lang="en-US" altLang="zh-CN" sz="1600">
                <a:latin typeface="Arial" panose="020B0604020202020204" pitchFamily="34" charset="0"/>
                <a:ea typeface="SimSun" panose="02010600030101010101" pitchFamily="2" charset="-122"/>
              </a:rPr>
              <a:t>je bilo Varšavski sporazum o prijateljstvu, sodelovanju in vzajemni pomoči 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10477DC3-CDB4-48DB-A666-CB823A6E89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182688"/>
            <a:ext cx="3730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buFontTx/>
              <a:buChar char="•"/>
            </a:pPr>
            <a:r>
              <a:rPr lang="sl-SI" altLang="zh-CN">
                <a:latin typeface="Arial" panose="020B0604020202020204" pitchFamily="34" charset="0"/>
              </a:rPr>
              <a:t> p</a:t>
            </a:r>
            <a:r>
              <a:rPr lang="en-US" altLang="zh-CN">
                <a:latin typeface="Arial" panose="020B0604020202020204" pitchFamily="34" charset="0"/>
                <a:ea typeface="SimSun" panose="02010600030101010101" pitchFamily="2" charset="-122"/>
              </a:rPr>
              <a:t>akt</a:t>
            </a:r>
            <a:r>
              <a:rPr lang="sl-SI" altLang="zh-CN">
                <a:latin typeface="Arial" panose="020B0604020202020204" pitchFamily="34" charset="0"/>
              </a:rPr>
              <a:t> </a:t>
            </a:r>
            <a:r>
              <a:rPr lang="en-US" altLang="zh-CN">
                <a:latin typeface="Arial" panose="020B0604020202020204" pitchFamily="34" charset="0"/>
                <a:ea typeface="SimSun" panose="02010600030101010101" pitchFamily="2" charset="-122"/>
              </a:rPr>
              <a:t> je propadel 31. marca</a:t>
            </a:r>
            <a:r>
              <a:rPr lang="sl-SI" altLang="zh-CN">
                <a:latin typeface="Arial" panose="020B0604020202020204" pitchFamily="34" charset="0"/>
              </a:rPr>
              <a:t> </a:t>
            </a:r>
            <a:r>
              <a:rPr lang="en-US" altLang="zh-CN">
                <a:latin typeface="Arial" panose="020B0604020202020204" pitchFamily="34" charset="0"/>
                <a:ea typeface="SimSun" panose="02010600030101010101" pitchFamily="2" charset="-122"/>
              </a:rPr>
              <a:t>1991 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474E931D-6592-454F-9C0D-D550462592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319338"/>
            <a:ext cx="87487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sl-SI" altLang="zh-CN">
                <a:latin typeface="Arial" panose="020B0604020202020204" pitchFamily="34" charset="0"/>
              </a:rPr>
              <a:t> </a:t>
            </a:r>
            <a:r>
              <a:rPr lang="en-US" altLang="zh-CN">
                <a:latin typeface="Arial" panose="020B0604020202020204" pitchFamily="34" charset="0"/>
                <a:ea typeface="SimSun" panose="02010600030101010101" pitchFamily="2" charset="-122"/>
              </a:rPr>
              <a:t>je bila vojašk</a:t>
            </a:r>
            <a:r>
              <a:rPr lang="sl-SI" altLang="zh-CN">
                <a:latin typeface="Arial" panose="020B0604020202020204" pitchFamily="34" charset="0"/>
              </a:rPr>
              <a:t>a</a:t>
            </a:r>
            <a:r>
              <a:rPr lang="en-US" altLang="zh-CN">
                <a:latin typeface="Arial" panose="020B0604020202020204" pitchFamily="34" charset="0"/>
                <a:ea typeface="SimSun" panose="02010600030101010101" pitchFamily="2" charset="-122"/>
              </a:rPr>
              <a:t> zveza držav vzhodnega bloka, ki so se organizirale kot odgovor na zahod</a:t>
            </a:r>
            <a:r>
              <a:rPr lang="sl-SI" altLang="zh-CN">
                <a:latin typeface="Arial" panose="020B0604020202020204" pitchFamily="34" charset="0"/>
              </a:rPr>
              <a:t>no</a:t>
            </a:r>
            <a:r>
              <a:rPr lang="en-US" altLang="zh-CN">
                <a:latin typeface="Arial" panose="020B0604020202020204" pitchFamily="34" charset="0"/>
                <a:ea typeface="SimSun" panose="02010600030101010101" pitchFamily="2" charset="-122"/>
              </a:rPr>
              <a:t> ustanovitev Nata (1949</a:t>
            </a:r>
            <a:r>
              <a:rPr lang="sl-SI" altLang="zh-CN">
                <a:latin typeface="Arial" panose="020B0604020202020204" pitchFamily="34" charset="0"/>
              </a:rPr>
              <a:t>)</a:t>
            </a:r>
            <a:r>
              <a:rPr lang="en-US" altLang="zh-CN">
                <a:latin typeface="Arial" panose="020B0604020202020204" pitchFamily="34" charset="0"/>
                <a:ea typeface="SimSun" panose="02010600030101010101" pitchFamily="2" charset="-122"/>
              </a:rPr>
              <a:t> </a:t>
            </a:r>
          </a:p>
        </p:txBody>
      </p:sp>
      <p:pic>
        <p:nvPicPr>
          <p:cNvPr id="10248" name="Picture 8" descr="Vodilne osebnosti Varšavskega pakta. Iz desne: vzhodnonemški minister za obrambo Heinz Hoffmann, premier Poljske Wojciech Jaruzelski, vrhovni poveljnik pakta Viktor Kulikov in češkoslovaški obrambni minister Martin Dzúr med pogovorom o manevrih Varšavskega pakta na Poljskem marca 1981.">
            <a:hlinkClick r:id="rId2" tooltip="&quot;Vodilne osebnosti Varšavskega pakta. Iz desne: vzhodnonemški minister za obrambo Heinz Hoffmann, premier Poljske Wojciech Jaruzelski, vrhovni poveljnik pakta Viktor Kulikov in češkoslovaški obrambni minister Martin Dzúr med pogovorom o manevrih Varšavskega pakta na Poljskem marca 1981.&quot;"/>
            <a:extLst>
              <a:ext uri="{FF2B5EF4-FFF2-40B4-BE49-F238E27FC236}">
                <a16:creationId xmlns:a16="http://schemas.microsoft.com/office/drawing/2014/main" id="{002002A0-A61E-4803-924C-EFECB3FB3F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888" y="3716338"/>
            <a:ext cx="2305050" cy="154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50" name="Rectangle 10">
            <a:extLst>
              <a:ext uri="{FF2B5EF4-FFF2-40B4-BE49-F238E27FC236}">
                <a16:creationId xmlns:a16="http://schemas.microsoft.com/office/drawing/2014/main" id="{34E465CB-C13E-438D-A6D3-B1007E1E28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2924175"/>
            <a:ext cx="705643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sl-SI" altLang="sl-SI">
                <a:latin typeface="Arial" panose="020B0604020202020204" pitchFamily="34" charset="0"/>
              </a:rPr>
              <a:t> </a:t>
            </a:r>
            <a:r>
              <a:rPr lang="en-US" altLang="sl-SI">
                <a:latin typeface="Arial" panose="020B0604020202020204" pitchFamily="34" charset="0"/>
              </a:rPr>
              <a:t>Varšavski sporazum je sestavil Nikita Hruščov leta 1955 in je bil podpisan v Varšavi 14.</a:t>
            </a:r>
            <a:r>
              <a:rPr lang="sl-SI" altLang="sl-SI">
                <a:latin typeface="Arial" panose="020B0604020202020204" pitchFamily="34" charset="0"/>
              </a:rPr>
              <a:t> </a:t>
            </a:r>
            <a:r>
              <a:rPr lang="en-US" altLang="sl-SI">
                <a:latin typeface="Arial" panose="020B0604020202020204" pitchFamily="34" charset="0"/>
              </a:rPr>
              <a:t>maja 1955.</a:t>
            </a:r>
          </a:p>
        </p:txBody>
      </p:sp>
      <p:pic>
        <p:nvPicPr>
          <p:cNvPr id="10251" name="Picture 11">
            <a:extLst>
              <a:ext uri="{FF2B5EF4-FFF2-40B4-BE49-F238E27FC236}">
                <a16:creationId xmlns:a16="http://schemas.microsoft.com/office/drawing/2014/main" id="{88DA2123-13CD-493B-888D-C4885F94BE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260350"/>
            <a:ext cx="1417638" cy="1655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52" name="Text Box 12">
            <a:extLst>
              <a:ext uri="{FF2B5EF4-FFF2-40B4-BE49-F238E27FC236}">
                <a16:creationId xmlns:a16="http://schemas.microsoft.com/office/drawing/2014/main" id="{155D1D02-0C01-4B6A-9EC9-101CD409BC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56325" y="1628775"/>
            <a:ext cx="2160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1600">
                <a:latin typeface="Arial" panose="020B0604020202020204" pitchFamily="34" charset="0"/>
              </a:rPr>
              <a:t>Nikita Hruščov</a:t>
            </a:r>
            <a:endParaRPr lang="en-US" altLang="sl-SI" sz="1600">
              <a:latin typeface="Arial" panose="020B0604020202020204" pitchFamily="34" charset="0"/>
            </a:endParaRP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DA9DAD09-CD10-4393-8691-CD39113B0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3573463"/>
            <a:ext cx="8137525" cy="2563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en-US" altLang="sl-SI">
                <a:latin typeface="Arial" panose="020B0604020202020204" pitchFamily="34" charset="0"/>
              </a:rPr>
              <a:t>Vodilne osebnosti Varšavskega pakta.</a:t>
            </a:r>
            <a:endParaRPr lang="sl-SI" altLang="sl-SI">
              <a:latin typeface="Arial" panose="020B0604020202020204" pitchFamily="34" charset="0"/>
            </a:endParaRPr>
          </a:p>
          <a:p>
            <a:r>
              <a:rPr lang="sl-SI" altLang="sl-SI">
                <a:latin typeface="Arial" panose="020B0604020202020204" pitchFamily="34" charset="0"/>
              </a:rPr>
              <a:t> </a:t>
            </a:r>
            <a:r>
              <a:rPr lang="en-US" altLang="sl-SI">
                <a:latin typeface="Arial" panose="020B0604020202020204" pitchFamily="34" charset="0"/>
              </a:rPr>
              <a:t>Iz desne: </a:t>
            </a:r>
            <a:endParaRPr lang="sl-SI" altLang="sl-SI">
              <a:latin typeface="Arial" panose="020B0604020202020204" pitchFamily="34" charset="0"/>
            </a:endParaRPr>
          </a:p>
          <a:p>
            <a:endParaRPr lang="sl-SI" altLang="sl-SI">
              <a:latin typeface="Arial" panose="020B0604020202020204" pitchFamily="34" charset="0"/>
            </a:endParaRPr>
          </a:p>
          <a:p>
            <a:r>
              <a:rPr lang="sl-SI" altLang="sl-SI">
                <a:latin typeface="Arial" panose="020B0604020202020204" pitchFamily="34" charset="0"/>
              </a:rPr>
              <a:t>-</a:t>
            </a:r>
            <a:r>
              <a:rPr lang="en-US" altLang="sl-SI">
                <a:latin typeface="Arial" panose="020B0604020202020204" pitchFamily="34" charset="0"/>
              </a:rPr>
              <a:t>vzhodnonemški minister za obrambo Hein</a:t>
            </a:r>
            <a:r>
              <a:rPr lang="sl-SI" altLang="sl-SI">
                <a:latin typeface="Arial" panose="020B0604020202020204" pitchFamily="34" charset="0"/>
              </a:rPr>
              <a:t>z</a:t>
            </a:r>
            <a:r>
              <a:rPr lang="en-US" altLang="sl-SI">
                <a:latin typeface="Arial" panose="020B0604020202020204" pitchFamily="34" charset="0"/>
              </a:rPr>
              <a:t> Hoffmann</a:t>
            </a:r>
            <a:endParaRPr lang="sl-SI" altLang="sl-SI">
              <a:latin typeface="Arial" panose="020B0604020202020204" pitchFamily="34" charset="0"/>
            </a:endParaRPr>
          </a:p>
          <a:p>
            <a:r>
              <a:rPr lang="sl-SI" altLang="sl-SI">
                <a:latin typeface="Arial" panose="020B0604020202020204" pitchFamily="34" charset="0"/>
              </a:rPr>
              <a:t>-</a:t>
            </a:r>
            <a:r>
              <a:rPr lang="en-US" altLang="sl-SI">
                <a:latin typeface="Arial" panose="020B0604020202020204" pitchFamily="34" charset="0"/>
              </a:rPr>
              <a:t>premier Poljske Wojciech Jaruzelski</a:t>
            </a:r>
            <a:endParaRPr lang="sl-SI" altLang="sl-SI">
              <a:latin typeface="Arial" panose="020B0604020202020204" pitchFamily="34" charset="0"/>
            </a:endParaRPr>
          </a:p>
          <a:p>
            <a:r>
              <a:rPr lang="sl-SI" altLang="sl-SI">
                <a:latin typeface="Arial" panose="020B0604020202020204" pitchFamily="34" charset="0"/>
              </a:rPr>
              <a:t>-</a:t>
            </a:r>
            <a:r>
              <a:rPr lang="en-US" altLang="sl-SI">
                <a:latin typeface="Arial" panose="020B0604020202020204" pitchFamily="34" charset="0"/>
              </a:rPr>
              <a:t>vrhovni poveljnik pakta Viktor Kulikov </a:t>
            </a:r>
            <a:endParaRPr lang="sl-SI" altLang="sl-SI">
              <a:latin typeface="Arial" panose="020B0604020202020204" pitchFamily="34" charset="0"/>
            </a:endParaRPr>
          </a:p>
          <a:p>
            <a:r>
              <a:rPr lang="sl-SI" altLang="sl-SI">
                <a:latin typeface="Arial" panose="020B0604020202020204" pitchFamily="34" charset="0"/>
              </a:rPr>
              <a:t>-</a:t>
            </a:r>
            <a:r>
              <a:rPr lang="en-US" altLang="sl-SI">
                <a:latin typeface="Arial" panose="020B0604020202020204" pitchFamily="34" charset="0"/>
              </a:rPr>
              <a:t>češkoslovaški obrambni minister Martin Dzúr</a:t>
            </a:r>
            <a:endParaRPr lang="sl-SI" altLang="sl-SI">
              <a:latin typeface="Arial" panose="020B0604020202020204" pitchFamily="34" charset="0"/>
            </a:endParaRPr>
          </a:p>
          <a:p>
            <a:r>
              <a:rPr lang="sl-SI" altLang="sl-SI">
                <a:latin typeface="Arial" panose="020B0604020202020204" pitchFamily="34" charset="0"/>
              </a:rPr>
              <a:t>-</a:t>
            </a:r>
            <a:r>
              <a:rPr lang="en-US" altLang="sl-SI">
                <a:latin typeface="Arial" panose="020B0604020202020204" pitchFamily="34" charset="0"/>
              </a:rPr>
              <a:t>med pogovorom o</a:t>
            </a:r>
            <a:r>
              <a:rPr lang="sl-SI" altLang="sl-SI">
                <a:latin typeface="Arial" panose="020B0604020202020204" pitchFamily="34" charset="0"/>
              </a:rPr>
              <a:t> </a:t>
            </a:r>
            <a:r>
              <a:rPr lang="en-US" altLang="sl-SI">
                <a:latin typeface="Arial" panose="020B0604020202020204" pitchFamily="34" charset="0"/>
              </a:rPr>
              <a:t>manevrih Varšavskega pakta na Poljskem marca 1981.</a:t>
            </a:r>
            <a:endParaRPr lang="sl-SI" altLang="sl-SI">
              <a:latin typeface="Arial" panose="020B0604020202020204" pitchFamily="34" charset="0"/>
            </a:endParaRPr>
          </a:p>
          <a:p>
            <a:endParaRPr lang="en-US" altLang="sl-SI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80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770" decel="100000"/>
                                        <p:tgtEl>
                                          <p:spTgt spid="1025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0" dur="770" decel="100000"/>
                                        <p:tgtEl>
                                          <p:spTgt spid="1025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4" dur="77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7" dur="8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8" dur="8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9" dur="80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70" decel="100000"/>
                                        <p:tgtEl>
                                          <p:spTgt spid="1024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decel="100000"/>
                                        <p:tgtEl>
                                          <p:spTgt spid="1024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/>
      <p:bldP spid="10244" grpId="0"/>
      <p:bldP spid="10246" grpId="0"/>
      <p:bldP spid="10247" grpId="0"/>
      <p:bldP spid="10249" grpId="0"/>
      <p:bldP spid="10250" grpId="0"/>
      <p:bldP spid="10252" grpId="0"/>
      <p:bldP spid="1025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7DEC0946-2C37-4FC9-9473-F0572BECC0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903288"/>
            <a:ext cx="8496300" cy="2289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>
              <a:buFontTx/>
              <a:buChar char="•"/>
            </a:pPr>
            <a:r>
              <a:rPr lang="sl-SI" altLang="sl-SI">
                <a:latin typeface="Arial" panose="020B0604020202020204" pitchFamily="34" charset="0"/>
              </a:rPr>
              <a:t> </a:t>
            </a:r>
            <a:r>
              <a:rPr lang="en-US" altLang="sl-SI">
                <a:latin typeface="Arial" panose="020B0604020202020204" pitchFamily="34" charset="0"/>
                <a:hlinkClick r:id="rId2"/>
              </a:rPr>
              <a:t>http://www.rtvslo.si/dobrojutro/dogodki.php?read=05-14</a:t>
            </a:r>
            <a:endParaRPr lang="sl-SI" altLang="sl-SI">
              <a:latin typeface="Arial" panose="020B0604020202020204" pitchFamily="34" charset="0"/>
            </a:endParaRPr>
          </a:p>
          <a:p>
            <a:endParaRPr lang="en-US" altLang="sl-SI"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sl-SI" altLang="sl-SI">
                <a:latin typeface="Arial" panose="020B0604020202020204" pitchFamily="34" charset="0"/>
              </a:rPr>
              <a:t> </a:t>
            </a:r>
            <a:r>
              <a:rPr lang="en-US" altLang="sl-SI">
                <a:latin typeface="Arial" panose="020B0604020202020204" pitchFamily="34" charset="0"/>
                <a:hlinkClick r:id="rId3"/>
              </a:rPr>
              <a:t>http://sl.wikipedia.org/wiki/Var%C5%A1avski_pakt</a:t>
            </a:r>
            <a:endParaRPr lang="sl-SI" altLang="sl-SI">
              <a:latin typeface="Arial" panose="020B0604020202020204" pitchFamily="34" charset="0"/>
            </a:endParaRPr>
          </a:p>
          <a:p>
            <a:endParaRPr lang="en-US" altLang="sl-SI"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sl-SI" altLang="sl-SI">
                <a:latin typeface="Arial" panose="020B0604020202020204" pitchFamily="34" charset="0"/>
              </a:rPr>
              <a:t> </a:t>
            </a:r>
            <a:r>
              <a:rPr lang="en-US" altLang="sl-SI">
                <a:latin typeface="Arial" panose="020B0604020202020204" pitchFamily="34" charset="0"/>
                <a:hlinkClick r:id="rId4"/>
              </a:rPr>
              <a:t>http://ndd.svarog.org/?na_dan=3103</a:t>
            </a:r>
            <a:endParaRPr lang="sl-SI" altLang="sl-SI">
              <a:latin typeface="Arial" panose="020B0604020202020204" pitchFamily="34" charset="0"/>
            </a:endParaRPr>
          </a:p>
          <a:p>
            <a:endParaRPr lang="en-US" altLang="sl-SI"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r>
              <a:rPr lang="sl-SI" altLang="sl-SI">
                <a:latin typeface="Arial" panose="020B0604020202020204" pitchFamily="34" charset="0"/>
              </a:rPr>
              <a:t> </a:t>
            </a:r>
            <a:r>
              <a:rPr lang="en-US" altLang="sl-SI">
                <a:latin typeface="Arial" panose="020B0604020202020204" pitchFamily="34" charset="0"/>
                <a:hlinkClick r:id="rId5"/>
              </a:rPr>
              <a:t>http://ndd.svarog.org/?leto=1955</a:t>
            </a:r>
            <a:endParaRPr lang="sl-SI" altLang="sl-SI">
              <a:latin typeface="Arial" panose="020B0604020202020204" pitchFamily="34" charset="0"/>
            </a:endParaRPr>
          </a:p>
          <a:p>
            <a:pPr>
              <a:buFontTx/>
              <a:buChar char="•"/>
            </a:pPr>
            <a:endParaRPr lang="sl-SI" altLang="sl-SI">
              <a:latin typeface="Arial" panose="020B0604020202020204" pitchFamily="34" charset="0"/>
            </a:endParaRPr>
          </a:p>
        </p:txBody>
      </p:sp>
      <p:sp>
        <p:nvSpPr>
          <p:cNvPr id="8195" name="Text Box 3">
            <a:extLst>
              <a:ext uri="{FF2B5EF4-FFF2-40B4-BE49-F238E27FC236}">
                <a16:creationId xmlns:a16="http://schemas.microsoft.com/office/drawing/2014/main" id="{07BF5C11-59BC-4687-A7D4-81A60D7F3A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288" y="333375"/>
            <a:ext cx="4464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>
                <a:latin typeface="Arial" panose="020B0604020202020204" pitchFamily="34" charset="0"/>
              </a:rPr>
              <a:t>Viri:</a:t>
            </a:r>
            <a:endParaRPr lang="en-US" altLang="sl-SI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5" dur="8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6" dur="8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80"/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</p:bldLst>
  </p:timing>
</p:sld>
</file>

<file path=ppt/theme/theme1.xml><?xml version="1.0" encoding="utf-8"?>
<a:theme xmlns:a="http://schemas.openxmlformats.org/drawingml/2006/main" name="Bilanca">
  <a:themeElements>
    <a:clrScheme name="Bilanca 1">
      <a:dk1>
        <a:srgbClr val="663300"/>
      </a:dk1>
      <a:lt1>
        <a:srgbClr val="FFFFFF"/>
      </a:lt1>
      <a:dk2>
        <a:srgbClr val="996600"/>
      </a:dk2>
      <a:lt2>
        <a:srgbClr val="DBBD71"/>
      </a:lt2>
      <a:accent1>
        <a:srgbClr val="F8A500"/>
      </a:accent1>
      <a:accent2>
        <a:srgbClr val="808000"/>
      </a:accent2>
      <a:accent3>
        <a:srgbClr val="CAB8AA"/>
      </a:accent3>
      <a:accent4>
        <a:srgbClr val="DADADA"/>
      </a:accent4>
      <a:accent5>
        <a:srgbClr val="FBCFAA"/>
      </a:accent5>
      <a:accent6>
        <a:srgbClr val="737300"/>
      </a:accent6>
      <a:hlink>
        <a:srgbClr val="FFCC66"/>
      </a:hlink>
      <a:folHlink>
        <a:srgbClr val="CCA500"/>
      </a:folHlink>
    </a:clrScheme>
    <a:fontScheme name="Bilanca">
      <a:majorFont>
        <a:latin typeface="Arial"/>
        <a:ea typeface=""/>
        <a:cs typeface="Arial"/>
      </a:majorFont>
      <a:minorFont>
        <a:latin typeface="Tahoma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Bilanca 1">
        <a:dk1>
          <a:srgbClr val="663300"/>
        </a:dk1>
        <a:lt1>
          <a:srgbClr val="FFFFFF"/>
        </a:lt1>
        <a:dk2>
          <a:srgbClr val="996600"/>
        </a:dk2>
        <a:lt2>
          <a:srgbClr val="DBBD71"/>
        </a:lt2>
        <a:accent1>
          <a:srgbClr val="F8A500"/>
        </a:accent1>
        <a:accent2>
          <a:srgbClr val="808000"/>
        </a:accent2>
        <a:accent3>
          <a:srgbClr val="CAB8AA"/>
        </a:accent3>
        <a:accent4>
          <a:srgbClr val="DADADA"/>
        </a:accent4>
        <a:accent5>
          <a:srgbClr val="FBCFAA"/>
        </a:accent5>
        <a:accent6>
          <a:srgbClr val="737300"/>
        </a:accent6>
        <a:hlink>
          <a:srgbClr val="FFCC66"/>
        </a:hlink>
        <a:folHlink>
          <a:srgbClr val="CCA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2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CC66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B8AA"/>
        </a:accent5>
        <a:accent6>
          <a:srgbClr val="AC6D56"/>
        </a:accent6>
        <a:hlink>
          <a:srgbClr val="FFFF99"/>
        </a:hlink>
        <a:folHlink>
          <a:srgbClr val="E5B32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3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2EB62E"/>
        </a:accent1>
        <a:accent2>
          <a:srgbClr val="527C3A"/>
        </a:accent2>
        <a:accent3>
          <a:srgbClr val="B2B9AC"/>
        </a:accent3>
        <a:accent4>
          <a:srgbClr val="DADADA"/>
        </a:accent4>
        <a:accent5>
          <a:srgbClr val="ADD7AD"/>
        </a:accent5>
        <a:accent6>
          <a:srgbClr val="497034"/>
        </a:accent6>
        <a:hlink>
          <a:srgbClr val="DDD8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4">
        <a:dk1>
          <a:srgbClr val="005A58"/>
        </a:dk1>
        <a:lt1>
          <a:srgbClr val="FFFFFF"/>
        </a:lt1>
        <a:dk2>
          <a:srgbClr val="00716E"/>
        </a:dk2>
        <a:lt2>
          <a:srgbClr val="FFFF99"/>
        </a:lt2>
        <a:accent1>
          <a:srgbClr val="2DB3B0"/>
        </a:accent1>
        <a:accent2>
          <a:srgbClr val="6D6FC7"/>
        </a:accent2>
        <a:accent3>
          <a:srgbClr val="AABBBA"/>
        </a:accent3>
        <a:accent4>
          <a:srgbClr val="DADADA"/>
        </a:accent4>
        <a:accent5>
          <a:srgbClr val="ADD6D4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336699"/>
        </a:accent1>
        <a:accent2>
          <a:srgbClr val="00B000"/>
        </a:accent2>
        <a:accent3>
          <a:srgbClr val="ACB3C1"/>
        </a:accent3>
        <a:accent4>
          <a:srgbClr val="DADADA"/>
        </a:accent4>
        <a:accent5>
          <a:srgbClr val="ADB8CA"/>
        </a:accent5>
        <a:accent6>
          <a:srgbClr val="009F00"/>
        </a:accent6>
        <a:hlink>
          <a:srgbClr val="00CCFF"/>
        </a:hlink>
        <a:folHlink>
          <a:srgbClr val="B5FFF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6">
        <a:dk1>
          <a:srgbClr val="2F2D25"/>
        </a:dk1>
        <a:lt1>
          <a:srgbClr val="FFFFFF"/>
        </a:lt1>
        <a:dk2>
          <a:srgbClr val="656151"/>
        </a:dk2>
        <a:lt2>
          <a:srgbClr val="FFFFCC"/>
        </a:lt2>
        <a:accent1>
          <a:srgbClr val="818173"/>
        </a:accent1>
        <a:accent2>
          <a:srgbClr val="809EA8"/>
        </a:accent2>
        <a:accent3>
          <a:srgbClr val="B8B7B3"/>
        </a:accent3>
        <a:accent4>
          <a:srgbClr val="DADADA"/>
        </a:accent4>
        <a:accent5>
          <a:srgbClr val="C1C1BC"/>
        </a:accent5>
        <a:accent6>
          <a:srgbClr val="738F98"/>
        </a:accent6>
        <a:hlink>
          <a:srgbClr val="E2C86A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7">
        <a:dk1>
          <a:srgbClr val="B4AF80"/>
        </a:dk1>
        <a:lt1>
          <a:srgbClr val="FFFFFF"/>
        </a:lt1>
        <a:dk2>
          <a:srgbClr val="C8C6A2"/>
        </a:dk2>
        <a:lt2>
          <a:srgbClr val="827F4C"/>
        </a:lt2>
        <a:accent1>
          <a:srgbClr val="7C784E"/>
        </a:accent1>
        <a:accent2>
          <a:srgbClr val="A2A4AC"/>
        </a:accent2>
        <a:accent3>
          <a:srgbClr val="E0DFCE"/>
        </a:accent3>
        <a:accent4>
          <a:srgbClr val="DADADA"/>
        </a:accent4>
        <a:accent5>
          <a:srgbClr val="BFBEB2"/>
        </a:accent5>
        <a:accent6>
          <a:srgbClr val="92949B"/>
        </a:accent6>
        <a:hlink>
          <a:srgbClr val="33CC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ilanca 8">
        <a:dk1>
          <a:srgbClr val="000000"/>
        </a:dk1>
        <a:lt1>
          <a:srgbClr val="DDDDDD"/>
        </a:lt1>
        <a:dk2>
          <a:srgbClr val="000000"/>
        </a:dk2>
        <a:lt2>
          <a:srgbClr val="B8B7D1"/>
        </a:lt2>
        <a:accent1>
          <a:srgbClr val="F1F0F4"/>
        </a:accent1>
        <a:accent2>
          <a:srgbClr val="C1BCFC"/>
        </a:accent2>
        <a:accent3>
          <a:srgbClr val="EBEBEB"/>
        </a:accent3>
        <a:accent4>
          <a:srgbClr val="000000"/>
        </a:accent4>
        <a:accent5>
          <a:srgbClr val="F7F6F8"/>
        </a:accent5>
        <a:accent6>
          <a:srgbClr val="AFAAE4"/>
        </a:accent6>
        <a:hlink>
          <a:srgbClr val="5454C6"/>
        </a:hlink>
        <a:folHlink>
          <a:srgbClr val="6A6F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ilanca 9">
        <a:dk1>
          <a:srgbClr val="000000"/>
        </a:dk1>
        <a:lt1>
          <a:srgbClr val="FFFFFF"/>
        </a:lt1>
        <a:dk2>
          <a:srgbClr val="00A29E"/>
        </a:dk2>
        <a:lt2>
          <a:srgbClr val="CBCBCB"/>
        </a:lt2>
        <a:accent1>
          <a:srgbClr val="E5E5FF"/>
        </a:accent1>
        <a:accent2>
          <a:srgbClr val="79CD6B"/>
        </a:accent2>
        <a:accent3>
          <a:srgbClr val="FFFFFF"/>
        </a:accent3>
        <a:accent4>
          <a:srgbClr val="000000"/>
        </a:accent4>
        <a:accent5>
          <a:srgbClr val="F0F0FF"/>
        </a:accent5>
        <a:accent6>
          <a:srgbClr val="6DBA60"/>
        </a:accent6>
        <a:hlink>
          <a:srgbClr val="4477DE"/>
        </a:hlink>
        <a:folHlink>
          <a:srgbClr val="65498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Balance</Template>
  <TotalTime>0</TotalTime>
  <Words>248</Words>
  <Application>Microsoft Office PowerPoint</Application>
  <PresentationFormat>On-screen Show (4:3)</PresentationFormat>
  <Paragraphs>35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Arial Black</vt:lpstr>
      <vt:lpstr>Tahoma</vt:lpstr>
      <vt:lpstr>Wingdings</vt:lpstr>
      <vt:lpstr>Bilanca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2019-06-03T09:17:04Z</dcterms:created>
  <dcterms:modified xsi:type="dcterms:W3CDTF">2019-06-03T09:17:04Z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