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D79B3EBB-9B5A-465D-B654-1CCF8166AC8E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0FADF352-3A77-40DC-93E9-34E1CF76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0ABA4C3-CA7C-418A-BF4F-D4291922302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F040453A-DE5C-4F5B-AEAE-22B5E59A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D6F5B307-95E5-48F9-8C88-75D7FCAE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CF4BDF89-CFC0-4763-AD0E-4B5EB7506F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291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B8510E2-5FBC-41FA-8D78-D7120A2E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4B74-FB71-4A5D-99B8-1803ABE167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243E39D-0BBE-4DB6-9ACA-CC9D93B7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DE3E5A1-3D77-41D2-B89A-7A47D6B5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03D5-6321-4E46-A1EB-4EBCA3ECD5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60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325446E-2167-4849-8C68-A416BDDE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72E6-337D-4E15-BFE5-8DA3B0F88C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6E97B8A-D055-4C43-BA29-F5507AB3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006CF26-1BC8-4C11-87BD-82EBC324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C2036-92F4-4940-9C19-372CFF9CDD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492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4606CCE-DC60-4B40-A83B-F6A871FA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B651-419C-440C-88D2-1D659F9EAB0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5657CE9-280F-430B-889D-796608DE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08B5D1-275D-4C53-A238-2ED05605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ACB25-73FC-4F98-B333-8CAF20094E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76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3D9B904B-0A7A-418F-9998-FE3C25950403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56785493-5AF2-4833-9CE2-2954B113A745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3E151FD7-86B3-47DF-A41C-1A4E060CAFC6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99642E07-A90E-409F-8A40-046F51706686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14284D6F-9400-4B5B-AB4C-3DBF07BE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41B6-EEDF-436F-AE2E-FF1A6D5FFC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0782E381-6883-4539-92F6-A48A895E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9A4A5E4B-FD34-49CC-B20E-55C8B199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7B79EED1-15D1-4A8D-AC7E-A2990216FD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525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90897E8-E82D-45BE-A303-0C44A7AD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3671-BFA4-4505-8CBE-C2BBCFF5707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0CA9863-C4E9-4D8C-85B2-B94C19D2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BD187FE-F99B-49FB-9AE3-D60C3AEB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1E357-CCC5-402D-8CB9-C3FAA4FDAC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804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445622C-37B1-4D29-BFBE-8B176A20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09CC7-2CC1-4332-89C3-86901F551F8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D36B5DCF-C8AE-45FF-B1A7-B9E47836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0CEB5E8-AA17-4549-91E4-279B221A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0EC4AFB4-BE11-49A5-850F-032D19CCF1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66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1F856850-FB7B-408E-9A99-52D4798B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527D-4F65-491B-87E7-CF9BFEAB31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36B65FBD-F489-412B-A401-9DBEC8BB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D62D5142-DACD-4A56-BCF6-51556757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7820-9C31-40DC-AEB7-64F8B2F26D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90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3CB5B945-BD72-48AE-B1C8-E46AFD90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4417-EDC5-4885-B323-1FE343B3D4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EA26570-FFAF-45DA-B130-B1921E5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AB2DC033-41AA-4383-AB69-D3810A28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B2E2-1ACD-44AA-A3DD-39848775D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542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F0F4E546-0D3B-48CC-878D-5B7E0495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CCF21C0-5DF7-459F-9F69-F96ADAC7B96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23E1CAD-D692-4379-9625-B94C201A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F221C8C-75C5-4A4F-986E-FF246A81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8897D73-425F-430A-9625-4D1D762104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958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86E870C-0E65-4704-9F6C-34C694B7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CDD0F44-D286-4C5B-A086-6C699061B7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D67909C-E608-4E0E-9A48-D9946EFD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4542262-8927-4ECA-A19C-72602C3D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B8D40C42-4F8E-4E54-99A0-F3530270DB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891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FD044785-2CF6-4941-863F-FEDC2113EBA0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B20262DD-3DF1-408C-9FC3-DEE6B025D36C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2EA72FC1-1662-4FD8-8450-80B584D491BA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E177C93C-67D1-445E-BDDD-AE7AFD77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B3229DAB-883A-4AFB-AE35-F9FEEE9BD0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2AB87D9-C655-40E3-825F-0C01328F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52D87-9C9C-4768-915F-D19471663C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2165E68-C733-4D3B-8CD0-6AD1981AF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DC276136-CE54-4828-A45D-BA8A638F7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30E07542-0BBA-4128-8568-58B343CA623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DAE26-38B3-42F4-AEED-85C823BD9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712"/>
            <a:ext cx="8316416" cy="280831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VZROKI ZA SVETOVNO GOSPODARSKO KRIZO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B39C7-4B92-404F-BBBB-4BDE4763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Posledice krize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5A78F246-86F3-47FF-9796-43CAF908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70462"/>
          </a:xfrm>
        </p:spPr>
        <p:txBody>
          <a:bodyPr/>
          <a:lstStyle/>
          <a:p>
            <a:r>
              <a:rPr lang="sl-SI" altLang="sl-SI"/>
              <a:t>Kriza je bila posledica raznih slabosti v ameriškem gospodarstvu: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 nepravična razdelitev bogastva med prebivalci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~prevelika proizvodnja kmetijskih in industrijskih izdelkov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~zmanjšanje povpraševanja po izdelkih na trgu.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A011BE91-B22A-4E89-AE36-D5732B30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765175"/>
            <a:ext cx="8291512" cy="5689600"/>
          </a:xfrm>
        </p:spPr>
        <p:txBody>
          <a:bodyPr/>
          <a:lstStyle/>
          <a:p>
            <a:r>
              <a:rPr lang="sl-SI" altLang="sl-SI"/>
              <a:t>Trgovci niso mogli prodati blaga, zato so preklicali naročila za novo blago.</a:t>
            </a:r>
          </a:p>
          <a:p>
            <a:r>
              <a:rPr lang="sl-SI" altLang="sl-SI"/>
              <a:t>Podjetja so problem reševala tako, da so odpuščala delavce, ki jih niso mogli plačati. </a:t>
            </a:r>
          </a:p>
          <a:p>
            <a:r>
              <a:rPr lang="sl-SI" altLang="sl-SI"/>
              <a:t>Brezposelni niso imeli denarja, da bi vrnili posojila, zato so banke začele propadati.</a:t>
            </a:r>
          </a:p>
          <a:p>
            <a:r>
              <a:rPr lang="sl-SI" altLang="sl-SI"/>
              <a:t>Na borzah so bile špekulacije.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B9883-A2F9-4283-B794-E28694A5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Franklin D. Roosevelt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9492A5F6-BDD1-4D99-B637-22F7E2BB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Izhajal je iz bogate družine in je bil odvetnik.</a:t>
            </a:r>
          </a:p>
          <a:p>
            <a:r>
              <a:rPr lang="sl-SI" altLang="sl-SI"/>
              <a:t> Leta 1933 je postal predsednik ZDA. </a:t>
            </a:r>
          </a:p>
          <a:p>
            <a:r>
              <a:rPr lang="sl-SI" altLang="sl-SI"/>
              <a:t>Bil je govornik, optimist in nasprotnik fašizma.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2">
            <a:extLst>
              <a:ext uri="{FF2B5EF4-FFF2-40B4-BE49-F238E27FC236}">
                <a16:creationId xmlns:a16="http://schemas.microsoft.com/office/drawing/2014/main" id="{B6869F52-5D1A-4792-8F53-0955D64D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362950" cy="6049962"/>
          </a:xfrm>
        </p:spPr>
        <p:txBody>
          <a:bodyPr/>
          <a:lstStyle/>
          <a:p>
            <a:r>
              <a:rPr lang="sl-SI" altLang="sl-SI"/>
              <a:t>Leta 1933 je Roosevelt predstavil program reform, ki se je imenoval </a:t>
            </a:r>
            <a:r>
              <a:rPr lang="sl-SI" altLang="sl-SI" b="1"/>
              <a:t>New Deal</a:t>
            </a:r>
            <a:r>
              <a:rPr lang="sl-SI" altLang="sl-SI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 javna dela za zmanjšanje brezposelnosti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~nove vladne agencije za posojila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~velik del državnega proračuna je bil namenjen socialni politiki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~novi ukrepi so spremenili in nadzorovali delovanje borze.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2">
            <a:extLst>
              <a:ext uri="{FF2B5EF4-FFF2-40B4-BE49-F238E27FC236}">
                <a16:creationId xmlns:a16="http://schemas.microsoft.com/office/drawing/2014/main" id="{B6A45921-5DB7-47B0-93D2-9D812F71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618162"/>
          </a:xfrm>
        </p:spPr>
        <p:txBody>
          <a:bodyPr/>
          <a:lstStyle/>
          <a:p>
            <a:r>
              <a:rPr lang="sl-SI" altLang="sl-SI"/>
              <a:t>Začelo se je počasno okrevanje ameriškega in svetovnega gospodarstva. New Deal je spremenil ameriški gospodarski sistem.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vsebine 2">
            <a:extLst>
              <a:ext uri="{FF2B5EF4-FFF2-40B4-BE49-F238E27FC236}">
                <a16:creationId xmlns:a16="http://schemas.microsoft.com/office/drawing/2014/main" id="{5C808B30-774A-4592-9217-702EFDBE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6049962"/>
          </a:xfrm>
        </p:spPr>
        <p:txBody>
          <a:bodyPr/>
          <a:lstStyle/>
          <a:p>
            <a:r>
              <a:rPr lang="sl-SI" altLang="sl-SI"/>
              <a:t>V Veliki Britaniji so se z reformami uspeli prebroditi skozi težka krizna leta. </a:t>
            </a:r>
          </a:p>
          <a:p>
            <a:r>
              <a:rPr lang="sl-SI" altLang="sl-SI"/>
              <a:t>V Franciji so ohranili demokracijo.</a:t>
            </a:r>
          </a:p>
          <a:p>
            <a:r>
              <a:rPr lang="sl-SI" altLang="sl-SI"/>
              <a:t>V nekaterih evropskih državah so ljudje  podpirali nove voditelje, ki so obljubljali popravo krivic in boljšo prihodnost.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2">
            <a:extLst>
              <a:ext uri="{FF2B5EF4-FFF2-40B4-BE49-F238E27FC236}">
                <a16:creationId xmlns:a16="http://schemas.microsoft.com/office/drawing/2014/main" id="{D8E51819-639A-40CF-8D48-CAC97D83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765175"/>
            <a:ext cx="8291512" cy="5689600"/>
          </a:xfrm>
        </p:spPr>
        <p:txBody>
          <a:bodyPr/>
          <a:lstStyle/>
          <a:p>
            <a:r>
              <a:rPr lang="sl-SI" altLang="sl-SI"/>
              <a:t>Tako si je gospodarstvo v letih 1934-1937 polagoma opomoglo.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6E36144F-1BEE-45D8-8414-05D0FD77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18487" cy="5473700"/>
          </a:xfrm>
        </p:spPr>
        <p:txBody>
          <a:bodyPr/>
          <a:lstStyle/>
          <a:p>
            <a:r>
              <a:rPr lang="sl-SI" altLang="sl-SI"/>
              <a:t>Večina evropskih držav je po koncu prve svetovne vojne imela velike finančne težave.</a:t>
            </a:r>
          </a:p>
          <a:p>
            <a:r>
              <a:rPr lang="sl-SI" altLang="sl-SI"/>
              <a:t>ZDA pa so imele boljši gospodarski položaj</a:t>
            </a:r>
          </a:p>
        </p:txBody>
      </p:sp>
      <p:pic>
        <p:nvPicPr>
          <p:cNvPr id="10243" name="Picture 2" descr="http://i.dailymail.co.uk/i/pix/2012/11/01/article-2226235-0F7F8D0300000578-696_964x682.jpg">
            <a:extLst>
              <a:ext uri="{FF2B5EF4-FFF2-40B4-BE49-F238E27FC236}">
                <a16:creationId xmlns:a16="http://schemas.microsoft.com/office/drawing/2014/main" id="{15CCB275-2671-4786-9807-68665F5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52228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254E47EA-8BCA-43FD-B397-E0BAA87C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20075" cy="5186362"/>
          </a:xfrm>
        </p:spPr>
        <p:txBody>
          <a:bodyPr/>
          <a:lstStyle/>
          <a:p>
            <a:r>
              <a:rPr lang="sl-SI" altLang="sl-SI"/>
              <a:t>Ameriška proizvodnja je v dvajsetih letih močno porasla.</a:t>
            </a:r>
          </a:p>
          <a:p>
            <a:r>
              <a:rPr lang="sl-SI" altLang="sl-SI"/>
              <a:t>Razni pripomočki so postajali cenejši in dostopnejši. </a:t>
            </a:r>
          </a:p>
          <a:p>
            <a:r>
              <a:rPr lang="sl-SI" altLang="sl-SI"/>
              <a:t>Trgovci so z oglasi privabljali kupce.</a:t>
            </a:r>
          </a:p>
          <a:p>
            <a:r>
              <a:rPr lang="sl-SI" altLang="sl-SI"/>
              <a:t>Lahko so najeli posojila.</a:t>
            </a:r>
          </a:p>
        </p:txBody>
      </p:sp>
      <p:pic>
        <p:nvPicPr>
          <p:cNvPr id="11267" name="Picture 2" descr="http://cmdaphiladelphia.files.wordpress.com/2013/04/old-phone.jpg">
            <a:extLst>
              <a:ext uri="{FF2B5EF4-FFF2-40B4-BE49-F238E27FC236}">
                <a16:creationId xmlns:a16="http://schemas.microsoft.com/office/drawing/2014/main" id="{C5EE5B99-B366-4F33-A52A-F07A7EA6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4275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freefever.com/stock/top-wallpaper-background-wallpaper-old-car-classic-cars-wallpaper.jpg">
            <a:extLst>
              <a:ext uri="{FF2B5EF4-FFF2-40B4-BE49-F238E27FC236}">
                <a16:creationId xmlns:a16="http://schemas.microsoft.com/office/drawing/2014/main" id="{15D7439E-09F6-4155-96AE-33191A9C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8989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8BEED-AE9E-4DCC-8CB1-AD4A1441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Zlata dvajseta leta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34E4E6BF-9B4D-4DE6-B3AD-55089FD2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Življenjski cilj za Američane je bil imeti hišo, obilo hrane in dobro službo.</a:t>
            </a:r>
          </a:p>
          <a:p>
            <a:r>
              <a:rPr lang="sl-SI" altLang="sl-SI"/>
              <a:t>Zapravljali so denar za zabavo in lagodno življenje.</a:t>
            </a:r>
          </a:p>
        </p:txBody>
      </p:sp>
      <p:sp>
        <p:nvSpPr>
          <p:cNvPr id="12292" name="AutoShape 2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>
            <a:extLst>
              <a:ext uri="{FF2B5EF4-FFF2-40B4-BE49-F238E27FC236}">
                <a16:creationId xmlns:a16="http://schemas.microsoft.com/office/drawing/2014/main" id="{BAA01D9C-66D9-4F3F-B5A1-A7FF754AC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2293" name="AutoShape 4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>
            <a:extLst>
              <a:ext uri="{FF2B5EF4-FFF2-40B4-BE49-F238E27FC236}">
                <a16:creationId xmlns:a16="http://schemas.microsoft.com/office/drawing/2014/main" id="{91FD7991-C337-480D-9308-538AA7B5E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2294" name="AutoShape 6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>
            <a:extLst>
              <a:ext uri="{FF2B5EF4-FFF2-40B4-BE49-F238E27FC236}">
                <a16:creationId xmlns:a16="http://schemas.microsoft.com/office/drawing/2014/main" id="{CA4C3985-7C62-4AF1-A8C3-FFEFEC7180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2295" name="AutoShape 8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>
            <a:extLst>
              <a:ext uri="{FF2B5EF4-FFF2-40B4-BE49-F238E27FC236}">
                <a16:creationId xmlns:a16="http://schemas.microsoft.com/office/drawing/2014/main" id="{CAE27833-751F-4AD8-92E4-1C60FBF14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2296" name="AutoShape 10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>
            <a:extLst>
              <a:ext uri="{FF2B5EF4-FFF2-40B4-BE49-F238E27FC236}">
                <a16:creationId xmlns:a16="http://schemas.microsoft.com/office/drawing/2014/main" id="{446E6A9D-91EC-45EC-BC9B-3A5AADBD3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2297" name="Picture 12" descr="http://s3.amazonaws.com/rapgenius/filepicker%2FgkTHRLQsyzS3MggKloYA_money.jpg">
            <a:extLst>
              <a:ext uri="{FF2B5EF4-FFF2-40B4-BE49-F238E27FC236}">
                <a16:creationId xmlns:a16="http://schemas.microsoft.com/office/drawing/2014/main" id="{80FE8960-A0C8-4A01-BA60-E172DA06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260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 descr="http://7ayatoadeebah.files.wordpress.com/2011/11/abandon-house.jpg">
            <a:extLst>
              <a:ext uri="{FF2B5EF4-FFF2-40B4-BE49-F238E27FC236}">
                <a16:creationId xmlns:a16="http://schemas.microsoft.com/office/drawing/2014/main" id="{D8C62DDE-B6DE-46C3-92C4-8ACDBE06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33480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oirbabes.com/precode/wp-content/uploads/2012/08/peg1-stars-hollywood-sign.jpg">
            <a:extLst>
              <a:ext uri="{FF2B5EF4-FFF2-40B4-BE49-F238E27FC236}">
                <a16:creationId xmlns:a16="http://schemas.microsoft.com/office/drawing/2014/main" id="{3B5A8153-97B0-49F8-BA2A-281D70B4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5639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0F2267-481F-4F44-8CC8-A7021B43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Ameriški delavci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95BB8D0C-E2CC-44AC-B64F-AAD7785E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572000"/>
          </a:xfrm>
        </p:spPr>
        <p:txBody>
          <a:bodyPr/>
          <a:lstStyle/>
          <a:p>
            <a:r>
              <a:rPr lang="sl-SI" altLang="sl-SI"/>
              <a:t>Veliko si jih ni moglo privoščiti hiše ali avta.</a:t>
            </a:r>
          </a:p>
          <a:p>
            <a:r>
              <a:rPr lang="sl-SI" altLang="sl-SI"/>
              <a:t>V ZDA so se preselili iz Evrope ali iz južnega dela Amerike.</a:t>
            </a:r>
          </a:p>
          <a:p>
            <a:r>
              <a:rPr lang="sl-SI" altLang="sl-SI"/>
              <a:t>Njihova najljubša zabava je bila obisk filmskih predstav.</a:t>
            </a:r>
          </a:p>
          <a:p>
            <a:r>
              <a:rPr lang="sl-SI" altLang="sl-SI"/>
              <a:t>Hollywood je postal filmska metropola sveta.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alktofrank.com/sites/default/files/drugs/LARGE%20PHOTOS_ALCOHOL.jpg">
            <a:extLst>
              <a:ext uri="{FF2B5EF4-FFF2-40B4-BE49-F238E27FC236}">
                <a16:creationId xmlns:a16="http://schemas.microsoft.com/office/drawing/2014/main" id="{2EB7422F-B09E-4730-946E-550DD887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02038"/>
            <a:ext cx="48768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61EE3CB-40D2-420F-8C3B-88D95D75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291512" cy="5905500"/>
          </a:xfrm>
        </p:spPr>
        <p:txBody>
          <a:bodyPr/>
          <a:lstStyle/>
          <a:p>
            <a:r>
              <a:rPr lang="sl-SI" altLang="sl-SI"/>
              <a:t>V ZDA je bila prepovedana prodaja alkohola.</a:t>
            </a:r>
          </a:p>
          <a:p>
            <a:r>
              <a:rPr lang="sl-SI" altLang="sl-SI"/>
              <a:t>Začeli so se ukvarjati z prepovedano prodajo.</a:t>
            </a:r>
          </a:p>
          <a:p>
            <a:r>
              <a:rPr lang="sl-SI" altLang="sl-SI"/>
              <a:t>Iz skupin ljudi, ki so se ukvarjale z nelegalno prodajo alkoholnih pijač so nastale </a:t>
            </a:r>
            <a:r>
              <a:rPr lang="sl-SI" altLang="sl-SI" b="1"/>
              <a:t>mafijsk</a:t>
            </a:r>
            <a:r>
              <a:rPr lang="sl-SI" altLang="sl-SI" b="1">
                <a:solidFill>
                  <a:schemeClr val="bg1"/>
                </a:solidFill>
              </a:rPr>
              <a:t>e</a:t>
            </a:r>
            <a:r>
              <a:rPr lang="sl-SI" altLang="sl-SI" b="1"/>
              <a:t> </a:t>
            </a:r>
            <a:r>
              <a:rPr lang="sl-SI" altLang="sl-SI" b="1">
                <a:solidFill>
                  <a:schemeClr val="bg1"/>
                </a:solidFill>
              </a:rPr>
              <a:t>združbe</a:t>
            </a:r>
            <a:r>
              <a:rPr lang="sl-SI" altLang="sl-SI" b="1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D0A66-CCF1-451A-8B49-185CDA84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Vzroki za krizo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B93F312-9189-4E87-A255-F2160DA7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72000"/>
          </a:xfrm>
        </p:spPr>
        <p:txBody>
          <a:bodyPr/>
          <a:lstStyle/>
          <a:p>
            <a:r>
              <a:rPr lang="sl-SI" altLang="sl-SI"/>
              <a:t>Svetovna ekonomska rast je slonela na uspešni rasti ameriškega gospodarstva. </a:t>
            </a:r>
          </a:p>
          <a:p>
            <a:r>
              <a:rPr lang="sl-SI" altLang="sl-SI"/>
              <a:t>Ljudje so upali, da bodo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hitro obogateli.</a:t>
            </a:r>
          </a:p>
          <a:p>
            <a:r>
              <a:rPr lang="sl-SI" altLang="sl-SI"/>
              <a:t>Kupovali so delnice na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borzah.</a:t>
            </a:r>
          </a:p>
          <a:p>
            <a:r>
              <a:rPr lang="sl-SI" altLang="sl-SI"/>
              <a:t>Cene delnic so bliskovito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naraščale.</a:t>
            </a:r>
          </a:p>
          <a:p>
            <a:endParaRPr lang="sl-SI" altLang="sl-SI"/>
          </a:p>
        </p:txBody>
      </p:sp>
      <p:pic>
        <p:nvPicPr>
          <p:cNvPr id="15364" name="Picture 2" descr="http://3.s3.envato.com/files/14200947/The_Rich_Man_prew.jpg">
            <a:extLst>
              <a:ext uri="{FF2B5EF4-FFF2-40B4-BE49-F238E27FC236}">
                <a16:creationId xmlns:a16="http://schemas.microsoft.com/office/drawing/2014/main" id="{71695065-2DFC-4C45-A68B-83881CB8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708275"/>
            <a:ext cx="34972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>
            <a:extLst>
              <a:ext uri="{FF2B5EF4-FFF2-40B4-BE49-F238E27FC236}">
                <a16:creationId xmlns:a16="http://schemas.microsoft.com/office/drawing/2014/main" id="{32D03F1E-4488-4A20-9EAC-9D03621E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6049962"/>
          </a:xfrm>
        </p:spPr>
        <p:txBody>
          <a:bodyPr/>
          <a:lstStyle/>
          <a:p>
            <a:r>
              <a:rPr lang="sl-SI" altLang="sl-SI"/>
              <a:t>24. oktobra 1929 je v ZDA prišlo do </a:t>
            </a:r>
            <a:r>
              <a:rPr lang="sl-SI" altLang="sl-SI" b="1"/>
              <a:t>zloma borze na Wall Streetu</a:t>
            </a:r>
            <a:r>
              <a:rPr lang="sl-SI" altLang="sl-SI"/>
              <a:t>. </a:t>
            </a:r>
          </a:p>
          <a:p>
            <a:r>
              <a:rPr lang="sl-SI" altLang="sl-SI"/>
              <a:t>Vsi so želeli prodati svoje delnice, a jih nihče ni želel kupiti. </a:t>
            </a:r>
          </a:p>
          <a:p>
            <a:r>
              <a:rPr lang="sl-SI" altLang="sl-SI"/>
              <a:t>Cene delnic so strahovito padale.</a:t>
            </a:r>
          </a:p>
          <a:p>
            <a:r>
              <a:rPr lang="sl-SI" altLang="sl-SI"/>
              <a:t>Mnogo ljudi je ostalo brez premoženja.</a:t>
            </a:r>
          </a:p>
          <a:p>
            <a:endParaRPr lang="sl-SI" altLang="sl-SI"/>
          </a:p>
        </p:txBody>
      </p:sp>
      <p:pic>
        <p:nvPicPr>
          <p:cNvPr id="16387" name="Picture 2" descr="http://thedockworkers.org/wp-content/uploads/2012/10/Wall_Street_1929.jpg">
            <a:extLst>
              <a:ext uri="{FF2B5EF4-FFF2-40B4-BE49-F238E27FC236}">
                <a16:creationId xmlns:a16="http://schemas.microsoft.com/office/drawing/2014/main" id="{3E44FD03-87F2-4490-AD3C-46F01E37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 bwMode="auto">
          <a:xfrm>
            <a:off x="4284663" y="3689350"/>
            <a:ext cx="4481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2">
            <a:extLst>
              <a:ext uri="{FF2B5EF4-FFF2-40B4-BE49-F238E27FC236}">
                <a16:creationId xmlns:a16="http://schemas.microsoft.com/office/drawing/2014/main" id="{9580951E-F97D-421F-8DD8-C951E781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6049962"/>
          </a:xfrm>
        </p:spPr>
        <p:txBody>
          <a:bodyPr/>
          <a:lstStyle/>
          <a:p>
            <a:r>
              <a:rPr lang="sl-SI" altLang="sl-SI"/>
              <a:t>ZDA so doživele veliko gospodarsko krizo.</a:t>
            </a:r>
          </a:p>
          <a:p>
            <a:r>
              <a:rPr lang="sl-SI" altLang="sl-SI"/>
              <a:t>Bankrotiralo je veliko bank in podjetij.</a:t>
            </a:r>
          </a:p>
          <a:p>
            <a:r>
              <a:rPr lang="sl-SI" altLang="sl-SI"/>
              <a:t>Ker so bile vse države povezane z gospodarstvom ZDA, se je kriza kmalu razširila po vsem svetu.</a:t>
            </a:r>
          </a:p>
        </p:txBody>
      </p:sp>
      <p:sp>
        <p:nvSpPr>
          <p:cNvPr id="17411" name="AutoShape 2" descr="data:image/jpeg;base64,/9j/4AAQSkZJRgABAQAAAQABAAD/2wCEAAkGBxQSEhUUEhQWFhUXFhQZFhgUGBQVFBkYFhQXFxYXFRQYHSggGBolHBUVITEhJSorLi4uFx8zODMsNygtLisBCgoKDg0OGxAQGzQkICUtLywsLCwvLCwsLCwsLCwsLCwsLCwsLCwsLCwsLCwsLCwsLCwsLCwsLCwsLCwsLCwsLP/AABEIAN0A5AMBEQACEQEDEQH/xAAcAAABBQEBAQAAAAAAAAAAAAAAAwQFBgcCAQj/xABQEAABAgMDBQkMBwYEBgMAAAABAgMABBEFEiEGMUFRYQcTInGBkaGx0RYjMkJSU2JykrLB0hQkc4KTosIVM0Nj4fA0VKOzCBd0hJTig8Px/8QAGgEAAgMBAQAAAAAAAAAAAAAAAAQBAwUCBv/EADcRAAIBAgIFCwQDAQEAAwEAAAABAgMEESESFDFRcQUTIjJBUmGRodHwIzOBsRVC4cFiJEOCU//aAAwDAQACEQMRAD8A3CIAIACAAgAIACAAgAIACAAgAIACACPn7blmP30wy39o4hHWYlRbIxMsy33X8SzZuJxBmFCor/JQfC9ZWGoHPAljkBS8ncup+QcKytTzayVONvKUpKic5CzUtr4sNYMdzpSgsZIiM4y2GxWPupWc+hJU9vKz4TbqVApPrAFJG0HmjmMHLYS2ltJ2SypknjRqbl1HUHW73s1rEunNbUCkmS6VA4jEbI4JPYACAAgAIACAAgAIACAAgAIACAAgAIACAAgAIACAAgAIACACp5RbokjKVSXN9cH8Nii1V1KVW6k7CaxbCjKRw5pFHc3SrRnVFNnSl0VIvBJeUONZo2g7CDxxfzEIdZ/P2c6cnsK1lcJ9pNbRnbq1CqZcOlTh42mqNoT6RPOcIOdpx6qI0ZPayky8spw4AAaTo/qY5SqV34EylGnxJiVk0ozYnSTn/pD1KjGmstu8VnUctoupFRQ4jbFjSeTOMSMm7L0t+z2GEqtq09KmMwr9kh1k6iTcVvc648wSaJdSELaB1OtlN5PrA01gZ4pVxNZNFvNp7C/S25zNtALs20W1pzp3ta2ag6rilJPLExu6U8n/AMYOjOIqcqLcs/8AxTJebGdS0BQp9szgnjUDHXN0p7Hgc6U1tLJk/uuSb9A+FS6zpVw2q7HU5htUExXO3ktmZ0qiZfpd9LiQpCkqScQpJCkkbCMDFGGBYKRABAAQAEABAAQAEABAAQAEABAAQAEABAAQAVfK7LqVs8XVq3x6lQy3Qr2FZzIHHjqBi2FKU9hzKSRnP0m17cPA7xKnUVNskaar8N87BwcMwhjCnS25v55FfSkTdnZD2bJJvzB+lKSKqLlEy6aZ+BW7T1iqMyvyvFPRp5vcvf2G6dlJrGWS8SvZU7q7hG8WcEtpzBaEgcjSCOmg4tMc0o16jxqZeC/6/YJulFYRz8X/AMRRWrPUtRcfUpa1GqryipSjrWs4kxr0rTtn5e4hUuOyJIBIA1Acgh3JIWxbZHTlqAYIxOvRya4Uq3SWUBinQbzkMpa0VpOJvA5wfgdEL07mcXnmXToxkssialphLgqk8Y0jjEaFOrGaxQnODhtOZuSS5nwOgjP/AFiKtGNTb5kwqShsE7KteYkFcE3m64pNbh2g50K2jpjEvOT1LrbeySNK3u3Hq7NzNVyXy838d6cN4DhNO4qHFpKdoPNGNOV1avN4rzXujSjGhX2LB+THdp2TZ87UzDG8un+MxwTXWoAUV94Kh235Ywynl6r3FqvJ72wz/ZWnck7Rssl+zXy+znIb4RI9OXxC9VU8LUBG1CvSrLPz/wBM+VOcHgWfJHdWYmCGpsCXdrS8a7yo5qXji2disNscVLdrNZkxmntNGBhcsCAAgAIACAAgAIACAAgAIACAAgA8WoAEk0AxJOAAGckwAZNldukuPufRLJClrUSnfUCqla94Bwp/MOGkYcKGqdFJaUyqU3sR7k5ueMy3frRIffPCDNbyATjVxR/eK1k4bFZ4UvOU4UVgtu5bf8RfQtZVMx7lhlw3LJuuHGguMNUrTRe8lO06sBojD/8Ak3r3R9P9NDClb+L+eRktrWxM2grhm60DggVDY+dW09EbVlyfGC6C/wD0zPuLty63kKSkklsYZ9JOf+kbVKjGns2mdOo57TqamUtiqjxDSeIR1UqxgsWRCm5bCCnJ9TmGZOofHXGbVryqcBuFJQGkUloQAdNrKTUGh1iJUmniiGk9pMyVrA4OYHXoPHqh+ldJ5T8xWdBrOJKFAIxxB5obwxRRjgRczZZSQtklKgagA0IOtKtEI1rPFPR8hmncYbfMseT+XZHepwUNab6B/uI0cY5tMebuuTMMXS8vY2aN7/8A08y/2faKkUWyvA41SQUqHUYzKdSpRl0Xg+3/AFD8oQqxzzPbcsOTtOu+gS81TB5A4KjoDg8biOOoxvWXKqb0Z5P0/G4ybixcelHNepW7Nt6esF0S82guyxwRQ1FNcu4aUppbVTkznYlCFVaUdogm45M2CxrWZm2kvMLC0KzEZwdKVA4pUNIOMKSi4vBlqeI+jkkIACAAgAIACAAgAIACADh51KElSiEpSCVEmgAAqSScwgAxjKfKWZtqY+hWeCJevDVim+AcVunxWtSc501zByEFSWlLaUtuTwRbLHsqWsllQbUku07/ADDlBmzgVwSkaE89TGJf8pylLm6Wb8Oz3Y/b2qw0p7DO8qd0RS1FuSqSSQXlCqj9kk+8ebTFFtyY5S062bfZ7+xbVu0lo08lv9iqytlFRK3iVKJqQTUk61q0mPS0bNLDS8jHqXDfV8yVCQBqA5AIewSQttIyYtIlQbYSVrUaCgJqdSUjwjCVe8jFPR8+wYpW7ltLfk3ublffZ8mpGDSVUI+0cTp2Jzazmjy13yu28KXm/wDiNijZpLp+RP8A/Liz/NL/ABXvmhL+Uue96L2GNVpbv2H/AC5s/wA0v8V75oP5S53+i9idVp7v2H/Lmz/NL/Fe+aD+Uue96L2DVae79nn/AC5s/wA0v8V75oP5S573ovYNVpbv2ITm5tJKQQ2Ftr0LDi10O1KyQR/dRHcOVa6ljLBrgl+jmVnTayyM/tSzJmzl3XU3mieCsVLauI+Ir0T0549HZcoqoug+Ke0y7i0aefmOJSaS4KpPGDnHGI2qdWM10TOnCUdp5OSCXBjgdBGf+ojmrRjUWfmTCpKGwaWdaczZ6qoN5snFKqls/Irb1xjXnJ6n11waNK3u3Hq+RoFhZQszQ4Burpi2rwhrI8obR0R5u4tKlHbs3mzSuIVdm3cWhqcbdaMvOI31hWGNbydRSRjhrGI0Q1Z8oSpNKTy9V7ooubONRYx2/spk7JTVgPiYllb9JuEZ/BUNCHaYJXTwVjPzpj08JwuImNKMqbwNeybt5meYS8wqoOCkml5CtKVjQR05xC04OLwZYniiVjgkIACAAgAIACAAgADABjOXWUbtqzQs6QxbvUWoeC4UnhKURmZR0n7tXKcFTjpyKZScngiSnrXk7Bl/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+tNdK2yEjjIrQbYulyXcJY4LzOVd0mWd6aSlBWogJSkqJ0XQKk11UhBQbej2jLaSxIvJ/KdidC94KuBdvBabp4VaGmrA80X3FpUoYafaV060amOiJHK2X+lfRCpQdvXcU0QVFIUBe2gjlwjrUqvNc7hlt8SOfhp6Hae2plQww+3LuX98cuXaJqnhqupqa4YiIpWlSpTdSOxBOtGMlF7Wc2flSw8+5LoKt8bv3ryaJ72oJVwq6zE1LOpCmqj2PDDPeEa8ZScVtQhZ2UcrPqcYQlTiQk37yO9FNaCpOeuiOqlrWt0qjeG7PMiFaFVuKz/RUcpsgVtEvSNSBiWq8NOve1Hwh6Jx480adnypsVTJ7/fcKV7LLGOa3FdkbYB4LvBUMKkECo0KHin+8I9NSu08pefYY9S3wziS5QCNBB5QYb2oW2Mh5yxyk32CUqGIAJBB1oVoMI1rNNdHyGqdzg+l5k5YWW5BDc4DhQBwChH2iR1jm0x5y65M2un5fP0bVve9k/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+QvUuG8o+ZMhIA0ADkAh3JC2LbIictepCGAVKJoCATU6kJzqP8AeMJVrtRT0fPsGadu3nIs2TO56pZDs8TjiGgeEftVDN6o59EeZu+VdqpZvf7e/obNGy7+zcaQyhKEhKAEpSKBKQAANQAzRiSk5PF5mgklkhvayu8O/ZOe4Y6pdePFET6rMBbX3gjegeGk77Q1HBpvd7MAc9DHr2vqY6X4/wCmGurs/JoOU1sJbsiXbaXe35ttu9mNxtI32oObEBFPSjHtqDleSlJbHj+XsH61RRoJLty8tpA5Dz30SebTfSpDyUoUUKBSCsBSQSPGSvgnjMN3tN1qDyzTx8vdFFvLQq7do2yvYWu0Zm4CVJVfwwUAhpCiRtAFcNUd2bStoY9q/bZFdN1pYHb1tmbm5JxfhpMuheoqS9W8OMEHjrEKgqNGpFbHi15E85zlSDfh+xlak8tqZnLhoXFvtk6bqnaqA47tOImLaUFOlDHswfoV1JOM5YdpqGQtmol5RBQQougOLWMxJGAGxIw59cYN/WlUrNPLDJI1LanGEFh25lgvQkMFcynyTZnAVfu3qYOJGfYtPjDp2w7a3tSjltju9hetbRqZ7GZxNy8xILuOpqgnA50K2oXoOw80emtL9SWMHit3ajFuLXB4Sye8lJKcQ6KpOOkHOOMRsU6saiyM6dOUHmeT1nIdHCFDoUM47eKIqUY1FmEKrhsI6TnJmQVwDeaJxSa72eTxFbeuMa85PUuuuDNO2vHF9F/g07JXKOVtJlUk/glwYIURfbXoUg6RWhBGY5xiYRtnVtJqEur2P/g3WULiOlHb2r/pH5FWm7Y0+uQmj3lxQuq8UKVg26nUldLqhoI2Gu3UiqkNJbTNi9F4M2qEy4IACAAgAIAKnlrl9LWcLqzvj5FUsoIv45is5m07TjqBgA+fJgvz7y33Ti4oqUo+CNSUjSAKAbBDMKc6uSyXzzKp1I0+I/lm0Nm4yL6/GUcw9ZWj1RDUFGHRgsXv9xaTc1pTyQtMTCGRVxV5Z5zsSNA/vGLJTjSWMnmcRjKplHYM7PkJm0V3WxdbB4SjUNp9ZXjq2DZmzxj3nKCgum/wjRtrRyfR8zTMmslWJIVSL7pFFOq8LaEjxE7Bykx5m5vKlfJ5Ld82mzRt40/F7yevQmXnl+JDAbWgCppxKRUqQsDjKSBHdNpTTe8iSxi0ZRKZMWkGlS4butOKSpYUpmhKaUJUCVAYDNqj0M7y0c+cbxa2ZMyo29fR0cMnwJBzI19b7DK0n6M0kJLgUgVrVxxSU1KhVZuio0CKVf0o05Tj1nnhnwWPZ6lmqzclF9VfGKZR5AlCUKkg4td7hBS0VApUKSTdzEdI1RzbcpKTarYJeCf+k1bPBJ0xzYlkTX7S+kvM3EqBvG82Re3kIOCVE0vAxxXr0dW5qEsWtmT347jqlSqc9pyX63DOcyMdankLl27zG+trwUgXBfBUmhNSBQ0pooIshfwnQam+lg1255bTmVrKNVOKyFZLJN1ybmt/busuh+4uqDRSnQptQANQcK5o5newjShoPFrDFZ7syY20pVJaSyeP+ElkJKTctfYfb71UqbWFIIBrwgAFVorwhhnrrii/nRrYVIPPtWfzIttYVYYxksi334zRw5K4AEJyXQ6godSFoOcKxHHsO2O4TlB6UXgyJRUlg9hnGUORbjBLsqVLQMboxdRxeWOnjjdtOUlJpTyl2Ps/z9GXXsmljHNbiPs23QeC7gfK0co0f3mj0NG7xyn5mNUtsM4k2UgjQQeUEQ7k0LZohZ+wiDfYJSoGoANCDrQrQYRrWia6HkN0rlp4S8xe2crFzbCWp1NX2cGnwAFqQcFNvp06CFDSM2JJWoz5t4MYktJYo2XclyoM5Kb24qrzFEqJzqQf3a9poCknWknTEVoKMsVsYQeKLzFJ2EACE7ONsoU46tKEJFVKWQlIGskwAY1lpuuLdJYswKSDUF8p74r7FBHBHpKFdgzx0k28EQ3hmyhM2WEVdmlVJNTeJUSTiStWdaj/AHWHYW0YLSq+QrKvKT0afmLJeXMYI70yM6syiBoTq/vijvTlV6vRjvOdGNPbnIbzNqoaTvcuBQeNo4xrO0xXO4jBaFLzOo0ZTelUCwWpRSt8npgjH92lD6lK9daUEAbAa7RmjJualw/tRxb7W16Yv9mjRhS/u8FuzNCl8tbObSENu3UJFAlLL4AGwBuMWXJ91J4yWL4r3NFXNFLBP0fsKd3kh58/hTHyRz/G3Pd9Y+5OtUd/o/Y87u5Hz5/Cf+SJ/jrnu+q9w1ujv9H7B3dyPnj+E/8AJB/HXPd9V7hrdHf6P2PO7uR88fwn/kg/jbnu+q9w1ujv9H7Hnd3I+eP4T/yQfx1z3fVe5OtUt/o/Y87upHzx/Cf+SD+OuO76r3I1ujv9H7Hnd1I+eP4T/wAkH8dcd31XuGt0d/o/YO7mS88fwn/kif4647vqvcNbo7/R+x53cSXnj+E/8kH8dcd31XuGt0d/o/Y87t5Lzx/Cf+SI/jrju+q9w1ujv9H7HndvJeeP4T/yRP8AH3Hd9V7hrdHf6P2Du3kvPH8J/wCSD+PuO76r3DW6O/0fsed20l54/hP/ACQfx9x3fVe5Ot0d/o/YO7aS88fwn/kg/j7ju+q9w1ujv9H7HndtJeeP4T/yQfx1x3fVe4a3R3+j9it5Rv2dM1Wh7e3fKDT11R9NNzpGPHD9tG7pdGUcVxWXDMVru3qZp4Pg/YrNn2otk0BCkVzY0401FRzckbVKvKHDcZdSjGfHeWqz59Dwqg46UnwhyatsaVKrGoshCdOUHmE/ZqHhwhjoUPCHaNkRUoxqLMKdWUNhG2NPzVkzAfZooUKVVrva0kglKgMUnAUOg68RGfVozp5PYP06samzabrkXl9K2iLqDvb4FVMuEX8M5QczidoxGkCFy0tkAHzfukT02/aLktNuUQh2jSUghoIVi2sI8ZRSU4kmhJFaR3TjpSSOZy0U2RTs0zKgpaF9zST+pXwEOupToLCGbFVCdbOWSGak1o7NKOOKWxgoji8VPXFLWPTqvgvnYWLLo01+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/Ee9zMx5A9tPbBqtXd6oNZp/ENLQsp1gAuAAE0FFA6K6I4qUpw6x3CrGfVJmzMkS60HFOXFKFUpu1FDmvGunZmi+naOUNJvDd/ovUu1Geilx/whGrNcU6WQBfBUCCQPBz4mF1Tk56C2jLqRUdPsHvcxM+QPbT2xZqtXd6or1mnv8AQaWhZTjASXABerSigc2fNxiK6lKUOsdwqxn1STk8knXGg5eSkkVSg1qRoqfFrF0bSco6WJTO7hGWjgRMlZ7jqy2gcMA1BITmNDn01MUQpym8FtL51IxWL2D/ALmJnyB7ae2LdVq7vUq1mnvI+dkFtLCFjhEAgAhWc0GbTFU6coPB7S2E4yWKJKZyemGEb9gLuJuKN9O04c9KxbK3qU1plUbinN6PxjuysogaJewOhYzfeGjjzcUMUbvsn5lVW27YeRYaAjQQRxgj4w5k0KbCs29ZaWaPNKLZChdAJBCtBbUMUkYmM+5oRgtJeQ9QrSk9Fm5bltozszZ6HZpaSVKUG1KQb6m00SFLoQCSoLxpiKGExoqu75k/VDU6gYoIadI8lRq0o8SiU/8AyCADHmHQihAvL0EiqU8Q8ZW04CLIy0dm04kscnsNEyU3OC623Nzq6pdAW20CbykkAhTq84BqOCNGnRGbyldSoRSXWbG7WjGo/BFeyUQETz6KUu78kbLjwFBzdEa/J8sWnvSZm30cI8GTeWLV6VXsKDzLFegmHbpY0mJ2rwqorFk5QhlpLZQVUvYggZ1E/GFaV0oRUcByrbucnJMUnspkuNrRvaheSRWo0jiial2pxccNpELZxkniSuQB7y4P5ledCeyLbHqNeP8AwovesuAhugt4Mq2rHOEn4RxfLJM6sXm0N28rEgAb2rAAeENA4oFepLDA7do29ojaWUqXWlI3si8KVqMMaxzVulODjgdU7ZwkpYk3kKfqx2OK91J+MX2f2/yLXn3PwRu6AOGyfRX1pim960WXWWyQDK9Pmle0OyOtdW4NTe8O69Pmle0OyDXVuDU3vIrKC2RMBICSm7eOJBrUDshe4rqollsL6FHm28zQ5MUbQNSE+6I1YropGVLrMoU7PBqfccIrRahQYeLdjLlU0K7kacKelQUfAkO7BPmle0OyL9dW4p1N7yHt+1fpRRRJTdvDE18KnZC1etzrQxRpc2nizSkJoANQAjXSwyMhvFmcotIMzjrl2ovvCgIGdZx6IyY1VCq5YbzWdNzpKPAle7FPmle0OyGNdW4o1N7xhITP0ifbXSgKgQDjS4ivWmvLFMZc5XT+ZFs4c3Qa+Zl4tNYDLpOYNrJ4rpjSqPCLx3GbBdJYbyo5H5OtzTLxcUpKkqQEKTiQbpJqCaEGqebRHlLy6lQlHD8o9Rb26qxeI3eambPVRYvNE4HEtn1T4itnXD1nfqS6D4pid1ZNdZflHVFWlNS8uzUX1BOOdNcXF/dQkn7sM3FbnGsNhRQpc2nifT0jJoZbQ02LqG0pQgDQlIoBzCFi8QtuzETUu6w54DqFIOsVGBG0GhG0QAYPl7kezIrlJRglbzgJddX4SlOLQ23RIwSkELoBrxJhu3SwciqpuNhtRAQUNp8FtCUgaqDDopHkuVqmlWw3L9mxZxwhjvMPcTvVtPJzXnHP9RvfekkR6LkmeMKb3rDyy/4ZPKMetxxJ+3Wr0u8P5a+gVHVG3WWNOS8DIovCpHiZrLSS3KlCSqmelPiYyIU5T6qNiU4x2sW/Y73mzzp7Y71ep3Tjnqe8sW565++T9mRy3weoQzYvrLgK3y6r4jrL5FWEHU4OlKosvV0EcWT6b4FRZst1SQpKCQcxqnthFUaklikPOrBPBs9csp5IKlIIABJNU5hn0wOhUSxaBVoN4JltyBPeFj+aelCYesuo+Ije9dcBrugj9yftP0RXfdh3Y/2K6myHiAQ2aHanthXmKj7Bp1qaeGJ7+xn/ADZ509sTq9Xu/oOfp7xtNya28FpKag0zY80VzpyhlJYHcJxlsZrDYwHEOqNxbDDZmdpMqdmnggXjvjmApmCjrjHnFzqNI2abUaax3Cf7Hf8ANK/L2wcxV7oc9T3nLMopLzaFpIJW3gdRWBHKhKM0pLtR05JwbW5mqxtmIZOllby1ltJVUlRp6RJjDUZTb0V4m25KCSbFP2Q/5pXNHXMVO6Rz1PeSeRTR+lY+KhdeOoT8TFtovq/gpu5fS/JbMp3bsq8dabvtKCfjD1w8KbEbdY1EcbnbVJUq8p1Z5glP6THiuUpY1UtyPXWKwpt+JaEJQSA4lK0VF9KgFJUmuIIOcUhKlPQmpbhqpHSg4kIbJbsvKJhLNUtLKLqSSQBMJW0U1ONAvHHNhHsY006bkebcsJYG5QuWBABjuVI3/KWWbOIQZcewFv8AxhyGVFlUuui9Wiurq+Mjmw+EeIvJt3En4m7bxwppGNZaje7ZQryt4Ufvd7Pux6HkeeNOD3Nr55mXyhDOS8CxOovJI1gjnFI9S9h56OTxM/yWVQuJ2J6CR8YzrJ4OSNK6WKTLBWNDaJkZkGaPOp9AflXT9UZ9n15IavM4Jkxlqmsqo6loPTT4wxdrGmL2jwqfgjLCc7wjZeHMoxNs/pIsrrpscT5q04PQV1GLKqxg+DOKeU0ebn6u9Oj0x0pHZC1i+i+P/Du9XSXA53QU8Bo+ksc6R2RF8uivnYTYvNi0m53tHqp6hDdPqoqn1mLX46wOSuZTmrjY2daoz7zrxHLbqs0OkaKMwz+yT9ceO13/AHIzrfOvJ8TTq/ZS4FivxoYCZX18O0GxqU30C9GfUzuF+BxZW7L1MLupUdSVHmFY0JPBNmbFYtIoeR4pvh2IHvQhYraaV29hY1O0FdUPPITSzIjIFNXHl+ike0ok9UI2WcpMZvXhGKJXLhykqR5S0DmJV+mLrx/T/JTZr6n4JrIo3JFkAJxClVKQTwlqVnPHHir2eNeR621h9JZks44TnPZzQpjiM4JEZutruvWbMjPvaSTtaW2se+Y9lYy0qXFL9HmrhaNTDxNpBrjFB2ewAY9LcPKpVfFKqckmO2G//o+byr+5dZnFavWV1x4StnVlxf7PQU8oLgZLuvN3JqWcwxbP+m5X9cbvI7wg1uafzyM++WMl4omwqPZnlzPpEXJt1PpODmXUdUZtDKtJcTTqZ0k+BN34fFCNyTN2dWNaXR+YH4Qhb5V2uIzcZ0U+BZMqU1lXdgB5lAw3cr6TFLf7qK5k+53qmpSu34xVaP6YzcLpj+YVVCvVV1GL59VlUdpxufK4Lw2tnoVCljsf4LL3avyK5fDvLf2n6FR3erorj/w5sus+BGSdsNJQgEmoSAcDoERC5pqKTZZOhNybQt+3GvKPsmO9ap7/AEOdXnuIu0JpLzzVw1FUDEEYle3jhStUjUmsPD9l9ODhB4+P6NKrGqZRndhmr7p9fpXGdbfcl+TTrfbiT96HxPAiLJF60QdRV0NkQhHO5+bhueVuW+2l3Zd4/wAtfukQ7WeFOT8BCjHGpFeJT8lxRCz6XUB2wrZ5RY7dbUSU+5RpZ9FXVDNWWEG/Appxxmj3IBvvTqtawPZTX9UL2K6LZ1evpJHO6C7RtpOtSleymn6oL15RQWSzbLxY9n3JdlN5vBpseGmvgiPEV+lUlLHtPXUnhBLB5eAutunjJ5Kn4RTgW4kTuwJrIyCtQeT+VPyx63kp40o8Dz17lUlxNjs9d5ptWtCDzpBiHtORxEEmPWfhlS5tK+mTTDj+x83lS65dJkcNXrK6zHgq33JcWehp9VcDNN2ZircuvUtxPtJCh7hjV5Hec4+AnerJMJCYvNtHykJ57oPbHt4SximeXnHCTXiU60eBPr2qH5mweswj1bn5uHo50CSvRoYipHWMq7PjaV9KCYQjlc/NwzUWNAt9tJrLvD+Wv3SYdrLGnJeDEqOVRPxKbk8vgKHpdYHZC1m+i+I7cLNEotWB4jDb2C6EcgDi8Njf6oRsf7F17/UfZcj6unY6n3Vxbe9RcSqz674FGjMNIIAHNmirzX2jfviO6axkuKOKnVfA1MqjbZiozvJ48NZ2dZjOtM5SNS46qJ29GgKEfkrwp1Z1Bw/mA+MZ9DOu3xGLjKilwLFlK99UdOsU51hMNXD+kxW3X1UVywMGuNSvgPhFdovpjNx1xW2XKMq20HORHVy8KTOaKxmiXyKTSVB8pazzG7+mCzX0iu7f1CJy6N95lvYfzqCfhC1/LBrwRfYxxT8XgaME0FNWEeGe09eth4YAI/deNLPkBtdP5R2x67kn7UeH/Tz199x8TX7KTRloam2xzJEQ9pwOogkx21u9ZUNK0LLf52FNe8IbjnRKn1y8TyaOL9Y9JrHh7qKjXmvFm9ReNOPAou600FSF6g4DzZrjpvI/WIc5KmlXww2plN3F83j4lWsZ/wCrSytSgn32+siPbUX9OD+dqPNVY/Ukvm8hsqhdm0K1pbPMog9Ahe46NZPgX2+dJriOaxoC+BHsKuzrZ9JHSLsITyuEMrOgy8zCaoUNaVDnFIfksU0Z8Xg8SgZPrwV909cIWT2mjcrYTF6HmhVCOQp746PRT0KPbCNn1pF931USmWeMtxLR8R8YvvF9PyKbX7hRIyzSCAB7YorMM/aI6FAxZR+4uJXV6j4GlOqwPEeqNlmQtpnuTx8M7E/GM+y7XwNK57Cavw+KjfIcd9dV6HvKr+mELTryZfd9SKH+UL1ZBJ8vejz0UeqLbh/RKqC+sRtkYNJ5esx1bZUkd1uuxG3XO9ga1DoBMcXb6CXidW66WJZrD4EtLp8qh5wpyLaOVOKF62dSTIe0uHabKc91bGBxHBVfNRGbylPDSfh8/Zocnwx0Vvfz9GmrmQc7bfIFp91QjyGlj2HpdFrtEFrT5NOImnTWIxROe8id2EVRZrAzltZI2r3pI6ax7Hk5aNFcF+jzl08aj4s2ptFABqAHNFIHUBJje7F9XtKRmswokn/t3gtXQ6IboZwaKp7UzQLZTRyozKAI5qfCPH8pw0a7e/Bm1aSxplR3QpW/Z0xh4KUr/DWlf6Y45PxVxFk3ODptGY2U99RUfNuBXsrQ58Y9vSl9B+D/AO4nnKi+svFf4eZcJ4TSh5KxzEEdcF7tTJtNjRyldcYcTxRU0R00qkw2ra2eZcI3GVVPh+xmnnTa+bDQgcY0jNM7ssXXFp1VHsqpGbadGbRpV84pkreh/EWwOMjFUfcHoHoWIRtfuS+dpbdfbRM5Xf4VXrI98D4wxd/af4KLb7iKFGUaYQASGT4+stev1An4RbQ+7EqrfbkaDOKo2s+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+RMpYJsYZaD6RlBKMDM0ZcEeqovr/JSPa0lo0W/m48xJ6UzZYULQgAzrdys3fJFDoGLLqSfUcBQoe0WzyQxbSwlgV1FkPcn5/wCk2dKP1qoI3tZ9NvgKPKUE8ojC5botNTXDzzRoWE8cYsb2/L77LPoPjsup9pBEYlCbjVjLc0PzWMWjFsnlX5WZR6F72kK+WPe0c6c4nmq2U4SF8oV75Ky7mng15UY9Iibh6VKMjmgtGrJDWWXVCeIdUM0njBcDmawkxlaqqFJ4+ggwrd5STLqGxo0JK60MaKM1rMoZF2adHpudKqxnUsq7XE0pZ0l+B7eh4XOckzSZWPQX76YRtvvP8/stuftL8E9lQKyrn3OhxMNXK+kxa2+4igxkmoEAElk2PrTXGroQoxdb/dRTcfbZeLTXRlw/y1+6Y1KnUfAzqfXXEpNj+CrjHVCln1WPV9qHU2rgK9U9UMVXhB8CqHWR5ILuyEwfKWE84QPiYSp5UJPxw/RbPOtHgPMs1UQwn1jzJSPjHd4+hFfNhXarpSYg0aJA1AdUORWCRxLN4jCeF55tOspHtKpCVznUSGKWUGy1sOXp5foMpTyqVe6iIZi8a78EKNYUV4sYZCJvzrzmi64eVbgI6Kx5vlWXQ4v/AE3uTo9LgjQowDYJbJhkuTCKnBFVmuzN0kQ7Yw06y8MxW7lo0n4la3Nvr1tTU7nQjfFIP2h3pn/SC49ZV6FNRMGGcmzZoTLQgAYW9ZomZZ5hWZxtSeIkYHkNDyR1F6LTIaxWBlu45OkompBzBxCi4hJzhQIQ6kcSko9oxPKdDnqTw7f3tQW1TQniW+gOePELBZs3ni9hheTbdx19nUlafYUU/GPf2UtLHxR5q7WGD3M5Cr1nbUL/AF9i46WdtwOdlfiM5JXAHL1xfbv6aOauUmJWniBy/wB9EU3mxM7t3my8yDl5ps60IPOkQ9B4xQjNYSaKdagpOL9brQD8YQ2XPzcPLOgmLVh4oDJo0mzxOddfhCNHK4f5Lq32UWPKAVl3fV6iDDdx9qQrQ+4jP4yDUCACVyXH1lGwLP5FD4wxa/dRRcfbZbraV9Xd+zV1Ro1vty4MRor6i4lOsw8E8fwEK2nVY3X2oVnV97VydYi24eFNnNLro7WaSKE+W8eYV+IEKbKC8WWf/c3uQ5y0VVbQ1JPSQPhHd5nKKOLTY2J3oeKhvJC9ONjUpP5Re+EIy6VwkXvKiyYsd+rs47qPQm/ToSItoy6VSRTVXRhEeblgu7+qgIIaTRQqMLx4xnGakeY5Tnhox4m/YwxbZellJzVSecc+cdMZORpZoWtOd+h2XMv1o493lrXVVUkji4Z+5G7yPQx6T7f0v9MnlGrno7v2x7uK2PvMhvpFFPrKx6ieAjkNFK+9GrcSxnhuM+msEaBFBYEABABi2XDarKthqeQDvTxvrA04BEwjjIIWNalHVDlL6lPRKpdGWJoNooF4LQQUOALSRmIUK4c9eWPG8o2/NVnuefubdrU04YbjC3kbzar6ThVx38/fBz1HPHp+SqmlGD3oxr+OGlxI+UcCWJpB0Kw4yaDpSIbg0qdRMpksZwaIhqaKRTDliqnXlBYIulTUnizx6ZKsDTkiKld1MmEKai8UXiwXQqXbpoSEnjTh8I07d400ZtdYVGVjKF4fSVEaLteMJFYQrz0azkuweoRxpYMZ/tA7P75YnXJbkTzCHeT8wBMpUTS9eGyqhh00545oVMa2k+0ivD6eCLRb7oTLuV0poNpOAh+4aVN4iVBN1FgUKsZBqBeGuDECVyYdCZhNdIUBxkYdkMWskqiKbiLcGWfKJ4Jl110i6NpJ/wD2H7lpU2JW6bqIpbE3cFMM8Z9O4dNYJD86Wk8T16cvCmEFS4c1o4EQpaLxHjroLUqgaFOXhtLgp0E88DknCEfm0hJqUm/mQtlY8DMYeKlIPHUqp0iO7uX1eBzbR+nxGH7S2Dnidce4nV/EXsWaAf3xWFEuEcdw0EcUqmNXTfiTUh9PRXgPLIcuycwo51G7ylNP1R3ReFGbOKqxqxSLXubyhEqtehTquOiUpGI1VrjHmeU3jUS3I3bHKHFltlZcuLShOdRAHbGfTg5yUV2js5qEXJkNuhrM7Py1ly54LRShRGhxQq4s67jePGVCPZ21ONGlkeaqzdSeZssnLJabQ2gUQhKUpGpKRQDmELt4ssFogAgAIAK3ugZOfT5NbQA31PDZJ8tINBXQFAlP3ospT0JYnMo4o+eLPtCdcUJduYeTdvBKFOuISgIzpu+LTNSkFSgq1TRaT4kc7zUdLYOJjJqccVfWoKXhwlOEqNM3CIi2NjOKwikuBTK8py24iEvkvMuKN8XATVSlKSeWiTiY6ja1ZPPIJXVKKyzL1IySGm0tpGCRTHOdZO0mNKEFCKijMnNyk5M9nJRDqFIWOCoUNM/GDrglBSWDCM3F4opqsnJtkkMrqk6Uqu+0k5jxRn6vWg2oPI0NZpTWMlmTGTeTu8EuOkKcIoAMQmufE5ydcMW9vodKW0XuLjT6MdhP3RqENYCuJCZRZPCYopBCXAKY+CoaAqmbj2wtXt1UzW0ZoXDp5PYQjWSsw4QHnAEjTeUs09EHDnhdWtWWU3lxxGXdU45xWfkXGVlUNoShAolIoP6nSYfjBRWCM+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/P+l0L7+sZFyyDyqLMjNzswvfHUOBpgEJFVrbCgKJA2k7AqKKFnTVXSgsMi+rczcNGTJzcXsBR3y0H6lbpWlsqzkFVXXPvKFOJJ1w/cT/ohWnHtZqkKloQAEABAAQAfOM3hbk39tMQ1afd/AtdfbLHejWMvAL0QGAXoAwPL0SGAXoCcDy9AGAX4gMAvQBgF6AMDy/AGAX4MQwC9BiGB5egJwC9AGAXoAwPL8AYBegA8vQAF6AAvQAN7RxacGtC/dMcVM4s6h1kVjIDJ9y0H0y4Kg0Fb46RW6lNACRovqCQkdgMZdKahFs1px0mfTcpLJaQltCQlCEhKUjMEpFABsoIobxzZ0KxBIQAEAGY7vM861Ky5accbJmKEtrWgkb04aEpINKgRIGXy0vaK0JWmceopIUKzMxWhFRXGGY2k5JNYC8rmEXgxxY1ivtzG+urSokKvG8payVDOSoY8ZMX0LacJ6TKK1eE4YIlbctT6O1fABN4AAmgxqeoGGK9Xm46RTRpc5LArvdi6fBbR+Y9RhPXZvYhrU47z3unmjmaTyIcPxg1qq/6+jDVqW/1R6LdnTma/0nPiYNYrvs9GRzFBbX6nX7SnzmbP4dOsx1ztw+z0Dm7ddvqeiZtE+LTkaHWYNK53fojRtt/7PQbROz8GJ/8Akv4g/wDj/MToM2if4gHK38EwaNzv/RGlb7v2e/Q7QOd5POPgiDm7nvfPINO37vzzOhZ09pmE85+SJ5q473zyI5yh3fnmdCy5vTNc17+kTzNbvkc7S7h1+yZn/Nq5j80TzFbvhz1LuHosZ/TOL5En54lUKnf+eYc/T7nzyOhYrumbd5MPjE8xPvsjn49xHf7GX/mn+cROry77I55dxHQsc/5mY9odkGrvvsOeXdR0myT/AJiY9sfLHSo/+n5kc7/5Qomz6fxnvb/pE81/6Zzzn/lCiZSn8V32gfhHXN+LI0/BCiWyPHXy3eyJ0fE5b8Dt3FJGsEY7RSJaywBbcSqydizjNd6fLdaXt6ddbrStK3QK0qc+sxm6nU8B/WoCFsTc9LpqucfxCqXZh85hpqdsVVaMqe0sp1Y1Nh9SWcatNk4m4jPn8ERSWjiABha1sy8qkKmXm2UqNElxQQCaVoCdNIAMl3bsopWalpdMtMNPKS/eUG1pWQnelipAzCpA5YkCGsdX1dn7Jv3BGzR+2uBk1V03xHd6LCvA8VQ5xXjgwxJWQVicAAuU0xAYHBmE6VDnEGkidF7hMzzYzrR7Se2OdOO8NCW44Nptedb9tPbEc7DevNE83Pczg2uz51v2hEOtTX9l5k81Pus5NssedRziI5+n3kTzNTus5NtsedT0waxS7yJ5ie45NvMedHMrsiNZpbw5ipuOTlAx5wcyuyDWaW8nmKm48OUMv5f5V9kRrNLeGr1Nxz3Ry/ln2VdkGtUt5Or1dx4cpJfyz7KuyI1ulvDVqu487pZfyz7KuyI1ylv9CdWq7vU87ppfyz7KuyDXKW/0ZGrVN3qdDKJg+Mr2F9kTrdL4mGrVPjR2LcaPl/hudkTrMPHyZHMT8PNHQthv0/w3PliVXg9/kznmZeHmhRNpIPl/hu/LHXOx+J+xHNS+NCqZpJ18qVjrEdKaZGgxS9HWJzgVnLYVS2NjnUmEb3+o5adpqUru0ySG0pLMzwUJBolrxUgGnfNkIDpp0o+HEIWK0WlKhXPRQBFeeIAyz/iG/wANK/8AUK/2VxIGbymTbakJUVLqpKSaFNMRXVGhCzhKKbbEp3UlJrAXtgPNoaRL36AXTdFTRIAFTTDTHddTjFKnicUdCTbmRRYnVaXfbCf1CFtG4e/zL9Kgt3kdCyJs51H7zhPUTBq9d9vqHPUl2egdzj5zrRyqWf0xOqVd6837BrNNdnovc6TkorStHICYnUZdrRDu1uFE5J63RyI/9olWP/r0I1vw9RVOSqdLh5EgfGOtSW851t7jsZLN6Vr/ACj4R1qUd7I1uW4UTkyz5SzyjsjpWcPEjWp+B2MnGNSj94/CJ1Smc6zUO02BL+QfaV2xOq0t3qw1ipvOxYjA/hjnV2x1q9Pcc8/U3nYsljzSeuDmKfdDnp7zsWcz5pHsiJ5mn3URzs950JNofw2/ZT2R1zcNyI5yW87DCBmQn2R2ROjHcRpS3nYCdQ5hE4IjFnoVBkB7vkSQeb5EBgeX4AwC/AGAX4CcDy/AGAjMS6HKX0hVM1RWlc8cyhGXWWJ1GUo7GVzKqWQhKLiUprfrQUrgIRuoRjhorAbtpylji8T6fsP/AAzH2LXuCEhozX/iG/w0r/1Cv9lcSBTbOV3pv1E+6I2aXUXBGVU67HF+LMTg8vwYgF+IAL0BOB4VwYoNFiSptIzqSOMiOdOK7SdCW4SVabQ/iI9oRy61Nf2R1zU9wmq2WfODkqYjWKe8nmJ7hJVvMjx+ZKuyOXdU951q89xwcoWdavZPxjnW6ZOrTE1ZSt+Ss8ie2Id5DczrVZCZymR5C/y9sc67HcydVe84VlQnzZ5VAfCI1z/yTq3iJHKv+WPb/wDWI1t9355Bqy7x4MqCczaT94n4RDvJL+p0rVbzsW86czXQsxw75+HmTqi8T0WvMnAMEnUG3SeYRGvt5LD5+SdTXidOT84kFSpZaUjOpTL6UjjUcBHWt1NwatAad0D3kp9lWnNpg1mru9GGr095IBVo/wCTf/8AGmOyOdbqeHz8hq0PECu0NMm9/wCNMdkTrlTwDVoeJwZqeGeUd5ZeYETrk9y+fkNVhvODakyPCl1DjbeT1xOuz3IjVY7xFeUxSaKQAdRUUnpETrr7pzqi3nbeVCT4nsqB+AjtXq7YkO0fYxlb1pJeSm6FC7ereppA1HZFFxWjUSwLaNJwxxPqiw/8Mx9i17ghUvKHu7WU4/JsqaQtxTb4JS2lS1XVNrTW6kE57vPEgZXKyNpkBKJOYoAACZZ4YDDwlJpDCuqiWCKXQg3ix4nJm2l5pV0cYYT7xiHc1d/6JVCG4dM5AW0vO2Ues8wPcUY55+p3ieahuHDe5Ra6vCcaT60w6fdQY5dWb7X5nShFdg7b3F55XhzTI4i8vrAjlye8nBDlrcMdPhzqORlR6S4I5JHzW4W3404v7rSE9ajAA7a3D5QeFMzJ/BA9yACKt/cTKaqkn738t+gPI4kU5CBxxZBw/scvHsKW5YK5BR+n2ctxGtS3m0/dfZUUchqYY5qnJdFnGnJbSyWXOZPLA3yUeYOsreeTzhaj+URRVs5y2PDh/qO4VorasSwyth2G7TenpOpzJcuJV7KyD0Rn1LG62xqP5wGoXNHtgiWYyClji0zJq2pQ2em6YTnaXuznMfyy9XFv3fRDhGRd3wWWBxJSP0xS7K7fb6stVzQXZ6CoyWUkYhlI15v0wLk64e1rzYa5RXZ6DWZZlWf389LN7L6L3ICoHoi6HI9SW1+SK5coQWxEXN5YWSz/ABHZhQ0NpUE+0bo6Ydp8iwXWz4v2F58ozewiTumTDxLdmSIBzVuqfc4ylAATxkkRo07GjSWOS9PUUncTnteJ2xkDaloKC7RmS2nPdUoLUPVZRRtB259kWutTh1UcaDe0v+TOQsnI0U23fdH8V2i3Pu6EfdAiidWUtpYoJFmio6CAAgAIAOVoBwIB4wDAAwmrBlXRRyWYWPTabV1iACFntzezHRRUm0n7K8z/ALZEAFnlmQhCUJ8FKQkacEigx5IAFIACAAgAIACAAgAIACAAgAIAPCIAIC1MiZCYqXJVu8c6kDe1+0ihiyNWa2M5cUyszu45JL/duPtbApK0/nST0xYrmS2nLpohJvcRSMUTdKeUwFHnDiYsV0+1epHNkcrcycTh9NP4Sh/90Tz63fPIjQe8dyu4xvvCXOA/9vU85dgdzhsQc34k1J7i0qmm+Pvq2J3tAP5SemK3dS3HSppFgs7c4s5nESyVnW8VO/lUbvRFbrzfadaCLTLy6G0hLaUoSMwSAlI4gMIreZ0KRABAAQAEABAAQAEABAAQAEAH/9k=">
            <a:extLst>
              <a:ext uri="{FF2B5EF4-FFF2-40B4-BE49-F238E27FC236}">
                <a16:creationId xmlns:a16="http://schemas.microsoft.com/office/drawing/2014/main" id="{DC40AB5C-DDA3-4BE3-A9EC-33B7BB8DBC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7412" name="Picture 4" descr="http://www.americanrealestateinvestments.com.au/wp-content/uploads/2012/05/bank-building-icon1.jpg">
            <a:extLst>
              <a:ext uri="{FF2B5EF4-FFF2-40B4-BE49-F238E27FC236}">
                <a16:creationId xmlns:a16="http://schemas.microsoft.com/office/drawing/2014/main" id="{DA8F8B0E-EF34-4CD0-86A1-0CC72BF6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385762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499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Verdana</vt:lpstr>
      <vt:lpstr>Wingdings 2</vt:lpstr>
      <vt:lpstr>Umetniško</vt:lpstr>
      <vt:lpstr>VZROKI ZA SVETOVNO GOSPODARSKO KRIZO</vt:lpstr>
      <vt:lpstr>PowerPoint Presentation</vt:lpstr>
      <vt:lpstr>PowerPoint Presentation</vt:lpstr>
      <vt:lpstr>Zlata dvajseta leta</vt:lpstr>
      <vt:lpstr>Ameriški delavci</vt:lpstr>
      <vt:lpstr>PowerPoint Presentation</vt:lpstr>
      <vt:lpstr>Vzroki za krizo</vt:lpstr>
      <vt:lpstr>PowerPoint Presentation</vt:lpstr>
      <vt:lpstr>PowerPoint Presentation</vt:lpstr>
      <vt:lpstr>Posledice krize</vt:lpstr>
      <vt:lpstr>PowerPoint Presentation</vt:lpstr>
      <vt:lpstr>Franklin D. Roosevelt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2019-06-03T09:17:05Z</dcterms:created>
  <dcterms:modified xsi:type="dcterms:W3CDTF">2019-06-03T09:17:05Z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